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96"/>
  </p:notesMasterIdLst>
  <p:handoutMasterIdLst>
    <p:handoutMasterId r:id="rId97"/>
  </p:handoutMasterIdLst>
  <p:sldIdLst>
    <p:sldId id="2699" r:id="rId2"/>
    <p:sldId id="1824" r:id="rId3"/>
    <p:sldId id="2693" r:id="rId4"/>
    <p:sldId id="2196" r:id="rId5"/>
    <p:sldId id="2723" r:id="rId6"/>
    <p:sldId id="2724" r:id="rId7"/>
    <p:sldId id="1177" r:id="rId8"/>
    <p:sldId id="2728" r:id="rId9"/>
    <p:sldId id="2729" r:id="rId10"/>
    <p:sldId id="1173" r:id="rId11"/>
    <p:sldId id="1174" r:id="rId12"/>
    <p:sldId id="1176" r:id="rId13"/>
    <p:sldId id="2749" r:id="rId14"/>
    <p:sldId id="2692" r:id="rId15"/>
    <p:sldId id="2523" r:id="rId16"/>
    <p:sldId id="2700" r:id="rId17"/>
    <p:sldId id="2701" r:id="rId18"/>
    <p:sldId id="2702" r:id="rId19"/>
    <p:sldId id="2727" r:id="rId20"/>
    <p:sldId id="2704" r:id="rId21"/>
    <p:sldId id="2705" r:id="rId22"/>
    <p:sldId id="2726" r:id="rId23"/>
    <p:sldId id="2560" r:id="rId24"/>
    <p:sldId id="2678" r:id="rId25"/>
    <p:sldId id="1766" r:id="rId26"/>
    <p:sldId id="1782" r:id="rId27"/>
    <p:sldId id="1771" r:id="rId28"/>
    <p:sldId id="1773" r:id="rId29"/>
    <p:sldId id="1774" r:id="rId30"/>
    <p:sldId id="1775" r:id="rId31"/>
    <p:sldId id="1776" r:id="rId32"/>
    <p:sldId id="1777" r:id="rId33"/>
    <p:sldId id="1778" r:id="rId34"/>
    <p:sldId id="1184" r:id="rId35"/>
    <p:sldId id="1183" r:id="rId36"/>
    <p:sldId id="1196" r:id="rId37"/>
    <p:sldId id="1185" r:id="rId38"/>
    <p:sldId id="1187" r:id="rId39"/>
    <p:sldId id="1188" r:id="rId40"/>
    <p:sldId id="1189" r:id="rId41"/>
    <p:sldId id="1779" r:id="rId42"/>
    <p:sldId id="1190" r:id="rId43"/>
    <p:sldId id="1191" r:id="rId44"/>
    <p:sldId id="1192" r:id="rId45"/>
    <p:sldId id="1193" r:id="rId46"/>
    <p:sldId id="2744" r:id="rId47"/>
    <p:sldId id="1195" r:id="rId48"/>
    <p:sldId id="1783" r:id="rId49"/>
    <p:sldId id="1784" r:id="rId50"/>
    <p:sldId id="1780" r:id="rId51"/>
    <p:sldId id="1765" r:id="rId52"/>
    <p:sldId id="2489" r:id="rId53"/>
    <p:sldId id="2490" r:id="rId54"/>
    <p:sldId id="2751" r:id="rId55"/>
    <p:sldId id="1781" r:id="rId56"/>
    <p:sldId id="2737" r:id="rId57"/>
    <p:sldId id="2750" r:id="rId58"/>
    <p:sldId id="2730" r:id="rId59"/>
    <p:sldId id="1951" r:id="rId60"/>
    <p:sldId id="1953" r:id="rId61"/>
    <p:sldId id="2293" r:id="rId62"/>
    <p:sldId id="2745" r:id="rId63"/>
    <p:sldId id="2753" r:id="rId64"/>
    <p:sldId id="483" r:id="rId65"/>
    <p:sldId id="2738" r:id="rId66"/>
    <p:sldId id="2748" r:id="rId67"/>
    <p:sldId id="2747" r:id="rId68"/>
    <p:sldId id="2698" r:id="rId69"/>
    <p:sldId id="2676" r:id="rId70"/>
    <p:sldId id="2561" r:id="rId71"/>
    <p:sldId id="2521" r:id="rId72"/>
    <p:sldId id="2553" r:id="rId73"/>
    <p:sldId id="2741" r:id="rId74"/>
    <p:sldId id="2562" r:id="rId75"/>
    <p:sldId id="2563" r:id="rId76"/>
    <p:sldId id="2564" r:id="rId77"/>
    <p:sldId id="2742" r:id="rId78"/>
    <p:sldId id="2677" r:id="rId79"/>
    <p:sldId id="2681" r:id="rId80"/>
    <p:sldId id="2682" r:id="rId81"/>
    <p:sldId id="2743" r:id="rId82"/>
    <p:sldId id="2566" r:id="rId83"/>
    <p:sldId id="2596" r:id="rId84"/>
    <p:sldId id="2578" r:id="rId85"/>
    <p:sldId id="2579" r:id="rId86"/>
    <p:sldId id="2580" r:id="rId87"/>
    <p:sldId id="2582" r:id="rId88"/>
    <p:sldId id="2740" r:id="rId89"/>
    <p:sldId id="2739" r:id="rId90"/>
    <p:sldId id="2584" r:id="rId91"/>
    <p:sldId id="2585" r:id="rId92"/>
    <p:sldId id="2586" r:id="rId93"/>
    <p:sldId id="2587" r:id="rId94"/>
    <p:sldId id="2675" r:id="rId95"/>
  </p:sldIdLst>
  <p:sldSz cx="9144000" cy="6858000" type="screen4x3"/>
  <p:notesSz cx="6858000" cy="9144000"/>
  <p:embeddedFontLst>
    <p:embeddedFont>
      <p:font typeface="Arial Rounded MT Bold" panose="020F0704030504030204" pitchFamily="34" charset="0"/>
      <p:regular r:id="rId98"/>
    </p:embeddedFont>
    <p:embeddedFont>
      <p:font typeface="Cambria Math" panose="02040503050406030204" pitchFamily="18" charset="0"/>
      <p:regular r:id="rId99"/>
    </p:embeddedFont>
    <p:embeddedFont>
      <p:font typeface="Comic Sans MS" panose="030F0702030302020204" pitchFamily="66" charset="0"/>
      <p:regular r:id="rId100"/>
      <p:bold r:id="rId101"/>
      <p:italic r:id="rId102"/>
      <p:boldItalic r:id="rId103"/>
    </p:embeddedFont>
    <p:embeddedFont>
      <p:font typeface="Trebuchet MS" panose="020B0603020202020204" pitchFamily="34" charset="0"/>
      <p:regular r:id="rId104"/>
      <p:bold r:id="rId105"/>
      <p:italic r:id="rId106"/>
      <p:boldItalic r:id="rId107"/>
    </p:embeddedFont>
  </p:embeddedFontLst>
  <p:custShowLst>
    <p:custShow name="3101" id="0">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2"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66FF33"/>
    <a:srgbClr val="97CA00"/>
    <a:srgbClr val="000066"/>
    <a:srgbClr val="00FFFF"/>
    <a:srgbClr val="990099"/>
    <a:srgbClr val="FFFFFF"/>
    <a:srgbClr val="ADA5A2"/>
    <a:srgbClr val="878789"/>
    <a:srgbClr val="FAD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3" autoAdjust="0"/>
    <p:restoredTop sz="94571" autoAdjust="0"/>
  </p:normalViewPr>
  <p:slideViewPr>
    <p:cSldViewPr snapToObjects="1">
      <p:cViewPr varScale="1">
        <p:scale>
          <a:sx n="59" d="100"/>
          <a:sy n="59" d="100"/>
        </p:scale>
        <p:origin x="843" y="34"/>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24085"/>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font" Target="fonts/font10.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6.fntdata"/><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1466E450-2B01-47FE-9135-E6C5D4189FD9}"/>
    <pc:docChg chg="custSel addSld delSld modSld">
      <pc:chgData name="Jeff Edmonds" userId="a8785b683ef20e23" providerId="LiveId" clId="{1466E450-2B01-47FE-9135-E6C5D4189FD9}" dt="2021-11-09T23:29:35.264" v="50" actId="404"/>
      <pc:docMkLst>
        <pc:docMk/>
      </pc:docMkLst>
      <pc:sldChg chg="delSp del mod">
        <pc:chgData name="Jeff Edmonds" userId="a8785b683ef20e23" providerId="LiveId" clId="{1466E450-2B01-47FE-9135-E6C5D4189FD9}" dt="2021-11-09T21:42:52.786" v="27" actId="47"/>
        <pc:sldMkLst>
          <pc:docMk/>
          <pc:sldMk cId="0" sldId="256"/>
        </pc:sldMkLst>
        <pc:spChg chg="del">
          <ac:chgData name="Jeff Edmonds" userId="a8785b683ef20e23" providerId="LiveId" clId="{1466E450-2B01-47FE-9135-E6C5D4189FD9}" dt="2021-11-09T21:42:41.591" v="1" actId="21"/>
          <ac:spMkLst>
            <pc:docMk/>
            <pc:sldMk cId="0" sldId="256"/>
            <ac:spMk id="12" creationId="{FBCCFEA4-C5ED-4817-B567-AD5744904A40}"/>
          </ac:spMkLst>
        </pc:spChg>
      </pc:sldChg>
      <pc:sldChg chg="addSp modSp add mod">
        <pc:chgData name="Jeff Edmonds" userId="a8785b683ef20e23" providerId="LiveId" clId="{1466E450-2B01-47FE-9135-E6C5D4189FD9}" dt="2021-11-09T23:29:35.264" v="50" actId="404"/>
        <pc:sldMkLst>
          <pc:docMk/>
          <pc:sldMk cId="0" sldId="2699"/>
        </pc:sldMkLst>
        <pc:spChg chg="mod">
          <ac:chgData name="Jeff Edmonds" userId="a8785b683ef20e23" providerId="LiveId" clId="{1466E450-2B01-47FE-9135-E6C5D4189FD9}" dt="2021-11-09T23:29:07.982" v="46" actId="1035"/>
          <ac:spMkLst>
            <pc:docMk/>
            <pc:sldMk cId="0" sldId="2699"/>
            <ac:spMk id="9" creationId="{00000000-0000-0000-0000-000000000000}"/>
          </ac:spMkLst>
        </pc:spChg>
        <pc:spChg chg="mod">
          <ac:chgData name="Jeff Edmonds" userId="a8785b683ef20e23" providerId="LiveId" clId="{1466E450-2B01-47FE-9135-E6C5D4189FD9}" dt="2021-11-09T23:28:59.549" v="40" actId="1038"/>
          <ac:spMkLst>
            <pc:docMk/>
            <pc:sldMk cId="0" sldId="2699"/>
            <ac:spMk id="17" creationId="{73F7BE12-D95E-462D-896B-3AEEC144E6C6}"/>
          </ac:spMkLst>
        </pc:spChg>
        <pc:spChg chg="add mod">
          <ac:chgData name="Jeff Edmonds" userId="a8785b683ef20e23" providerId="LiveId" clId="{1466E450-2B01-47FE-9135-E6C5D4189FD9}" dt="2021-11-09T21:42:49.794" v="26" actId="1035"/>
          <ac:spMkLst>
            <pc:docMk/>
            <pc:sldMk cId="0" sldId="2699"/>
            <ac:spMk id="29" creationId="{FD90A9AC-E0B1-48F0-825B-F223F95BF656}"/>
          </ac:spMkLst>
        </pc:spChg>
        <pc:spChg chg="add mod">
          <ac:chgData name="Jeff Edmonds" userId="a8785b683ef20e23" providerId="LiveId" clId="{1466E450-2B01-47FE-9135-E6C5D4189FD9}" dt="2021-11-09T23:29:35.264" v="50" actId="404"/>
          <ac:spMkLst>
            <pc:docMk/>
            <pc:sldMk cId="0" sldId="2699"/>
            <ac:spMk id="33" creationId="{47E95630-A0A1-4209-9C7E-85F88DE2EF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4*1.5hrs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a:t>
            </a:fld>
            <a:endParaRPr lang="en-US" dirty="0"/>
          </a:p>
        </p:txBody>
      </p:sp>
    </p:spTree>
    <p:extLst>
      <p:ext uri="{BB962C8B-B14F-4D97-AF65-F5344CB8AC3E}">
        <p14:creationId xmlns:p14="http://schemas.microsoft.com/office/powerpoint/2010/main" val="201023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14196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4181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26693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1627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44740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59613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108186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5688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53436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3034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8053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40195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31469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1997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10305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35307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902094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2212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17308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278388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98F57A-077C-4AF9-BE31-927A2A7312F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021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484629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114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93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defRPr/>
            </a:pPr>
            <a:fld id="{0FEFBEB6-BE36-4058-A532-00AD6B6599B0}" type="slidenum">
              <a:rPr lang="en-US" altLang="en-US" sz="1200" smtClean="0">
                <a:latin typeface="Arial Rounded MT Bold" pitchFamily="34" charset="0"/>
              </a:rPr>
              <a:pPr algn="r">
                <a:defRPr/>
              </a:pPr>
              <a:t>68</a:t>
            </a:fld>
            <a:endParaRPr lang="en-US" altLang="en-US" sz="1200">
              <a:latin typeface="Arial Rounded MT Bold" pitchFamily="34" charset="0"/>
            </a:endParaRPr>
          </a:p>
        </p:txBody>
      </p:sp>
      <p:sp>
        <p:nvSpPr>
          <p:cNvPr id="276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B5CAA8A-8F52-4F92-BD77-7DBD246E07BE}" type="slidenum">
              <a:rPr lang="en-CA" altLang="en-US"/>
              <a:pPr algn="r" eaLnBrk="1" hangingPunct="1">
                <a:spcBef>
                  <a:spcPct val="0"/>
                </a:spcBef>
              </a:pPr>
              <a:t>68</a:t>
            </a:fld>
            <a:endParaRPr lang="en-CA" altLang="en-US"/>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CA" altLang="en-US"/>
          </a:p>
        </p:txBody>
      </p:sp>
    </p:spTree>
    <p:extLst>
      <p:ext uri="{BB962C8B-B14F-4D97-AF65-F5344CB8AC3E}">
        <p14:creationId xmlns:p14="http://schemas.microsoft.com/office/powerpoint/2010/main" val="1515372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908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79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8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0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93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285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6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441779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6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98F57A-077C-4AF9-BE31-927A2A7312F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719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31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50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201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952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98F57A-077C-4AF9-BE31-927A2A7312F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38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895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9189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70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50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8954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3/11/2023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3/11/2023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3/11/2023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3/11/2023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3/11/2023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3/11/2023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3/11/2023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3/11/2023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3/11/2023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3/11/2023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3/11/2023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3/11/2023</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18" Type="http://schemas.openxmlformats.org/officeDocument/2006/relationships/slide" Target="slide21.xml"/><Relationship Id="rId26" Type="http://schemas.openxmlformats.org/officeDocument/2006/relationships/slide" Target="slide14.xml"/><Relationship Id="rId3" Type="http://schemas.openxmlformats.org/officeDocument/2006/relationships/oleObject" Target="../embeddings/oleObject1.bin"/><Relationship Id="rId21" Type="http://schemas.openxmlformats.org/officeDocument/2006/relationships/slide" Target="slide59.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slide" Target="slide82.xml"/><Relationship Id="rId25" Type="http://schemas.openxmlformats.org/officeDocument/2006/relationships/slide" Target="slide6.xml"/><Relationship Id="rId2" Type="http://schemas.openxmlformats.org/officeDocument/2006/relationships/notesSlide" Target="../notesSlides/notesSlide1.xml"/><Relationship Id="rId16" Type="http://schemas.openxmlformats.org/officeDocument/2006/relationships/slide" Target="slide15.xml"/><Relationship Id="rId20"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slide" Target="slide89.xml"/><Relationship Id="rId5" Type="http://schemas.openxmlformats.org/officeDocument/2006/relationships/image" Target="../media/image2.png"/><Relationship Id="rId15" Type="http://schemas.openxmlformats.org/officeDocument/2006/relationships/slide" Target="slide7.xml"/><Relationship Id="rId23" Type="http://schemas.openxmlformats.org/officeDocument/2006/relationships/slide" Target="slide78.xml"/><Relationship Id="rId10" Type="http://schemas.openxmlformats.org/officeDocument/2006/relationships/image" Target="../media/image7.png"/><Relationship Id="rId19" Type="http://schemas.openxmlformats.org/officeDocument/2006/relationships/slide" Target="slide23.xml"/><Relationship Id="rId4" Type="http://schemas.openxmlformats.org/officeDocument/2006/relationships/image" Target="../media/image1.wmf"/><Relationship Id="rId9" Type="http://schemas.openxmlformats.org/officeDocument/2006/relationships/image" Target="../media/image6.jpeg"/><Relationship Id="rId14" Type="http://schemas.openxmlformats.org/officeDocument/2006/relationships/slide" Target="slide38.xml"/><Relationship Id="rId22" Type="http://schemas.openxmlformats.org/officeDocument/2006/relationships/slide" Target="slide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802.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20.png"/><Relationship Id="rId5" Type="http://schemas.openxmlformats.org/officeDocument/2006/relationships/image" Target="../media/image1110.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50.png"/><Relationship Id="rId4" Type="http://schemas.openxmlformats.org/officeDocument/2006/relationships/image" Target="../media/image1140.png"/></Relationships>
</file>

<file path=ppt/slides/_rels/slide37.xml.rels><?xml version="1.0" encoding="UTF-8" standalone="yes"?>
<Relationships xmlns="http://schemas.openxmlformats.org/package/2006/relationships"><Relationship Id="rId3" Type="http://schemas.openxmlformats.org/officeDocument/2006/relationships/image" Target="../media/image116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image" Target="../media/image1180.png"/><Relationship Id="rId4" Type="http://schemas.openxmlformats.org/officeDocument/2006/relationships/image" Target="../media/image1170.png"/></Relationships>
</file>

<file path=ppt/slides/_rels/slide38.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10.png"/><Relationship Id="rId4" Type="http://schemas.openxmlformats.org/officeDocument/2006/relationships/image" Target="../media/image1200.png"/></Relationships>
</file>

<file path=ppt/slides/_rels/slide39.xml.rels><?xml version="1.0" encoding="UTF-8" standalone="yes"?>
<Relationships xmlns="http://schemas.openxmlformats.org/package/2006/relationships"><Relationship Id="rId3" Type="http://schemas.openxmlformats.org/officeDocument/2006/relationships/image" Target="../media/image116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70.png"/><Relationship Id="rId5" Type="http://schemas.openxmlformats.org/officeDocument/2006/relationships/image" Target="../media/image1210.png"/><Relationship Id="rId4" Type="http://schemas.openxmlformats.org/officeDocument/2006/relationships/image" Target="../media/image1200.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28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01.png"/><Relationship Id="rId5" Type="http://schemas.openxmlformats.org/officeDocument/2006/relationships/image" Target="../media/image1291.png"/><Relationship Id="rId4" Type="http://schemas.openxmlformats.org/officeDocument/2006/relationships/image" Target="../media/image1270.png"/></Relationships>
</file>

<file path=ppt/slides/_rels/slide41.xml.rels><?xml version="1.0" encoding="UTF-8" standalone="yes"?>
<Relationships xmlns="http://schemas.openxmlformats.org/package/2006/relationships"><Relationship Id="rId8" Type="http://schemas.openxmlformats.org/officeDocument/2006/relationships/image" Target="../media/image1301.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321.png"/><Relationship Id="rId4" Type="http://schemas.openxmlformats.org/officeDocument/2006/relationships/image" Target="../media/image1311.png"/></Relationships>
</file>

<file path=ppt/slides/_rels/slide42.xml.rels><?xml version="1.0" encoding="UTF-8" standalone="yes"?>
<Relationships xmlns="http://schemas.openxmlformats.org/package/2006/relationships"><Relationship Id="rId8" Type="http://schemas.openxmlformats.org/officeDocument/2006/relationships/image" Target="../media/image1301.png"/><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10.png"/><Relationship Id="rId4" Type="http://schemas.openxmlformats.org/officeDocument/2006/relationships/image" Target="../media/image1300.png"/></Relationships>
</file>

<file path=ppt/slides/_rels/slide44.xml.rels><?xml version="1.0" encoding="UTF-8" standalone="yes"?>
<Relationships xmlns="http://schemas.openxmlformats.org/package/2006/relationships"><Relationship Id="rId3" Type="http://schemas.openxmlformats.org/officeDocument/2006/relationships/image" Target="../media/image13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10.png"/><Relationship Id="rId4" Type="http://schemas.openxmlformats.org/officeDocument/2006/relationships/image" Target="../media/image1300.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50.png"/><Relationship Id="rId4" Type="http://schemas.openxmlformats.org/officeDocument/2006/relationships/image" Target="../media/image1340.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20.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20.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20.png"/></Relationships>
</file>

<file path=ppt/slides/_rels/slide51.xml.rels><?xml version="1.0" encoding="UTF-8" standalone="yes"?>
<Relationships xmlns="http://schemas.openxmlformats.org/package/2006/relationships"><Relationship Id="rId2" Type="http://schemas.openxmlformats.org/officeDocument/2006/relationships/image" Target="../media/image26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30.png"/><Relationship Id="rId2" Type="http://schemas.openxmlformats.org/officeDocument/2006/relationships/image" Target="../media/image264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7.gif"/></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41.png"/><Relationship Id="rId1" Type="http://schemas.openxmlformats.org/officeDocument/2006/relationships/slideLayout" Target="../slideLayouts/slideLayout2.xml"/><Relationship Id="rId6"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eecs.yorku.ca/~jeff/courses/fun/"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www.eecs.yorku.ca/~jeff/courses/6111/syllabus/6111-22-Causal.pptx"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30.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50.png"/></Relationships>
</file>

<file path=ppt/slides/_rels/slide74.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8701.png"/><Relationship Id="rId13" Type="http://schemas.openxmlformats.org/officeDocument/2006/relationships/image" Target="../media/image660.png"/><Relationship Id="rId3" Type="http://schemas.openxmlformats.org/officeDocument/2006/relationships/image" Target="../media/image632.png"/><Relationship Id="rId7" Type="http://schemas.openxmlformats.org/officeDocument/2006/relationships/image" Target="../media/image19.png"/><Relationship Id="rId12" Type="http://schemas.openxmlformats.org/officeDocument/2006/relationships/image" Target="../media/image5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41.png"/><Relationship Id="rId11" Type="http://schemas.openxmlformats.org/officeDocument/2006/relationships/image" Target="../media/image530.png"/><Relationship Id="rId5" Type="http://schemas.openxmlformats.org/officeDocument/2006/relationships/image" Target="../media/image86.png"/><Relationship Id="rId10" Type="http://schemas.openxmlformats.org/officeDocument/2006/relationships/image" Target="../media/image900.png"/><Relationship Id="rId4" Type="http://schemas.openxmlformats.org/officeDocument/2006/relationships/image" Target="../media/image85.png"/><Relationship Id="rId9" Type="http://schemas.openxmlformats.org/officeDocument/2006/relationships/image" Target="../media/image880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3.png"/><Relationship Id="rId2" Type="http://schemas.openxmlformats.org/officeDocument/2006/relationships/image" Target="../media/image67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420.png"/><Relationship Id="rId4" Type="http://schemas.openxmlformats.org/officeDocument/2006/relationships/image" Target="../media/image410.png"/></Relationships>
</file>

<file path=ppt/slides/_rels/slide83.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40.png"/><Relationship Id="rId7" Type="http://schemas.openxmlformats.org/officeDocument/2006/relationships/image" Target="../media/image4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68.png"/><Relationship Id="rId4" Type="http://schemas.openxmlformats.org/officeDocument/2006/relationships/image" Target="../media/image450.png"/></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70.png"/><Relationship Id="rId7" Type="http://schemas.openxmlformats.org/officeDocument/2006/relationships/image" Target="../media/image344.png"/><Relationship Id="rId12"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43.png"/><Relationship Id="rId11" Type="http://schemas.openxmlformats.org/officeDocument/2006/relationships/image" Target="../media/image54.png"/><Relationship Id="rId5" Type="http://schemas.openxmlformats.org/officeDocument/2006/relationships/image" Target="../media/image342.png"/><Relationship Id="rId10" Type="http://schemas.openxmlformats.org/officeDocument/2006/relationships/image" Target="../media/image347.png"/><Relationship Id="rId4" Type="http://schemas.openxmlformats.org/officeDocument/2006/relationships/image" Target="../media/image341.png"/><Relationship Id="rId9" Type="http://schemas.openxmlformats.org/officeDocument/2006/relationships/image" Target="../media/image53.png"/><Relationship Id="rId14" Type="http://schemas.openxmlformats.org/officeDocument/2006/relationships/image" Target="../media/image35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0.png"/><Relationship Id="rId7" Type="http://schemas.openxmlformats.org/officeDocument/2006/relationships/image" Target="../media/image76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81.png"/><Relationship Id="rId4" Type="http://schemas.openxmlformats.org/officeDocument/2006/relationships/image" Target="../media/image68.png"/><Relationship Id="rId9" Type="http://schemas.openxmlformats.org/officeDocument/2006/relationships/image" Target="../media/image79.png"/></Relationships>
</file>

<file path=ppt/slides/_rels/slide9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png"/><Relationship Id="rId7" Type="http://schemas.openxmlformats.org/officeDocument/2006/relationships/image" Target="../media/image33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890.png"/></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74.png"/><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36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510.png"/><Relationship Id="rId4" Type="http://schemas.openxmlformats.org/officeDocument/2006/relationships/image" Target="../media/image5400.png"/></Relationships>
</file>

<file path=ppt/slides/_rels/slide9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70.png"/><Relationship Id="rId7" Type="http://schemas.openxmlformats.org/officeDocument/2006/relationships/image" Target="../media/image344.png"/><Relationship Id="rId12"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3.png"/><Relationship Id="rId11" Type="http://schemas.openxmlformats.org/officeDocument/2006/relationships/image" Target="../media/image54.png"/><Relationship Id="rId5" Type="http://schemas.openxmlformats.org/officeDocument/2006/relationships/image" Target="../media/image342.png"/><Relationship Id="rId10" Type="http://schemas.openxmlformats.org/officeDocument/2006/relationships/image" Target="../media/image347.png"/><Relationship Id="rId4" Type="http://schemas.openxmlformats.org/officeDocument/2006/relationships/image" Target="../media/image341.png"/><Relationship Id="rId9" Type="http://schemas.openxmlformats.org/officeDocument/2006/relationships/image" Target="../media/image53.png"/><Relationship Id="rId14" Type="http://schemas.openxmlformats.org/officeDocument/2006/relationships/image" Target="../media/image3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63"/>
          <p:cNvSpPr>
            <a:spLocks noChangeArrowheads="1"/>
          </p:cNvSpPr>
          <p:nvPr/>
        </p:nvSpPr>
        <p:spPr bwMode="auto">
          <a:xfrm>
            <a:off x="990600" y="-228600"/>
            <a:ext cx="40386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Times New Roman" panose="02020603050405020304" pitchFamily="18" charset="0"/>
              </a:rPr>
              <a:t>Machine Learning</a:t>
            </a:r>
          </a:p>
        </p:txBody>
      </p:sp>
      <p:sp>
        <p:nvSpPr>
          <p:cNvPr id="17" name="Rectangle 63">
            <a:extLst>
              <a:ext uri="{FF2B5EF4-FFF2-40B4-BE49-F238E27FC236}">
                <a16:creationId xmlns:a16="http://schemas.microsoft.com/office/drawing/2014/main" id="{73F7BE12-D95E-462D-896B-3AEEC144E6C6}"/>
              </a:ext>
            </a:extLst>
          </p:cNvPr>
          <p:cNvSpPr>
            <a:spLocks noChangeArrowheads="1"/>
          </p:cNvSpPr>
          <p:nvPr/>
        </p:nvSpPr>
        <p:spPr bwMode="auto">
          <a:xfrm>
            <a:off x="59975" y="609600"/>
            <a:ext cx="5426425"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alpha val="43137"/>
                    </a:srgbClr>
                  </a:outerShdw>
                </a:effectLst>
                <a:cs typeface="Times New Roman" panose="02020603050405020304" pitchFamily="18" charset="0"/>
              </a:rPr>
              <a:t>Dimension Reduction &amp; Maximum Likelihood</a:t>
            </a:r>
          </a:p>
        </p:txBody>
      </p:sp>
      <p:grpSp>
        <p:nvGrpSpPr>
          <p:cNvPr id="2054" name="Group 2053">
            <a:extLst>
              <a:ext uri="{FF2B5EF4-FFF2-40B4-BE49-F238E27FC236}">
                <a16:creationId xmlns:a16="http://schemas.microsoft.com/office/drawing/2014/main" id="{408744A7-EE51-41F3-B4A3-6B3B676FB3A6}"/>
              </a:ext>
            </a:extLst>
          </p:cNvPr>
          <p:cNvGrpSpPr/>
          <p:nvPr/>
        </p:nvGrpSpPr>
        <p:grpSpPr>
          <a:xfrm>
            <a:off x="2750820" y="4137664"/>
            <a:ext cx="6443254" cy="2051987"/>
            <a:chOff x="2925946" y="4376554"/>
            <a:chExt cx="6268128" cy="1813097"/>
          </a:xfrm>
        </p:grpSpPr>
        <p:pic>
          <p:nvPicPr>
            <p:cNvPr id="18" name="Picture 8" descr="https://resources.inbenta.com/finger%20me%20AI.png">
              <a:extLst>
                <a:ext uri="{FF2B5EF4-FFF2-40B4-BE49-F238E27FC236}">
                  <a16:creationId xmlns:a16="http://schemas.microsoft.com/office/drawing/2014/main" id="{748D5FFE-6756-4401-9D47-F86057931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946" y="4376554"/>
              <a:ext cx="3979838" cy="17937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09" descr="Image may contain: 1 person, indoor">
              <a:extLst>
                <a:ext uri="{FF2B5EF4-FFF2-40B4-BE49-F238E27FC236}">
                  <a16:creationId xmlns:a16="http://schemas.microsoft.com/office/drawing/2014/main" id="{25378924-4712-4DF0-B2E0-0949A0B0EFB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062"/>
            <a:stretch/>
          </p:blipFill>
          <p:spPr bwMode="auto">
            <a:xfrm>
              <a:off x="6905783" y="4376554"/>
              <a:ext cx="2288291" cy="18130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D15EF74-01E9-43B5-9F88-401D43A18F5B}"/>
              </a:ext>
            </a:extLst>
          </p:cNvPr>
          <p:cNvGrpSpPr/>
          <p:nvPr/>
        </p:nvGrpSpPr>
        <p:grpSpPr>
          <a:xfrm>
            <a:off x="5729068" y="-114300"/>
            <a:ext cx="3574325" cy="1691195"/>
            <a:chOff x="5029200" y="2819400"/>
            <a:chExt cx="3410537" cy="1295400"/>
          </a:xfrm>
        </p:grpSpPr>
        <p:sp>
          <p:nvSpPr>
            <p:cNvPr id="25" name="Rectangle 24">
              <a:extLst>
                <a:ext uri="{FF2B5EF4-FFF2-40B4-BE49-F238E27FC236}">
                  <a16:creationId xmlns:a16="http://schemas.microsoft.com/office/drawing/2014/main" id="{7C48B6AF-7595-4679-BF8B-2575990C5764}"/>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26" name="Picture 6" descr="Image result for convolutional neural network">
              <a:extLst>
                <a:ext uri="{FF2B5EF4-FFF2-40B4-BE49-F238E27FC236}">
                  <a16:creationId xmlns:a16="http://schemas.microsoft.com/office/drawing/2014/main" id="{07E9377E-9D89-43DC-A789-2D07F3DD0D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6" name="Group 2055">
            <a:extLst>
              <a:ext uri="{FF2B5EF4-FFF2-40B4-BE49-F238E27FC236}">
                <a16:creationId xmlns:a16="http://schemas.microsoft.com/office/drawing/2014/main" id="{F44C272E-9F6D-4AC5-8720-7E2331239C0D}"/>
              </a:ext>
            </a:extLst>
          </p:cNvPr>
          <p:cNvGrpSpPr>
            <a:grpSpLocks noChangeAspect="1"/>
          </p:cNvGrpSpPr>
          <p:nvPr/>
        </p:nvGrpSpPr>
        <p:grpSpPr>
          <a:xfrm>
            <a:off x="2750819" y="1576895"/>
            <a:ext cx="6410806" cy="2561401"/>
            <a:chOff x="2952750" y="2085967"/>
            <a:chExt cx="5196960" cy="2043266"/>
          </a:xfrm>
        </p:grpSpPr>
        <p:pic>
          <p:nvPicPr>
            <p:cNvPr id="23" name="Picture 22">
              <a:extLst>
                <a:ext uri="{FF2B5EF4-FFF2-40B4-BE49-F238E27FC236}">
                  <a16:creationId xmlns:a16="http://schemas.microsoft.com/office/drawing/2014/main" id="{AB49DF5C-61D1-4A7E-94D8-005E15A73B00}"/>
                </a:ext>
              </a:extLst>
            </p:cNvPr>
            <p:cNvPicPr>
              <a:picLocks noChangeAspect="1"/>
            </p:cNvPicPr>
            <p:nvPr/>
          </p:nvPicPr>
          <p:blipFill rotWithShape="1">
            <a:blip r:embed="rId8"/>
            <a:srcRect b="1507"/>
            <a:stretch/>
          </p:blipFill>
          <p:spPr>
            <a:xfrm>
              <a:off x="5433232" y="2085967"/>
              <a:ext cx="2716478" cy="2042530"/>
            </a:xfrm>
            <a:prstGeom prst="rect">
              <a:avLst/>
            </a:prstGeom>
          </p:spPr>
        </p:pic>
        <p:pic>
          <p:nvPicPr>
            <p:cNvPr id="27" name="Picture 410" descr="Related image">
              <a:extLst>
                <a:ext uri="{FF2B5EF4-FFF2-40B4-BE49-F238E27FC236}">
                  <a16:creationId xmlns:a16="http://schemas.microsoft.com/office/drawing/2014/main" id="{85A1D121-5AE6-4AAA-BC3A-1C048FA0C17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782"/>
            <a:stretch/>
          </p:blipFill>
          <p:spPr bwMode="auto">
            <a:xfrm>
              <a:off x="2952750" y="2323064"/>
              <a:ext cx="2505075" cy="1806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a:extLst>
              <a:ext uri="{FF2B5EF4-FFF2-40B4-BE49-F238E27FC236}">
                <a16:creationId xmlns:a16="http://schemas.microsoft.com/office/drawing/2014/main" id="{DB468CE7-240B-47BA-8047-0943117772AE}"/>
              </a:ext>
            </a:extLst>
          </p:cNvPr>
          <p:cNvGrpSpPr/>
          <p:nvPr/>
        </p:nvGrpSpPr>
        <p:grpSpPr>
          <a:xfrm>
            <a:off x="-91440" y="6102040"/>
            <a:ext cx="9409248" cy="861115"/>
            <a:chOff x="-91440" y="6102040"/>
            <a:chExt cx="9409248" cy="861115"/>
          </a:xfrm>
        </p:grpSpPr>
        <p:grpSp>
          <p:nvGrpSpPr>
            <p:cNvPr id="2049" name="Group 2048">
              <a:extLst>
                <a:ext uri="{FF2B5EF4-FFF2-40B4-BE49-F238E27FC236}">
                  <a16:creationId xmlns:a16="http://schemas.microsoft.com/office/drawing/2014/main" id="{C928645C-5AFB-418D-BA6C-5A1B9BBAA99C}"/>
                </a:ext>
              </a:extLst>
            </p:cNvPr>
            <p:cNvGrpSpPr/>
            <p:nvPr/>
          </p:nvGrpSpPr>
          <p:grpSpPr>
            <a:xfrm>
              <a:off x="-91440" y="6102040"/>
              <a:ext cx="9380220" cy="861115"/>
              <a:chOff x="-91440" y="6102040"/>
              <a:chExt cx="9380220" cy="861115"/>
            </a:xfrm>
          </p:grpSpPr>
          <p:grpSp>
            <p:nvGrpSpPr>
              <p:cNvPr id="16" name="Group 15">
                <a:extLst>
                  <a:ext uri="{FF2B5EF4-FFF2-40B4-BE49-F238E27FC236}">
                    <a16:creationId xmlns:a16="http://schemas.microsoft.com/office/drawing/2014/main" id="{FD7B3904-17F6-4544-BD94-EF292FCA348F}"/>
                  </a:ext>
                </a:extLst>
              </p:cNvPr>
              <p:cNvGrpSpPr/>
              <p:nvPr/>
            </p:nvGrpSpPr>
            <p:grpSpPr>
              <a:xfrm>
                <a:off x="5313" y="6102040"/>
                <a:ext cx="9283467" cy="861115"/>
                <a:chOff x="5313" y="6102040"/>
                <a:chExt cx="9283467" cy="861115"/>
              </a:xfrm>
            </p:grpSpPr>
            <p:grpSp>
              <p:nvGrpSpPr>
                <p:cNvPr id="15" name="Group 14">
                  <a:extLst>
                    <a:ext uri="{FF2B5EF4-FFF2-40B4-BE49-F238E27FC236}">
                      <a16:creationId xmlns:a16="http://schemas.microsoft.com/office/drawing/2014/main" id="{F20E3306-54FA-489B-BCD3-EA0248905C72}"/>
                    </a:ext>
                  </a:extLst>
                </p:cNvPr>
                <p:cNvGrpSpPr/>
                <p:nvPr/>
              </p:nvGrpSpPr>
              <p:grpSpPr>
                <a:xfrm>
                  <a:off x="3443394" y="6102040"/>
                  <a:ext cx="5845386" cy="861115"/>
                  <a:chOff x="3443394" y="6102040"/>
                  <a:chExt cx="5845386" cy="861115"/>
                </a:xfrm>
              </p:grpSpPr>
              <p:sp>
                <p:nvSpPr>
                  <p:cNvPr id="8" name="Rectangle 7">
                    <a:extLst>
                      <a:ext uri="{FF2B5EF4-FFF2-40B4-BE49-F238E27FC236}">
                        <a16:creationId xmlns:a16="http://schemas.microsoft.com/office/drawing/2014/main" id="{97F22CCC-9637-46F7-8D34-31B65F9EEB4F}"/>
                      </a:ext>
                    </a:extLst>
                  </p:cNvPr>
                  <p:cNvSpPr/>
                  <p:nvPr/>
                </p:nvSpPr>
                <p:spPr>
                  <a:xfrm>
                    <a:off x="3544938" y="6159478"/>
                    <a:ext cx="5743842" cy="723609"/>
                  </a:xfrm>
                  <a:prstGeom prst="rect">
                    <a:avLst/>
                  </a:prstGeom>
                  <a:solidFill>
                    <a:srgbClr val="FFFF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3" name="Picture 2" descr="Text&#10;&#10;Description automatically generated">
                    <a:extLst>
                      <a:ext uri="{FF2B5EF4-FFF2-40B4-BE49-F238E27FC236}">
                        <a16:creationId xmlns:a16="http://schemas.microsoft.com/office/drawing/2014/main" id="{1AF2D025-7AF4-4B13-87D6-B450B9F1AD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394" y="6102040"/>
                    <a:ext cx="2326377" cy="861115"/>
                  </a:xfrm>
                  <a:prstGeom prst="rect">
                    <a:avLst/>
                  </a:prstGeom>
                </p:spPr>
              </p:pic>
            </p:grpSp>
            <p:pic>
              <p:nvPicPr>
                <p:cNvPr id="5" name="Picture 4" descr="A picture containing company name&#10;&#10;Description automatically generated">
                  <a:extLst>
                    <a:ext uri="{FF2B5EF4-FFF2-40B4-BE49-F238E27FC236}">
                      <a16:creationId xmlns:a16="http://schemas.microsoft.com/office/drawing/2014/main" id="{81856649-9407-444E-8D04-CA05B2B7F5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7863" y="6159998"/>
                  <a:ext cx="780057" cy="731520"/>
                </a:xfrm>
                <a:prstGeom prst="rect">
                  <a:avLst/>
                </a:prstGeom>
              </p:spPr>
            </p:pic>
            <p:pic>
              <p:nvPicPr>
                <p:cNvPr id="7" name="Picture 6">
                  <a:extLst>
                    <a:ext uri="{FF2B5EF4-FFF2-40B4-BE49-F238E27FC236}">
                      <a16:creationId xmlns:a16="http://schemas.microsoft.com/office/drawing/2014/main" id="{2B84C1A3-A59C-4529-8468-17DB70375494}"/>
                    </a:ext>
                  </a:extLst>
                </p:cNvPr>
                <p:cNvPicPr>
                  <a:picLocks noChangeAspect="1"/>
                </p:cNvPicPr>
                <p:nvPr/>
              </p:nvPicPr>
              <p:blipFill>
                <a:blip r:embed="rId12"/>
                <a:stretch>
                  <a:fillRect/>
                </a:stretch>
              </p:blipFill>
              <p:spPr>
                <a:xfrm>
                  <a:off x="5313" y="6159998"/>
                  <a:ext cx="2766905" cy="731520"/>
                </a:xfrm>
                <a:prstGeom prst="rect">
                  <a:avLst/>
                </a:prstGeom>
              </p:spPr>
            </p:pic>
          </p:grpSp>
          <p:grpSp>
            <p:nvGrpSpPr>
              <p:cNvPr id="2048" name="Group 2047">
                <a:extLst>
                  <a:ext uri="{FF2B5EF4-FFF2-40B4-BE49-F238E27FC236}">
                    <a16:creationId xmlns:a16="http://schemas.microsoft.com/office/drawing/2014/main" id="{9AC444AE-7B5A-4EAD-8C82-C875EF2193BA}"/>
                  </a:ext>
                </a:extLst>
              </p:cNvPr>
              <p:cNvGrpSpPr/>
              <p:nvPr/>
            </p:nvGrpSpPr>
            <p:grpSpPr>
              <a:xfrm>
                <a:off x="-91440" y="6158132"/>
                <a:ext cx="9326880" cy="692248"/>
                <a:chOff x="-91440" y="6158132"/>
                <a:chExt cx="9326880" cy="692248"/>
              </a:xfrm>
            </p:grpSpPr>
            <p:cxnSp>
              <p:nvCxnSpPr>
                <p:cNvPr id="13" name="Straight Connector 12">
                  <a:extLst>
                    <a:ext uri="{FF2B5EF4-FFF2-40B4-BE49-F238E27FC236}">
                      <a16:creationId xmlns:a16="http://schemas.microsoft.com/office/drawing/2014/main" id="{FF3B1B88-6870-4979-8566-1F2E06D4A384}"/>
                    </a:ext>
                  </a:extLst>
                </p:cNvPr>
                <p:cNvCxnSpPr>
                  <a:cxnSpLocks/>
                </p:cNvCxnSpPr>
                <p:nvPr/>
              </p:nvCxnSpPr>
              <p:spPr bwMode="auto">
                <a:xfrm>
                  <a:off x="275082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0C44910-C3B6-4C44-812D-649BC4A66557}"/>
                    </a:ext>
                  </a:extLst>
                </p:cNvPr>
                <p:cNvCxnSpPr>
                  <a:cxnSpLocks/>
                </p:cNvCxnSpPr>
                <p:nvPr/>
              </p:nvCxnSpPr>
              <p:spPr bwMode="auto">
                <a:xfrm>
                  <a:off x="355854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B3878E4-DAA5-48AF-8C15-EC57C800926E}"/>
                    </a:ext>
                  </a:extLst>
                </p:cNvPr>
                <p:cNvCxnSpPr>
                  <a:cxnSpLocks/>
                </p:cNvCxnSpPr>
                <p:nvPr/>
              </p:nvCxnSpPr>
              <p:spPr bwMode="auto">
                <a:xfrm>
                  <a:off x="57150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A63451C-0FF3-44DD-85D4-3C114F470A63}"/>
                    </a:ext>
                  </a:extLst>
                </p:cNvPr>
                <p:cNvCxnSpPr>
                  <a:cxnSpLocks/>
                </p:cNvCxnSpPr>
                <p:nvPr/>
              </p:nvCxnSpPr>
              <p:spPr bwMode="auto">
                <a:xfrm>
                  <a:off x="2209800" y="6192012"/>
                  <a:ext cx="0" cy="658368"/>
                </a:xfrm>
                <a:prstGeom prst="line">
                  <a:avLst/>
                </a:prstGeom>
                <a:noFill/>
                <a:ln w="12700" cap="sq" cmpd="sng" algn="ctr">
                  <a:solidFill>
                    <a:schemeClr val="tx1">
                      <a:lumMod val="6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F20A831-500C-494E-BDB0-33DA40EE5E28}"/>
                    </a:ext>
                  </a:extLst>
                </p:cNvPr>
                <p:cNvCxnSpPr>
                  <a:cxnSpLocks/>
                </p:cNvCxnSpPr>
                <p:nvPr/>
              </p:nvCxnSpPr>
              <p:spPr bwMode="auto">
                <a:xfrm rot="5400000">
                  <a:off x="4572000" y="1494692"/>
                  <a:ext cx="0" cy="9326880"/>
                </a:xfrm>
                <a:prstGeom prst="line">
                  <a:avLst/>
                </a:prstGeom>
                <a:noFill/>
                <a:ln w="12700" cap="sq" cmpd="sng" algn="ctr">
                  <a:solidFill>
                    <a:schemeClr val="tx1">
                      <a:lumMod val="65000"/>
                    </a:schemeClr>
                  </a:solidFill>
                  <a:prstDash val="solid"/>
                  <a:round/>
                  <a:headEnd type="none" w="med" len="med"/>
                  <a:tailEnd type="none" w="med" len="med"/>
                </a:ln>
                <a:effectLst/>
              </p:spPr>
            </p:cxnSp>
          </p:grpSp>
        </p:grpSp>
        <p:sp>
          <p:nvSpPr>
            <p:cNvPr id="20" name="Rectangle 19">
              <a:extLst>
                <a:ext uri="{FF2B5EF4-FFF2-40B4-BE49-F238E27FC236}">
                  <a16:creationId xmlns:a16="http://schemas.microsoft.com/office/drawing/2014/main" id="{A71C621E-FDE2-4693-B567-E86F0A468B9B}"/>
                </a:ext>
              </a:extLst>
            </p:cNvPr>
            <p:cNvSpPr/>
            <p:nvPr/>
          </p:nvSpPr>
          <p:spPr>
            <a:xfrm>
              <a:off x="5691734" y="6266600"/>
              <a:ext cx="3626074" cy="584775"/>
            </a:xfrm>
            <a:prstGeom prst="rect">
              <a:avLst/>
            </a:prstGeom>
          </p:spPr>
          <p:txBody>
            <a:bodyPr wrap="square">
              <a:spAutoFit/>
            </a:bodyPr>
            <a:lstStyle/>
            <a:p>
              <a:pPr algn="ctr"/>
              <a:r>
                <a:rPr lang="en-US" sz="2000" dirty="0">
                  <a:solidFill>
                    <a:srgbClr val="FF00FF"/>
                  </a:solidFill>
                  <a:effectLst/>
                  <a:cs typeface="Times New Roman" panose="02020603050405020304" pitchFamily="18" charset="0"/>
                </a:rPr>
                <a:t>Jeff Edmonds, Comp. Sci</a:t>
              </a:r>
              <a:r>
                <a:rPr lang="en-CA" sz="2000" dirty="0">
                  <a:solidFill>
                    <a:srgbClr val="FF00FF"/>
                  </a:solidFill>
                  <a:effectLst/>
                  <a:cs typeface="Times New Roman" panose="02020603050405020304" pitchFamily="18" charset="0"/>
                </a:rPr>
                <a:t>.</a:t>
              </a:r>
              <a:endParaRPr lang="en-US" sz="2000" dirty="0">
                <a:solidFill>
                  <a:srgbClr val="FF00FF"/>
                </a:solidFill>
                <a:effectLst/>
                <a:cs typeface="Times New Roman" panose="02020603050405020304" pitchFamily="18" charset="0"/>
              </a:endParaRPr>
            </a:p>
            <a:p>
              <a:pPr algn="ctr"/>
              <a:r>
                <a:rPr lang="en-CA" sz="1200" dirty="0">
                  <a:solidFill>
                    <a:srgbClr val="FF00FF"/>
                  </a:solidFill>
                </a:rPr>
                <a:t>www.eecs.yorku.ca/~jeff/courses/machine-learning</a:t>
              </a:r>
            </a:p>
          </p:txBody>
        </p:sp>
      </p:grpSp>
      <p:sp>
        <p:nvSpPr>
          <p:cNvPr id="29" name="Text Box 14">
            <a:extLst>
              <a:ext uri="{FF2B5EF4-FFF2-40B4-BE49-F238E27FC236}">
                <a16:creationId xmlns:a16="http://schemas.microsoft.com/office/drawing/2014/main" id="{FD90A9AC-E0B1-48F0-825B-F223F95BF656}"/>
              </a:ext>
            </a:extLst>
          </p:cNvPr>
          <p:cNvSpPr txBox="1">
            <a:spLocks noChangeArrowheads="1"/>
          </p:cNvSpPr>
          <p:nvPr/>
        </p:nvSpPr>
        <p:spPr bwMode="auto">
          <a:xfrm>
            <a:off x="-228600" y="1709678"/>
            <a:ext cx="5906700" cy="5693866"/>
          </a:xfrm>
          <a:prstGeom prst="rect">
            <a:avLst/>
          </a:prstGeom>
          <a:noFill/>
          <a:ln w="38100" cap="sq">
            <a:noFill/>
            <a:miter lim="800000"/>
            <a:headEnd/>
            <a:tailEnd/>
          </a:ln>
          <a:effectLst/>
        </p:spPr>
        <p:txBody>
          <a:bodyPr wrap="square" lIns="274320" rIns="274320">
            <a:spAutoFit/>
          </a:bodyPr>
          <a:lstStyle/>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3" action="ppaction://hlinksldjump"/>
              </a:rPr>
              <a:t>Compression</a:t>
            </a:r>
            <a:endParaRPr lang="en-US" sz="2000" dirty="0">
              <a:effectLst>
                <a:outerShdw blurRad="38100" dist="38100" dir="2700000" algn="tl">
                  <a:srgbClr val="000000"/>
                </a:outerShdw>
              </a:effectLst>
              <a:hlinkClick r:id="rId14" action="ppaction://hlinksldjump"/>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5" action="ppaction://hlinksldjump"/>
              </a:rPr>
              <a:t>Dimension Reduction</a:t>
            </a:r>
            <a:endParaRPr lang="en-US" sz="2000" dirty="0">
              <a:effectLst>
                <a:outerShdw blurRad="38100" dist="38100" dir="2700000" algn="tl">
                  <a:srgbClr val="000000"/>
                </a:outerShdw>
              </a:effectLst>
              <a:hlinkClick r:id="rId16" action="ppaction://hlinksldjump"/>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6" action="ppaction://hlinksldjump"/>
              </a:rPr>
              <a:t>Probabilities</a:t>
            </a:r>
            <a:r>
              <a:rPr lang="en-US" sz="2000" dirty="0">
                <a:effectLst>
                  <a:outerShdw blurRad="38100" dist="38100" dir="2700000" algn="tl">
                    <a:srgbClr val="000000"/>
                  </a:outerShdw>
                </a:effectLst>
              </a:rPr>
              <a:t> </a:t>
            </a:r>
            <a:endParaRPr lang="en-US" sz="2000" dirty="0">
              <a:effectLst>
                <a:outerShdw blurRad="38100" dist="38100" dir="2700000" algn="tl">
                  <a:srgbClr val="000000"/>
                </a:outerShdw>
              </a:effectLst>
              <a:hlinkClick r:id="rId17" action="ppaction://hlinksldjump"/>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8" action="ppaction://hlinksldjump"/>
              </a:rPr>
              <a:t>Max Likelihood = ML</a:t>
            </a:r>
            <a:r>
              <a:rPr lang="en-US" sz="2000" dirty="0">
                <a:effectLst>
                  <a:outerShdw blurRad="38100" dist="38100" dir="2700000" algn="tl">
                    <a:srgbClr val="000000"/>
                  </a:outerShdw>
                </a:effectLst>
              </a:rPr>
              <a:t> </a:t>
            </a: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9" action="ppaction://hlinksldjump"/>
              </a:rPr>
              <a:t>Max Likelihood Normal</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20" action="ppaction://hlinksldjump"/>
              </a:rPr>
              <a:t>Statistics</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21" action="ppaction://hlinksldjump"/>
              </a:rPr>
              <a:t>Bayesian &amp; ML</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rPr>
              <a:t>Extras</a:t>
            </a:r>
          </a:p>
          <a:p>
            <a:pPr marL="800100" lvl="1" indent="-342900" eaLnBrk="0" hangingPunct="0">
              <a:buFont typeface="Arial" panose="020B0604020202020204" pitchFamily="34" charset="0"/>
              <a:buChar char="•"/>
              <a:defRPr/>
            </a:pPr>
            <a:r>
              <a:rPr lang="en-US" sz="1600" dirty="0">
                <a:effectLst>
                  <a:outerShdw blurRad="38100" dist="38100" dir="2700000" algn="tl">
                    <a:srgbClr val="000000"/>
                  </a:outerShdw>
                </a:effectLst>
                <a:hlinkClick r:id="rId22" action="ppaction://hlinksldjump"/>
              </a:rPr>
              <a:t>Chernoff</a:t>
            </a:r>
            <a:endParaRPr lang="en-US" sz="1600" dirty="0">
              <a:effectLst>
                <a:outerShdw blurRad="38100" dist="38100" dir="2700000" algn="tl">
                  <a:srgbClr val="000000"/>
                </a:outerShdw>
              </a:effectLst>
            </a:endParaRPr>
          </a:p>
          <a:p>
            <a:pPr marL="800100" lvl="1" indent="-342900" eaLnBrk="0" hangingPunct="0">
              <a:buFont typeface="Arial" panose="020B0604020202020204" pitchFamily="34" charset="0"/>
              <a:buChar char="•"/>
              <a:defRPr/>
            </a:pPr>
            <a:r>
              <a:rPr lang="en-US" sz="1600" dirty="0">
                <a:effectLst>
                  <a:outerShdw blurRad="38100" dist="38100" dir="2700000" algn="tl">
                    <a:srgbClr val="000000"/>
                  </a:outerShdw>
                </a:effectLst>
                <a:hlinkClick r:id="rId23" action="ppaction://hlinksldjump"/>
              </a:rPr>
              <a:t>More Max Likelihood</a:t>
            </a:r>
            <a:endParaRPr lang="en-US" sz="1600" dirty="0">
              <a:effectLst>
                <a:outerShdw blurRad="38100" dist="38100" dir="2700000" algn="tl">
                  <a:srgbClr val="000000"/>
                </a:outerShdw>
              </a:effectLst>
            </a:endParaRPr>
          </a:p>
          <a:p>
            <a:pPr marL="800100" lvl="1" indent="-342900" eaLnBrk="0" hangingPunct="0">
              <a:buFont typeface="Arial" panose="020B0604020202020204" pitchFamily="34" charset="0"/>
              <a:buChar char="•"/>
              <a:defRPr/>
            </a:pPr>
            <a:r>
              <a:rPr lang="en-US" sz="1600" dirty="0">
                <a:effectLst>
                  <a:outerShdw blurRad="38100" dist="38100" dir="2700000" algn="tl">
                    <a:srgbClr val="000000"/>
                  </a:outerShdw>
                </a:effectLst>
                <a:hlinkClick r:id="rId17" action="ppaction://hlinksldjump"/>
              </a:rPr>
              <a:t>Bias</a:t>
            </a:r>
            <a:endParaRPr lang="en-US" sz="1600" dirty="0">
              <a:effectLst>
                <a:outerShdw blurRad="38100" dist="38100" dir="2700000" algn="tl">
                  <a:srgbClr val="000000"/>
                </a:outerShdw>
              </a:effectLst>
            </a:endParaRPr>
          </a:p>
          <a:p>
            <a:pPr marL="800100" lvl="1" indent="-342900" eaLnBrk="0" hangingPunct="0">
              <a:buFont typeface="Arial" panose="020B0604020202020204" pitchFamily="34" charset="0"/>
              <a:buChar char="•"/>
              <a:defRPr/>
            </a:pPr>
            <a:r>
              <a:rPr lang="en-US" sz="1600" dirty="0">
                <a:effectLst>
                  <a:outerShdw blurRad="38100" dist="38100" dir="2700000" algn="tl">
                    <a:srgbClr val="000000"/>
                  </a:outerShdw>
                </a:effectLst>
                <a:hlinkClick r:id="rId24" action="ppaction://hlinksldjump"/>
              </a:rPr>
              <a:t>More </a:t>
            </a:r>
            <a:r>
              <a:rPr lang="en-US" sz="1600" dirty="0" err="1">
                <a:effectLst>
                  <a:outerShdw blurRad="38100" dist="38100" dir="2700000" algn="tl">
                    <a:srgbClr val="000000"/>
                  </a:outerShdw>
                </a:effectLst>
                <a:hlinkClick r:id="rId24" action="ppaction://hlinksldjump"/>
              </a:rPr>
              <a:t>Baysian</a:t>
            </a:r>
            <a:endParaRPr lang="en-US" sz="1600" dirty="0">
              <a:effectLst>
                <a:outerShdw blurRad="38100" dist="38100" dir="2700000" algn="tl">
                  <a:srgbClr val="000000"/>
                </a:outerShdw>
              </a:effectLst>
            </a:endParaRPr>
          </a:p>
          <a:p>
            <a:pPr marL="800100" lvl="1"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a:p>
            <a:pPr marL="800100" lvl="1"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25" action="ppaction://hlinksldjump"/>
              </a:rPr>
              <a:t>Bias</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26" action="ppaction://hlinksldjump"/>
              </a:rPr>
              <a:t>Bias</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endParaRPr lang="en-US" sz="2000" dirty="0">
              <a:effectLst>
                <a:outerShdw blurRad="38100" dist="38100" dir="2700000" algn="tl">
                  <a:srgbClr val="000000"/>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sp>
        <p:nvSpPr>
          <p:cNvPr id="3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
        <p:nvSpPr>
          <p:cNvPr id="40" name="Right Arrow 39"/>
          <p:cNvSpPr/>
          <p:nvPr/>
        </p:nvSpPr>
        <p:spPr>
          <a:xfrm rot="3880151">
            <a:off x="1506132" y="3842763"/>
            <a:ext cx="681600" cy="696720"/>
          </a:xfrm>
          <a:prstGeom prst="rightArrow">
            <a:avLst/>
          </a:prstGeom>
          <a:solidFill>
            <a:schemeClr val="tx2"/>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1520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7257 -0.28866 L 2.77778E-7 -1.11111E-6 " pathEditMode="relative" rAng="0" ptsTypes="AA">
                                      <p:cBhvr>
                                        <p:cTn id="14" dur="2000" fill="hold"/>
                                        <p:tgtEl>
                                          <p:spTgt spid="40"/>
                                        </p:tgtEl>
                                        <p:attrNameLst>
                                          <p:attrName>ppt_x</p:attrName>
                                          <p:attrName>ppt_y</p:attrName>
                                        </p:attrNameLst>
                                      </p:cBhvr>
                                      <p:rCtr x="3628" y="1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39" name="Picture 38"/>
          <p:cNvPicPr>
            <a:picLocks noChangeAspect="1"/>
          </p:cNvPicPr>
          <p:nvPr/>
        </p:nvPicPr>
        <p:blipFill>
          <a:blip r:embed="rId2"/>
          <a:stretch>
            <a:fillRect/>
          </a:stretch>
        </p:blipFill>
        <p:spPr>
          <a:xfrm>
            <a:off x="228600" y="1073770"/>
            <a:ext cx="8534400" cy="5429378"/>
          </a:xfrm>
          <a:prstGeom prst="rect">
            <a:avLst/>
          </a:prstGeom>
        </p:spPr>
      </p:pic>
      <p:pic>
        <p:nvPicPr>
          <p:cNvPr id="40" name="Picture 39"/>
          <p:cNvPicPr>
            <a:picLocks noChangeAspect="1"/>
          </p:cNvPicPr>
          <p:nvPr/>
        </p:nvPicPr>
        <p:blipFill rotWithShape="1">
          <a:blip r:embed="rId2"/>
          <a:srcRect l="33036" t="28070" r="42857" b="28423"/>
          <a:stretch/>
        </p:blipFill>
        <p:spPr>
          <a:xfrm>
            <a:off x="3048000" y="2590800"/>
            <a:ext cx="2057400" cy="2362200"/>
          </a:xfrm>
          <a:prstGeom prst="rect">
            <a:avLst/>
          </a:prstGeom>
        </p:spPr>
      </p:pic>
      <p:sp>
        <p:nvSpPr>
          <p:cNvPr id="4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Tree>
    <p:extLst>
      <p:ext uri="{BB962C8B-B14F-4D97-AF65-F5344CB8AC3E}">
        <p14:creationId xmlns:p14="http://schemas.microsoft.com/office/powerpoint/2010/main" val="32039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of a face being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We project from the 10,000 dimensional space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a 100 dimensional subspace.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2" name="Group 1"/>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grpSp>
        <p:nvGrpSpPr>
          <p:cNvPr id="45" name="Group 44"/>
          <p:cNvGrpSpPr/>
          <p:nvPr/>
        </p:nvGrpSpPr>
        <p:grpSpPr>
          <a:xfrm rot="20069230">
            <a:off x="998284" y="5208772"/>
            <a:ext cx="2527275" cy="87120"/>
            <a:chOff x="969746" y="4765004"/>
            <a:chExt cx="2527275" cy="87120"/>
          </a:xfrm>
        </p:grpSpPr>
        <p:sp>
          <p:nvSpPr>
            <p:cNvPr id="47" name="Oval 46"/>
            <p:cNvSpPr/>
            <p:nvPr/>
          </p:nvSpPr>
          <p:spPr>
            <a:xfrm rot="1564055">
              <a:off x="96974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rot="1564055">
              <a:off x="117738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rot="1564055">
              <a:off x="158511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rot="1564055">
              <a:off x="1960847"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p:cNvSpPr/>
            <p:nvPr/>
          </p:nvSpPr>
          <p:spPr>
            <a:xfrm rot="1564055">
              <a:off x="243702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rot="1564055">
              <a:off x="267585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rot="1564055">
              <a:off x="240900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rot="1564055">
              <a:off x="2708530"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rot="1564055">
              <a:off x="305225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rot="1564055">
              <a:off x="108320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rot="1564055">
              <a:off x="162304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rot="1564055">
              <a:off x="19648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rot="1564055">
              <a:off x="182461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rot="1564055">
              <a:off x="342502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rot="1564055">
              <a:off x="329521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rot="1564055">
              <a:off x="28822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p:cNvSpPr/>
            <p:nvPr/>
          </p:nvSpPr>
          <p:spPr>
            <a:xfrm rot="1564055">
              <a:off x="271213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64" name="Picture 2" descr="Image result for l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19" t="3006" r="30247" b="49856"/>
          <a:stretch/>
        </p:blipFill>
        <p:spPr bwMode="auto">
          <a:xfrm rot="2333929" flipH="1">
            <a:off x="1271452" y="3621912"/>
            <a:ext cx="867003" cy="71527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33"/>
          <p:cNvSpPr txBox="1">
            <a:spLocks noChangeArrowheads="1"/>
          </p:cNvSpPr>
          <p:nvPr/>
        </p:nvSpPr>
        <p:spPr bwMode="auto">
          <a:xfrm rot="19975377">
            <a:off x="3722969" y="4162509"/>
            <a:ext cx="1006766"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65"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Tree>
    <p:extLst>
      <p:ext uri="{BB962C8B-B14F-4D97-AF65-F5344CB8AC3E}">
        <p14:creationId xmlns:p14="http://schemas.microsoft.com/office/powerpoint/2010/main" val="30485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03004 -0.0625 L -1.38889E-6 2.96296E-6 " pathEditMode="relative" rAng="0" ptsTypes="AA">
                                      <p:cBhvr>
                                        <p:cTn id="14" dur="2000" fill="hold"/>
                                        <p:tgtEl>
                                          <p:spTgt spid="45"/>
                                        </p:tgtEl>
                                        <p:attrNameLst>
                                          <p:attrName>ppt_x</p:attrName>
                                          <p:attrName>ppt_y</p:attrName>
                                        </p:attrNameLst>
                                      </p:cBhvr>
                                      <p:rCtr x="1458" y="3241"/>
                                    </p:animMotion>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0-#ppt_w/2"/>
                                          </p:val>
                                        </p:tav>
                                        <p:tav tm="100000">
                                          <p:val>
                                            <p:strVal val="#ppt_x"/>
                                          </p:val>
                                        </p:tav>
                                      </p:tavLst>
                                    </p:anim>
                                    <p:anim calcmode="lin" valueType="num">
                                      <p:cBhvr additive="base">
                                        <p:cTn id="27"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 calcmode="lin" valueType="num">
                                      <p:cBhvr additive="base">
                                        <p:cTn id="32"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of a face being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We project from the 10,000 dimensional space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a 100 dimensional subspace.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64" name="Picture 2" descr="Image result for l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19" t="3006" r="30247" b="49856"/>
          <a:stretch/>
        </p:blipFill>
        <p:spPr bwMode="auto">
          <a:xfrm rot="2333929" flipH="1">
            <a:off x="1271452" y="3621912"/>
            <a:ext cx="867003" cy="71527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33"/>
          <p:cNvSpPr txBox="1">
            <a:spLocks noChangeArrowheads="1"/>
          </p:cNvSpPr>
          <p:nvPr/>
        </p:nvSpPr>
        <p:spPr bwMode="auto">
          <a:xfrm rot="19975377">
            <a:off x="3722969" y="4162509"/>
            <a:ext cx="1006766"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65"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
        <p:nvSpPr>
          <p:cNvPr id="67" name="Oval 66">
            <a:extLst>
              <a:ext uri="{FF2B5EF4-FFF2-40B4-BE49-F238E27FC236}">
                <a16:creationId xmlns:a16="http://schemas.microsoft.com/office/drawing/2014/main" id="{DA78E55D-8E90-435C-92B8-464B2CA43FC3}"/>
              </a:ext>
            </a:extLst>
          </p:cNvPr>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a:extLst>
              <a:ext uri="{FF2B5EF4-FFF2-40B4-BE49-F238E27FC236}">
                <a16:creationId xmlns:a16="http://schemas.microsoft.com/office/drawing/2014/main" id="{60522842-A5B5-43B7-96B5-DCBD46302936}"/>
              </a:ext>
            </a:extLst>
          </p:cNvPr>
          <p:cNvSpPr/>
          <p:nvPr/>
        </p:nvSpPr>
        <p:spPr>
          <a:xfrm rot="33285">
            <a:off x="1673360" y="5472482"/>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 name="Group 5">
            <a:extLst>
              <a:ext uri="{FF2B5EF4-FFF2-40B4-BE49-F238E27FC236}">
                <a16:creationId xmlns:a16="http://schemas.microsoft.com/office/drawing/2014/main" id="{9BB9AD27-7809-4EC5-B4D8-85EF5F51DA37}"/>
              </a:ext>
            </a:extLst>
          </p:cNvPr>
          <p:cNvGrpSpPr/>
          <p:nvPr/>
        </p:nvGrpSpPr>
        <p:grpSpPr>
          <a:xfrm>
            <a:off x="1562096" y="3265944"/>
            <a:ext cx="7417236" cy="1946136"/>
            <a:chOff x="1562096" y="3265944"/>
            <a:chExt cx="7417236" cy="1946136"/>
          </a:xfrm>
        </p:grpSpPr>
        <p:pic>
          <p:nvPicPr>
            <p:cNvPr id="70" name="Picture 69">
              <a:extLst>
                <a:ext uri="{FF2B5EF4-FFF2-40B4-BE49-F238E27FC236}">
                  <a16:creationId xmlns:a16="http://schemas.microsoft.com/office/drawing/2014/main" id="{FD40C387-C220-4CAE-9497-4C5764DE1C92}"/>
                </a:ext>
              </a:extLst>
            </p:cNvPr>
            <p:cNvPicPr>
              <a:picLocks noChangeAspect="1"/>
            </p:cNvPicPr>
            <p:nvPr/>
          </p:nvPicPr>
          <p:blipFill>
            <a:blip r:embed="rId3"/>
            <a:stretch>
              <a:fillRect/>
            </a:stretch>
          </p:blipFill>
          <p:spPr>
            <a:xfrm>
              <a:off x="7664882" y="3271837"/>
              <a:ext cx="1314450" cy="1381125"/>
            </a:xfrm>
            <a:prstGeom prst="rect">
              <a:avLst/>
            </a:prstGeom>
          </p:spPr>
        </p:pic>
        <p:sp>
          <p:nvSpPr>
            <p:cNvPr id="5" name="Freeform: Shape 4">
              <a:extLst>
                <a:ext uri="{FF2B5EF4-FFF2-40B4-BE49-F238E27FC236}">
                  <a16:creationId xmlns:a16="http://schemas.microsoft.com/office/drawing/2014/main" id="{D5BD3705-9523-4B3E-A42E-E611A4A3C21E}"/>
                </a:ext>
              </a:extLst>
            </p:cNvPr>
            <p:cNvSpPr/>
            <p:nvPr/>
          </p:nvSpPr>
          <p:spPr>
            <a:xfrm>
              <a:off x="1562096" y="3892731"/>
              <a:ext cx="3030583" cy="1319349"/>
            </a:xfrm>
            <a:custGeom>
              <a:avLst/>
              <a:gdLst>
                <a:gd name="connsiteX0" fmla="*/ 0 w 3030583"/>
                <a:gd name="connsiteY0" fmla="*/ 1319349 h 1319349"/>
                <a:gd name="connsiteX1" fmla="*/ 587828 w 3030583"/>
                <a:gd name="connsiteY1" fmla="*/ 496389 h 1319349"/>
                <a:gd name="connsiteX2" fmla="*/ 3030583 w 3030583"/>
                <a:gd name="connsiteY2" fmla="*/ 0 h 1319349"/>
              </a:gdLst>
              <a:ahLst/>
              <a:cxnLst>
                <a:cxn ang="0">
                  <a:pos x="connsiteX0" y="connsiteY0"/>
                </a:cxn>
                <a:cxn ang="0">
                  <a:pos x="connsiteX1" y="connsiteY1"/>
                </a:cxn>
                <a:cxn ang="0">
                  <a:pos x="connsiteX2" y="connsiteY2"/>
                </a:cxn>
              </a:cxnLst>
              <a:rect l="l" t="t" r="r" b="b"/>
              <a:pathLst>
                <a:path w="3030583" h="1319349">
                  <a:moveTo>
                    <a:pt x="0" y="1319349"/>
                  </a:moveTo>
                  <a:cubicBezTo>
                    <a:pt x="41365" y="1017814"/>
                    <a:pt x="82731" y="716280"/>
                    <a:pt x="587828" y="496389"/>
                  </a:cubicBezTo>
                  <a:cubicBezTo>
                    <a:pt x="1092925" y="276498"/>
                    <a:pt x="2061754" y="138249"/>
                    <a:pt x="3030583" y="0"/>
                  </a:cubicBezTo>
                </a:path>
              </a:pathLst>
            </a:custGeom>
            <a:noFill/>
            <a:ln w="25400">
              <a:solidFill>
                <a:srgbClr val="FF00FF"/>
              </a:solidFill>
              <a:tailEnd type="stealth"/>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2" name="Rectangle 5">
              <a:extLst>
                <a:ext uri="{FF2B5EF4-FFF2-40B4-BE49-F238E27FC236}">
                  <a16:creationId xmlns:a16="http://schemas.microsoft.com/office/drawing/2014/main" id="{2F0AB54C-3DB3-4A11-8B3F-8C7ED1300469}"/>
                </a:ext>
              </a:extLst>
            </p:cNvPr>
            <p:cNvSpPr>
              <a:spLocks noChangeArrowheads="1"/>
            </p:cNvSpPr>
            <p:nvPr/>
          </p:nvSpPr>
          <p:spPr bwMode="auto">
            <a:xfrm>
              <a:off x="4228728" y="3265944"/>
              <a:ext cx="30877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point in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10,000 dim-space</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sym typeface="Symbol" panose="05050102010706020507" pitchFamily="18" charset="2"/>
                </a:rPr>
                <a:t>represents this image.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grpSp>
        <p:nvGrpSpPr>
          <p:cNvPr id="7" name="Group 6">
            <a:extLst>
              <a:ext uri="{FF2B5EF4-FFF2-40B4-BE49-F238E27FC236}">
                <a16:creationId xmlns:a16="http://schemas.microsoft.com/office/drawing/2014/main" id="{B87796EC-0AB6-4208-9893-035889356904}"/>
              </a:ext>
            </a:extLst>
          </p:cNvPr>
          <p:cNvGrpSpPr/>
          <p:nvPr/>
        </p:nvGrpSpPr>
        <p:grpSpPr>
          <a:xfrm>
            <a:off x="1710419" y="4574597"/>
            <a:ext cx="5385131" cy="899325"/>
            <a:chOff x="1710419" y="4574597"/>
            <a:chExt cx="5385131" cy="899325"/>
          </a:xfrm>
        </p:grpSpPr>
        <p:sp>
          <p:nvSpPr>
            <p:cNvPr id="73" name="Freeform: Shape 72">
              <a:extLst>
                <a:ext uri="{FF2B5EF4-FFF2-40B4-BE49-F238E27FC236}">
                  <a16:creationId xmlns:a16="http://schemas.microsoft.com/office/drawing/2014/main" id="{0AA03EC0-FC6A-486A-A7E2-88264D2FCA3A}"/>
                </a:ext>
              </a:extLst>
            </p:cNvPr>
            <p:cNvSpPr/>
            <p:nvPr/>
          </p:nvSpPr>
          <p:spPr>
            <a:xfrm>
              <a:off x="1710419" y="4574597"/>
              <a:ext cx="2690949" cy="899325"/>
            </a:xfrm>
            <a:custGeom>
              <a:avLst/>
              <a:gdLst>
                <a:gd name="connsiteX0" fmla="*/ 0 w 3030583"/>
                <a:gd name="connsiteY0" fmla="*/ 1319349 h 1319349"/>
                <a:gd name="connsiteX1" fmla="*/ 587828 w 3030583"/>
                <a:gd name="connsiteY1" fmla="*/ 496389 h 1319349"/>
                <a:gd name="connsiteX2" fmla="*/ 3030583 w 3030583"/>
                <a:gd name="connsiteY2" fmla="*/ 0 h 1319349"/>
                <a:gd name="connsiteX0" fmla="*/ 0 w 2690949"/>
                <a:gd name="connsiteY0" fmla="*/ 858406 h 858406"/>
                <a:gd name="connsiteX1" fmla="*/ 587828 w 2690949"/>
                <a:gd name="connsiteY1" fmla="*/ 35446 h 858406"/>
                <a:gd name="connsiteX2" fmla="*/ 2690949 w 2690949"/>
                <a:gd name="connsiteY2" fmla="*/ 557960 h 858406"/>
                <a:gd name="connsiteX0" fmla="*/ 0 w 2690949"/>
                <a:gd name="connsiteY0" fmla="*/ 899325 h 899325"/>
                <a:gd name="connsiteX1" fmla="*/ 587828 w 2690949"/>
                <a:gd name="connsiteY1" fmla="*/ 76365 h 899325"/>
                <a:gd name="connsiteX2" fmla="*/ 2690949 w 2690949"/>
                <a:gd name="connsiteY2" fmla="*/ 598879 h 899325"/>
              </a:gdLst>
              <a:ahLst/>
              <a:cxnLst>
                <a:cxn ang="0">
                  <a:pos x="connsiteX0" y="connsiteY0"/>
                </a:cxn>
                <a:cxn ang="0">
                  <a:pos x="connsiteX1" y="connsiteY1"/>
                </a:cxn>
                <a:cxn ang="0">
                  <a:pos x="connsiteX2" y="connsiteY2"/>
                </a:cxn>
              </a:cxnLst>
              <a:rect l="l" t="t" r="r" b="b"/>
              <a:pathLst>
                <a:path w="2690949" h="899325">
                  <a:moveTo>
                    <a:pt x="0" y="899325"/>
                  </a:moveTo>
                  <a:cubicBezTo>
                    <a:pt x="41365" y="597790"/>
                    <a:pt x="82731" y="296256"/>
                    <a:pt x="587828" y="76365"/>
                  </a:cubicBezTo>
                  <a:cubicBezTo>
                    <a:pt x="1092925" y="-143526"/>
                    <a:pt x="1931126" y="136237"/>
                    <a:pt x="2690949" y="598879"/>
                  </a:cubicBezTo>
                </a:path>
              </a:pathLst>
            </a:custGeom>
            <a:noFill/>
            <a:ln w="25400">
              <a:solidFill>
                <a:srgbClr val="FF00FF"/>
              </a:solidFill>
              <a:tailEnd type="stealth"/>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4" name="Rectangle 5">
              <a:extLst>
                <a:ext uri="{FF2B5EF4-FFF2-40B4-BE49-F238E27FC236}">
                  <a16:creationId xmlns:a16="http://schemas.microsoft.com/office/drawing/2014/main" id="{5ECEA7A5-8301-4E81-8C5E-CD195DECB60D}"/>
                </a:ext>
              </a:extLst>
            </p:cNvPr>
            <p:cNvSpPr>
              <a:spLocks noChangeArrowheads="1"/>
            </p:cNvSpPr>
            <p:nvPr/>
          </p:nvSpPr>
          <p:spPr bwMode="auto">
            <a:xfrm>
              <a:off x="4270739" y="4591990"/>
              <a:ext cx="2824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point is in a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 dim-sub-space.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grpSp>
        <p:nvGrpSpPr>
          <p:cNvPr id="8" name="Group 7">
            <a:extLst>
              <a:ext uri="{FF2B5EF4-FFF2-40B4-BE49-F238E27FC236}">
                <a16:creationId xmlns:a16="http://schemas.microsoft.com/office/drawing/2014/main" id="{17E52126-B0E4-4DF3-BE35-A910B696A723}"/>
              </a:ext>
            </a:extLst>
          </p:cNvPr>
          <p:cNvGrpSpPr/>
          <p:nvPr/>
        </p:nvGrpSpPr>
        <p:grpSpPr>
          <a:xfrm>
            <a:off x="4185773" y="5364540"/>
            <a:ext cx="4822134" cy="1569660"/>
            <a:chOff x="4185773" y="5364540"/>
            <a:chExt cx="4822134" cy="1569660"/>
          </a:xfrm>
        </p:grpSpPr>
        <p:pic>
          <p:nvPicPr>
            <p:cNvPr id="71" name="Picture 70">
              <a:extLst>
                <a:ext uri="{FF2B5EF4-FFF2-40B4-BE49-F238E27FC236}">
                  <a16:creationId xmlns:a16="http://schemas.microsoft.com/office/drawing/2014/main" id="{89EBF44B-7DD7-4979-8802-35486CDCDDB7}"/>
                </a:ext>
              </a:extLst>
            </p:cNvPr>
            <p:cNvPicPr>
              <a:picLocks noChangeAspect="1"/>
            </p:cNvPicPr>
            <p:nvPr/>
          </p:nvPicPr>
          <p:blipFill>
            <a:blip r:embed="rId4"/>
            <a:stretch>
              <a:fillRect/>
            </a:stretch>
          </p:blipFill>
          <p:spPr>
            <a:xfrm>
              <a:off x="7636307" y="5498534"/>
              <a:ext cx="1371600" cy="1343025"/>
            </a:xfrm>
            <a:prstGeom prst="rect">
              <a:avLst/>
            </a:prstGeom>
          </p:spPr>
        </p:pic>
        <p:sp>
          <p:nvSpPr>
            <p:cNvPr id="76" name="Rectangle 5">
              <a:extLst>
                <a:ext uri="{FF2B5EF4-FFF2-40B4-BE49-F238E27FC236}">
                  <a16:creationId xmlns:a16="http://schemas.microsoft.com/office/drawing/2014/main" id="{42016FA0-F1E8-435F-AA68-FC76C74D2821}"/>
                </a:ext>
              </a:extLst>
            </p:cNvPr>
            <p:cNvSpPr>
              <a:spLocks noChangeArrowheads="1"/>
            </p:cNvSpPr>
            <p:nvPr/>
          </p:nvSpPr>
          <p:spPr bwMode="auto">
            <a:xfrm>
              <a:off x="4185773" y="5364540"/>
              <a:ext cx="3198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 is also still in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10,000 dim-space</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rPr>
                <a:t>and as such can be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rPr>
                <a:t>displayed as an </a:t>
              </a:r>
              <a:r>
                <a:rPr lang="en-US" altLang="en-US" sz="2400" dirty="0">
                  <a:solidFill>
                    <a:srgbClr val="FFFFFF"/>
                  </a:solidFill>
                  <a:latin typeface="Times New Roman" pitchFamily="18" charset="0"/>
                  <a:sym typeface="Symbol" panose="05050102010706020507" pitchFamily="18" charset="2"/>
                </a:rPr>
                <a:t>image.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spTree>
    <p:extLst>
      <p:ext uri="{BB962C8B-B14F-4D97-AF65-F5344CB8AC3E}">
        <p14:creationId xmlns:p14="http://schemas.microsoft.com/office/powerpoint/2010/main" val="298466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4" name="Rectangle 5"/>
          <p:cNvSpPr>
            <a:spLocks noChangeArrowheads="1"/>
          </p:cNvSpPr>
          <p:nvPr/>
        </p:nvSpPr>
        <p:spPr bwMode="auto">
          <a:xfrm>
            <a:off x="-108399" y="753924"/>
            <a:ext cx="316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Locate lot of faces.</a:t>
            </a:r>
          </a:p>
        </p:txBody>
      </p:sp>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
        <p:nvSpPr>
          <p:cNvPr id="66" name="Rectangle 5"/>
          <p:cNvSpPr>
            <a:spLocks noChangeArrowheads="1"/>
          </p:cNvSpPr>
          <p:nvPr/>
        </p:nvSpPr>
        <p:spPr bwMode="auto">
          <a:xfrm>
            <a:off x="4572002" y="1723646"/>
            <a:ext cx="44069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“Fit” the data with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 multi-dimensional ellipse.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How do you do this?</a:t>
            </a:r>
          </a:p>
        </p:txBody>
      </p:sp>
      <p:sp>
        <p:nvSpPr>
          <p:cNvPr id="67" name="Oval 6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39" name="Straight Arrow Connector 38"/>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40" name="Picture 8" descr="Image result for Lower Dimensionality eigenvectors">
            <a:extLst>
              <a:ext uri="{FF2B5EF4-FFF2-40B4-BE49-F238E27FC236}">
                <a16:creationId xmlns:a16="http://schemas.microsoft.com/office/drawing/2014/main" id="{8A57029C-5BE7-4055-AD37-A896CE495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494" y="3831465"/>
            <a:ext cx="4114800" cy="29832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632397D8-00DA-45D5-AA58-505E803430EF}"/>
              </a:ext>
            </a:extLst>
          </p:cNvPr>
          <p:cNvPicPr>
            <a:picLocks noChangeAspect="1"/>
          </p:cNvPicPr>
          <p:nvPr/>
        </p:nvPicPr>
        <p:blipFill>
          <a:blip r:embed="rId4"/>
          <a:stretch>
            <a:fillRect/>
          </a:stretch>
        </p:blipFill>
        <p:spPr>
          <a:xfrm>
            <a:off x="163895" y="1447800"/>
            <a:ext cx="2651305" cy="2216066"/>
          </a:xfrm>
          <a:prstGeom prst="rect">
            <a:avLst/>
          </a:prstGeom>
        </p:spPr>
      </p:pic>
    </p:spTree>
    <p:extLst>
      <p:ext uri="{BB962C8B-B14F-4D97-AF65-F5344CB8AC3E}">
        <p14:creationId xmlns:p14="http://schemas.microsoft.com/office/powerpoint/2010/main" val="40135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6">
                                            <p:txEl>
                                              <p:pRg st="0" end="0"/>
                                            </p:txEl>
                                          </p:spTgt>
                                        </p:tgtEl>
                                        <p:attrNameLst>
                                          <p:attrName>style.visibility</p:attrName>
                                        </p:attrNameLst>
                                      </p:cBhvr>
                                      <p:to>
                                        <p:strVal val="visible"/>
                                      </p:to>
                                    </p:set>
                                    <p:anim calcmode="lin" valueType="num">
                                      <p:cBhvr additive="base">
                                        <p:cTn id="19"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0-#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6">
                                            <p:txEl>
                                              <p:pRg st="1" end="1"/>
                                            </p:txEl>
                                          </p:spTgt>
                                        </p:tgtEl>
                                        <p:attrNameLst>
                                          <p:attrName>style.visibility</p:attrName>
                                        </p:attrNameLst>
                                      </p:cBhvr>
                                      <p:to>
                                        <p:strVal val="visible"/>
                                      </p:to>
                                    </p:set>
                                    <p:anim calcmode="lin" valueType="num">
                                      <p:cBhvr additive="base">
                                        <p:cTn id="37" dur="500" fill="hold"/>
                                        <p:tgtEl>
                                          <p:spTgt spid="66">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32A0434-DC9C-406D-8E69-01BA16C3A555}"/>
              </a:ext>
            </a:extLst>
          </p:cNvPr>
          <p:cNvGrpSpPr/>
          <p:nvPr/>
        </p:nvGrpSpPr>
        <p:grpSpPr>
          <a:xfrm>
            <a:off x="4056854" y="586267"/>
            <a:ext cx="5054486" cy="3513293"/>
            <a:chOff x="4056854" y="586267"/>
            <a:chExt cx="5054486" cy="3513293"/>
          </a:xfrm>
        </p:grpSpPr>
        <p:grpSp>
          <p:nvGrpSpPr>
            <p:cNvPr id="27" name="Group 26">
              <a:extLst>
                <a:ext uri="{FF2B5EF4-FFF2-40B4-BE49-F238E27FC236}">
                  <a16:creationId xmlns:a16="http://schemas.microsoft.com/office/drawing/2014/main" id="{B6239BC8-E5E9-4D27-BC07-FB6A3067ABEA}"/>
                </a:ext>
              </a:extLst>
            </p:cNvPr>
            <p:cNvGrpSpPr/>
            <p:nvPr/>
          </p:nvGrpSpPr>
          <p:grpSpPr>
            <a:xfrm>
              <a:off x="4056854" y="586267"/>
              <a:ext cx="5054486" cy="3513293"/>
              <a:chOff x="1238250" y="1077597"/>
              <a:chExt cx="7060486" cy="5982316"/>
            </a:xfrm>
          </p:grpSpPr>
          <p:pic>
            <p:nvPicPr>
              <p:cNvPr id="42" name="Picture 2" descr="The Standard Normal Distribution | Examples, Explanations, Uses">
                <a:extLst>
                  <a:ext uri="{FF2B5EF4-FFF2-40B4-BE49-F238E27FC236}">
                    <a16:creationId xmlns:a16="http://schemas.microsoft.com/office/drawing/2014/main" id="{DAEE8E39-F1D1-4846-B860-8411BCC74A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D760E655-1BAC-4BD0-A292-37A0F10D4059}"/>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71FD3711-F1A2-4DC6-A98C-F48941F7E632}"/>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a:extLst>
                <a:ext uri="{FF2B5EF4-FFF2-40B4-BE49-F238E27FC236}">
                  <a16:creationId xmlns:a16="http://schemas.microsoft.com/office/drawing/2014/main" id="{4867F3AA-2E15-4108-AA2A-2FC088D90145}"/>
                </a:ext>
              </a:extLst>
            </p:cNvPr>
            <p:cNvGrpSpPr/>
            <p:nvPr/>
          </p:nvGrpSpPr>
          <p:grpSpPr>
            <a:xfrm>
              <a:off x="4525191" y="2667000"/>
              <a:ext cx="4558093" cy="524098"/>
              <a:chOff x="4532811" y="2667000"/>
              <a:chExt cx="4558093" cy="524098"/>
            </a:xfrm>
          </p:grpSpPr>
          <p:sp>
            <p:nvSpPr>
              <p:cNvPr id="28" name="Rectangle 27">
                <a:extLst>
                  <a:ext uri="{FF2B5EF4-FFF2-40B4-BE49-F238E27FC236}">
                    <a16:creationId xmlns:a16="http://schemas.microsoft.com/office/drawing/2014/main" id="{F5D45199-3E0E-4F57-98A5-AE8356356755}"/>
                  </a:ext>
                </a:extLst>
              </p:cNvPr>
              <p:cNvSpPr/>
              <p:nvPr/>
            </p:nvSpPr>
            <p:spPr>
              <a:xfrm>
                <a:off x="7380514" y="2819400"/>
                <a:ext cx="1710390" cy="37169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dirty="0">
                    <a:solidFill>
                      <a:srgbClr val="000000"/>
                    </a:solidFill>
                    <a:latin typeface="Times New Roman"/>
                    <a:cs typeface="Times New Roman" panose="02020603050405020304" pitchFamily="18" charset="0"/>
                    <a:sym typeface="Symbol" panose="05050102010706020507" pitchFamily="18" charset="2"/>
                  </a:rPr>
                  <a:t>x = </a:t>
                </a:r>
                <a:r>
                  <a:rPr kumimoji="0" lang="en-US" altLang="en-US" sz="18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a:t>
                </a:r>
              </a:p>
            </p:txBody>
          </p:sp>
          <p:sp>
            <p:nvSpPr>
              <p:cNvPr id="51" name="Rectangle 50">
                <a:extLst>
                  <a:ext uri="{FF2B5EF4-FFF2-40B4-BE49-F238E27FC236}">
                    <a16:creationId xmlns:a16="http://schemas.microsoft.com/office/drawing/2014/main" id="{696EE345-AE60-49A6-A74F-1EBF6D5503BD}"/>
                  </a:ext>
                </a:extLst>
              </p:cNvPr>
              <p:cNvSpPr/>
              <p:nvPr/>
            </p:nvSpPr>
            <p:spPr>
              <a:xfrm>
                <a:off x="6607009" y="2667000"/>
                <a:ext cx="36420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D93DD409-1F44-4108-920F-FD2B52084203}"/>
                  </a:ext>
                </a:extLst>
              </p:cNvPr>
              <p:cNvSpPr/>
              <p:nvPr/>
            </p:nvSpPr>
            <p:spPr>
              <a:xfrm>
                <a:off x="735245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60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3" name="Rectangle 52">
                <a:extLst>
                  <a:ext uri="{FF2B5EF4-FFF2-40B4-BE49-F238E27FC236}">
                    <a16:creationId xmlns:a16="http://schemas.microsoft.com/office/drawing/2014/main" id="{17873635-8FBC-485C-9072-37330EFDB081}"/>
                  </a:ext>
                </a:extLst>
              </p:cNvPr>
              <p:cNvSpPr/>
              <p:nvPr/>
            </p:nvSpPr>
            <p:spPr>
              <a:xfrm>
                <a:off x="799866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70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4" name="Rectangle 53">
                <a:extLst>
                  <a:ext uri="{FF2B5EF4-FFF2-40B4-BE49-F238E27FC236}">
                    <a16:creationId xmlns:a16="http://schemas.microsoft.com/office/drawing/2014/main" id="{225BAA44-3550-4234-9098-2DA23AEFD24D}"/>
                  </a:ext>
                </a:extLst>
              </p:cNvPr>
              <p:cNvSpPr/>
              <p:nvPr/>
            </p:nvSpPr>
            <p:spPr>
              <a:xfrm>
                <a:off x="870126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80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5" name="Rectangle 54">
                <a:extLst>
                  <a:ext uri="{FF2B5EF4-FFF2-40B4-BE49-F238E27FC236}">
                    <a16:creationId xmlns:a16="http://schemas.microsoft.com/office/drawing/2014/main" id="{D554ECDF-5E86-487D-8307-0BF51B8D5F1A}"/>
                  </a:ext>
                </a:extLst>
              </p:cNvPr>
              <p:cNvSpPr/>
              <p:nvPr/>
            </p:nvSpPr>
            <p:spPr>
              <a:xfrm>
                <a:off x="4532811"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20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04FF9587-28E7-4F8F-80B7-BBE5D47B1D3C}"/>
                  </a:ext>
                </a:extLst>
              </p:cNvPr>
              <p:cNvSpPr/>
              <p:nvPr/>
            </p:nvSpPr>
            <p:spPr>
              <a:xfrm>
                <a:off x="520514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30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A68FA3EA-AB97-436F-AB27-1824CB60466B}"/>
                  </a:ext>
                </a:extLst>
              </p:cNvPr>
              <p:cNvSpPr/>
              <p:nvPr/>
            </p:nvSpPr>
            <p:spPr>
              <a:xfrm>
                <a:off x="590774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40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grpSp>
      </p:grpSp>
      <p:sp>
        <p:nvSpPr>
          <p:cNvPr id="1816" name="Rectangle 1815">
            <a:extLst>
              <a:ext uri="{FF2B5EF4-FFF2-40B4-BE49-F238E27FC236}">
                <a16:creationId xmlns:a16="http://schemas.microsoft.com/office/drawing/2014/main" id="{173895B8-60FC-4ECD-B432-04A6BB0AAC14}"/>
              </a:ext>
            </a:extLst>
          </p:cNvPr>
          <p:cNvSpPr/>
          <p:nvPr/>
        </p:nvSpPr>
        <p:spPr>
          <a:xfrm>
            <a:off x="4076104" y="562428"/>
            <a:ext cx="5038868" cy="2103120"/>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396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n=100 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many times.</a:t>
            </a:r>
          </a:p>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Scale down so area = 1</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latin typeface="Times New Roman" panose="02020603050405020304" pitchFamily="18" charset="0"/>
              </a:rPr>
              <a:t>Probabilities</a:t>
            </a:r>
          </a:p>
        </p:txBody>
      </p:sp>
      <p:grpSp>
        <p:nvGrpSpPr>
          <p:cNvPr id="17" name="Group 16">
            <a:extLst>
              <a:ext uri="{FF2B5EF4-FFF2-40B4-BE49-F238E27FC236}">
                <a16:creationId xmlns:a16="http://schemas.microsoft.com/office/drawing/2014/main" id="{F927036E-1F7E-4AD6-8DAD-079ACD5B021C}"/>
              </a:ext>
            </a:extLst>
          </p:cNvPr>
          <p:cNvGrpSpPr/>
          <p:nvPr/>
        </p:nvGrpSpPr>
        <p:grpSpPr>
          <a:xfrm>
            <a:off x="4648200" y="953242"/>
            <a:ext cx="4276681" cy="1717602"/>
            <a:chOff x="4648200" y="953242"/>
            <a:chExt cx="4276681" cy="1717602"/>
          </a:xfrm>
        </p:grpSpPr>
        <p:sp>
          <p:nvSpPr>
            <p:cNvPr id="107" name="Rectangle 106">
              <a:extLst>
                <a:ext uri="{FF2B5EF4-FFF2-40B4-BE49-F238E27FC236}">
                  <a16:creationId xmlns:a16="http://schemas.microsoft.com/office/drawing/2014/main" id="{67674993-D39D-4908-8DE6-182876EFA718}"/>
                </a:ext>
              </a:extLst>
            </p:cNvPr>
            <p:cNvSpPr/>
            <p:nvPr/>
          </p:nvSpPr>
          <p:spPr>
            <a:xfrm>
              <a:off x="6830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 name="Rectangle 109">
              <a:extLst>
                <a:ext uri="{FF2B5EF4-FFF2-40B4-BE49-F238E27FC236}">
                  <a16:creationId xmlns:a16="http://schemas.microsoft.com/office/drawing/2014/main" id="{A30DC1F1-313A-4A79-AFBC-AFA77B408BB7}"/>
                </a:ext>
              </a:extLst>
            </p:cNvPr>
            <p:cNvSpPr/>
            <p:nvPr/>
          </p:nvSpPr>
          <p:spPr>
            <a:xfrm>
              <a:off x="7041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2" name="Rectangle 111">
              <a:extLst>
                <a:ext uri="{FF2B5EF4-FFF2-40B4-BE49-F238E27FC236}">
                  <a16:creationId xmlns:a16="http://schemas.microsoft.com/office/drawing/2014/main" id="{FAE2F1DD-5972-4BA0-80C4-94738818080C}"/>
                </a:ext>
              </a:extLst>
            </p:cNvPr>
            <p:cNvSpPr/>
            <p:nvPr/>
          </p:nvSpPr>
          <p:spPr>
            <a:xfrm>
              <a:off x="718146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4" name="Rectangle 113">
              <a:extLst>
                <a:ext uri="{FF2B5EF4-FFF2-40B4-BE49-F238E27FC236}">
                  <a16:creationId xmlns:a16="http://schemas.microsoft.com/office/drawing/2014/main" id="{4674C7EF-100E-43C0-A80F-E95466C922AF}"/>
                </a:ext>
              </a:extLst>
            </p:cNvPr>
            <p:cNvSpPr/>
            <p:nvPr/>
          </p:nvSpPr>
          <p:spPr>
            <a:xfrm>
              <a:off x="73218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 name="Rectangle 115">
              <a:extLst>
                <a:ext uri="{FF2B5EF4-FFF2-40B4-BE49-F238E27FC236}">
                  <a16:creationId xmlns:a16="http://schemas.microsoft.com/office/drawing/2014/main" id="{D4ED1EDB-A570-49AF-A619-629B23ABB4E6}"/>
                </a:ext>
              </a:extLst>
            </p:cNvPr>
            <p:cNvSpPr/>
            <p:nvPr/>
          </p:nvSpPr>
          <p:spPr>
            <a:xfrm>
              <a:off x="74626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7" name="Rectangle 116">
              <a:extLst>
                <a:ext uri="{FF2B5EF4-FFF2-40B4-BE49-F238E27FC236}">
                  <a16:creationId xmlns:a16="http://schemas.microsoft.com/office/drawing/2014/main" id="{573CCA34-58EE-40BF-9045-B87DF1809BCD}"/>
                </a:ext>
              </a:extLst>
            </p:cNvPr>
            <p:cNvSpPr/>
            <p:nvPr/>
          </p:nvSpPr>
          <p:spPr>
            <a:xfrm>
              <a:off x="75328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8" name="Rectangle 117">
              <a:extLst>
                <a:ext uri="{FF2B5EF4-FFF2-40B4-BE49-F238E27FC236}">
                  <a16:creationId xmlns:a16="http://schemas.microsoft.com/office/drawing/2014/main" id="{B9045A40-E810-43E9-B065-89CFF7E9D6BF}"/>
                </a:ext>
              </a:extLst>
            </p:cNvPr>
            <p:cNvSpPr/>
            <p:nvPr/>
          </p:nvSpPr>
          <p:spPr>
            <a:xfrm>
              <a:off x="760309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9" name="Rectangle 118">
              <a:extLst>
                <a:ext uri="{FF2B5EF4-FFF2-40B4-BE49-F238E27FC236}">
                  <a16:creationId xmlns:a16="http://schemas.microsoft.com/office/drawing/2014/main" id="{55AA8852-9813-46C0-AFA9-9230080D5B35}"/>
                </a:ext>
              </a:extLst>
            </p:cNvPr>
            <p:cNvSpPr/>
            <p:nvPr/>
          </p:nvSpPr>
          <p:spPr>
            <a:xfrm>
              <a:off x="76733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0" name="Rectangle 119">
              <a:extLst>
                <a:ext uri="{FF2B5EF4-FFF2-40B4-BE49-F238E27FC236}">
                  <a16:creationId xmlns:a16="http://schemas.microsoft.com/office/drawing/2014/main" id="{7F096EEE-460D-4B86-95C6-B7401C6834ED}"/>
                </a:ext>
              </a:extLst>
            </p:cNvPr>
            <p:cNvSpPr/>
            <p:nvPr/>
          </p:nvSpPr>
          <p:spPr>
            <a:xfrm>
              <a:off x="774351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1" name="Rectangle 120">
              <a:extLst>
                <a:ext uri="{FF2B5EF4-FFF2-40B4-BE49-F238E27FC236}">
                  <a16:creationId xmlns:a16="http://schemas.microsoft.com/office/drawing/2014/main" id="{8B55BE2F-007B-4B5A-BEB8-083765CC1102}"/>
                </a:ext>
              </a:extLst>
            </p:cNvPr>
            <p:cNvSpPr/>
            <p:nvPr/>
          </p:nvSpPr>
          <p:spPr>
            <a:xfrm>
              <a:off x="781372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 name="Rectangle 121">
              <a:extLst>
                <a:ext uri="{FF2B5EF4-FFF2-40B4-BE49-F238E27FC236}">
                  <a16:creationId xmlns:a16="http://schemas.microsoft.com/office/drawing/2014/main" id="{11005A65-2D68-44C7-AA3D-7C8D5C3BE1ED}"/>
                </a:ext>
              </a:extLst>
            </p:cNvPr>
            <p:cNvSpPr/>
            <p:nvPr/>
          </p:nvSpPr>
          <p:spPr>
            <a:xfrm>
              <a:off x="788393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3" name="Rectangle 122">
              <a:extLst>
                <a:ext uri="{FF2B5EF4-FFF2-40B4-BE49-F238E27FC236}">
                  <a16:creationId xmlns:a16="http://schemas.microsoft.com/office/drawing/2014/main" id="{F877EF3D-2814-4449-A95E-B6691F4F2D38}"/>
                </a:ext>
              </a:extLst>
            </p:cNvPr>
            <p:cNvSpPr/>
            <p:nvPr/>
          </p:nvSpPr>
          <p:spPr>
            <a:xfrm>
              <a:off x="795414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4" name="Rectangle 123">
              <a:extLst>
                <a:ext uri="{FF2B5EF4-FFF2-40B4-BE49-F238E27FC236}">
                  <a16:creationId xmlns:a16="http://schemas.microsoft.com/office/drawing/2014/main" id="{B2045324-7DF9-4EFB-BF98-F7AFEB86A696}"/>
                </a:ext>
              </a:extLst>
            </p:cNvPr>
            <p:cNvSpPr/>
            <p:nvPr/>
          </p:nvSpPr>
          <p:spPr>
            <a:xfrm>
              <a:off x="802435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5" name="Rectangle 124">
              <a:extLst>
                <a:ext uri="{FF2B5EF4-FFF2-40B4-BE49-F238E27FC236}">
                  <a16:creationId xmlns:a16="http://schemas.microsoft.com/office/drawing/2014/main" id="{CAE1EF2D-FADB-4B9F-8AAE-4D6F151BB158}"/>
                </a:ext>
              </a:extLst>
            </p:cNvPr>
            <p:cNvSpPr/>
            <p:nvPr/>
          </p:nvSpPr>
          <p:spPr>
            <a:xfrm>
              <a:off x="80945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6" name="Rectangle 125">
              <a:extLst>
                <a:ext uri="{FF2B5EF4-FFF2-40B4-BE49-F238E27FC236}">
                  <a16:creationId xmlns:a16="http://schemas.microsoft.com/office/drawing/2014/main" id="{36927D6F-815F-4ECE-8320-31C4BB35E563}"/>
                </a:ext>
              </a:extLst>
            </p:cNvPr>
            <p:cNvSpPr/>
            <p:nvPr/>
          </p:nvSpPr>
          <p:spPr>
            <a:xfrm>
              <a:off x="8169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7" name="Rectangle 126">
              <a:extLst>
                <a:ext uri="{FF2B5EF4-FFF2-40B4-BE49-F238E27FC236}">
                  <a16:creationId xmlns:a16="http://schemas.microsoft.com/office/drawing/2014/main" id="{0311DE77-3840-4CB6-AB36-3F0FF8F0E976}"/>
                </a:ext>
              </a:extLst>
            </p:cNvPr>
            <p:cNvSpPr/>
            <p:nvPr/>
          </p:nvSpPr>
          <p:spPr>
            <a:xfrm>
              <a:off x="8240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 name="Rectangle 127">
              <a:extLst>
                <a:ext uri="{FF2B5EF4-FFF2-40B4-BE49-F238E27FC236}">
                  <a16:creationId xmlns:a16="http://schemas.microsoft.com/office/drawing/2014/main" id="{04484E55-CC6A-4CE0-A81F-24E23797C885}"/>
                </a:ext>
              </a:extLst>
            </p:cNvPr>
            <p:cNvSpPr/>
            <p:nvPr/>
          </p:nvSpPr>
          <p:spPr>
            <a:xfrm>
              <a:off x="831032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 name="Rectangle 128">
              <a:extLst>
                <a:ext uri="{FF2B5EF4-FFF2-40B4-BE49-F238E27FC236}">
                  <a16:creationId xmlns:a16="http://schemas.microsoft.com/office/drawing/2014/main" id="{F2F5F7B5-B2F5-49DA-A4E4-654578C5ED5C}"/>
                </a:ext>
              </a:extLst>
            </p:cNvPr>
            <p:cNvSpPr/>
            <p:nvPr/>
          </p:nvSpPr>
          <p:spPr>
            <a:xfrm>
              <a:off x="838053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6735B336-92B5-4551-86EC-3B4983B4E009}"/>
                </a:ext>
              </a:extLst>
            </p:cNvPr>
            <p:cNvSpPr/>
            <p:nvPr/>
          </p:nvSpPr>
          <p:spPr>
            <a:xfrm>
              <a:off x="8450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290AE797-BD80-4DAC-9292-B2C8C4E3F8DD}"/>
                </a:ext>
              </a:extLst>
            </p:cNvPr>
            <p:cNvSpPr/>
            <p:nvPr/>
          </p:nvSpPr>
          <p:spPr>
            <a:xfrm>
              <a:off x="852095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2" name="Rectangle 131">
              <a:extLst>
                <a:ext uri="{FF2B5EF4-FFF2-40B4-BE49-F238E27FC236}">
                  <a16:creationId xmlns:a16="http://schemas.microsoft.com/office/drawing/2014/main" id="{4404CCD5-4231-435F-86C5-CCDA1FA62DF7}"/>
                </a:ext>
              </a:extLst>
            </p:cNvPr>
            <p:cNvSpPr/>
            <p:nvPr/>
          </p:nvSpPr>
          <p:spPr>
            <a:xfrm>
              <a:off x="859116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3" name="Rectangle 132">
              <a:extLst>
                <a:ext uri="{FF2B5EF4-FFF2-40B4-BE49-F238E27FC236}">
                  <a16:creationId xmlns:a16="http://schemas.microsoft.com/office/drawing/2014/main" id="{E70B4CC7-B29C-4BC5-8532-E2377B8C1738}"/>
                </a:ext>
              </a:extLst>
            </p:cNvPr>
            <p:cNvSpPr/>
            <p:nvPr/>
          </p:nvSpPr>
          <p:spPr>
            <a:xfrm>
              <a:off x="86613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 name="Rectangle 133">
              <a:extLst>
                <a:ext uri="{FF2B5EF4-FFF2-40B4-BE49-F238E27FC236}">
                  <a16:creationId xmlns:a16="http://schemas.microsoft.com/office/drawing/2014/main" id="{DD58DDC0-94CF-40EA-9EAF-C00F3A6FB32F}"/>
                </a:ext>
              </a:extLst>
            </p:cNvPr>
            <p:cNvSpPr/>
            <p:nvPr/>
          </p:nvSpPr>
          <p:spPr>
            <a:xfrm>
              <a:off x="87315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 name="Rectangle 134">
              <a:extLst>
                <a:ext uri="{FF2B5EF4-FFF2-40B4-BE49-F238E27FC236}">
                  <a16:creationId xmlns:a16="http://schemas.microsoft.com/office/drawing/2014/main" id="{7CE60028-4526-4586-B58D-B29A267E88D3}"/>
                </a:ext>
              </a:extLst>
            </p:cNvPr>
            <p:cNvSpPr/>
            <p:nvPr/>
          </p:nvSpPr>
          <p:spPr>
            <a:xfrm>
              <a:off x="88017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6" name="Rectangle 135">
              <a:extLst>
                <a:ext uri="{FF2B5EF4-FFF2-40B4-BE49-F238E27FC236}">
                  <a16:creationId xmlns:a16="http://schemas.microsoft.com/office/drawing/2014/main" id="{82943589-41B5-4EA8-9FDB-41B3904A2D86}"/>
                </a:ext>
              </a:extLst>
            </p:cNvPr>
            <p:cNvSpPr/>
            <p:nvPr/>
          </p:nvSpPr>
          <p:spPr>
            <a:xfrm>
              <a:off x="88709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 name="Rectangle 168">
              <a:extLst>
                <a:ext uri="{FF2B5EF4-FFF2-40B4-BE49-F238E27FC236}">
                  <a16:creationId xmlns:a16="http://schemas.microsoft.com/office/drawing/2014/main" id="{A59FF29E-204B-4E29-8913-53EAC145D700}"/>
                </a:ext>
              </a:extLst>
            </p:cNvPr>
            <p:cNvSpPr/>
            <p:nvPr/>
          </p:nvSpPr>
          <p:spPr>
            <a:xfrm>
              <a:off x="676021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 name="Rectangle 169">
              <a:extLst>
                <a:ext uri="{FF2B5EF4-FFF2-40B4-BE49-F238E27FC236}">
                  <a16:creationId xmlns:a16="http://schemas.microsoft.com/office/drawing/2014/main" id="{DB1EF801-7A00-4224-8B64-306FDACAD67E}"/>
                </a:ext>
              </a:extLst>
            </p:cNvPr>
            <p:cNvSpPr/>
            <p:nvPr/>
          </p:nvSpPr>
          <p:spPr>
            <a:xfrm>
              <a:off x="683041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 name="Rectangle 171">
              <a:extLst>
                <a:ext uri="{FF2B5EF4-FFF2-40B4-BE49-F238E27FC236}">
                  <a16:creationId xmlns:a16="http://schemas.microsoft.com/office/drawing/2014/main" id="{91FB38BC-9547-489C-AD7B-E155C55BBD8E}"/>
                </a:ext>
              </a:extLst>
            </p:cNvPr>
            <p:cNvSpPr/>
            <p:nvPr/>
          </p:nvSpPr>
          <p:spPr>
            <a:xfrm>
              <a:off x="697083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 name="Rectangle 172">
              <a:extLst>
                <a:ext uri="{FF2B5EF4-FFF2-40B4-BE49-F238E27FC236}">
                  <a16:creationId xmlns:a16="http://schemas.microsoft.com/office/drawing/2014/main" id="{74D98E3F-C163-4348-BCE9-410E93D09BD8}"/>
                </a:ext>
              </a:extLst>
            </p:cNvPr>
            <p:cNvSpPr/>
            <p:nvPr/>
          </p:nvSpPr>
          <p:spPr>
            <a:xfrm>
              <a:off x="70410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 name="Rectangle 173">
              <a:extLst>
                <a:ext uri="{FF2B5EF4-FFF2-40B4-BE49-F238E27FC236}">
                  <a16:creationId xmlns:a16="http://schemas.microsoft.com/office/drawing/2014/main" id="{F4B58CEB-7160-4C59-AD92-6B98C7AED417}"/>
                </a:ext>
              </a:extLst>
            </p:cNvPr>
            <p:cNvSpPr/>
            <p:nvPr/>
          </p:nvSpPr>
          <p:spPr>
            <a:xfrm>
              <a:off x="711125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 name="Rectangle 174">
              <a:extLst>
                <a:ext uri="{FF2B5EF4-FFF2-40B4-BE49-F238E27FC236}">
                  <a16:creationId xmlns:a16="http://schemas.microsoft.com/office/drawing/2014/main" id="{AC8C90F4-A041-432B-971F-84FC0CBB2A47}"/>
                </a:ext>
              </a:extLst>
            </p:cNvPr>
            <p:cNvSpPr/>
            <p:nvPr/>
          </p:nvSpPr>
          <p:spPr>
            <a:xfrm>
              <a:off x="718146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20A13E12-A2E6-4B86-B202-DE4EA0D1B3BB}"/>
                </a:ext>
              </a:extLst>
            </p:cNvPr>
            <p:cNvSpPr/>
            <p:nvPr/>
          </p:nvSpPr>
          <p:spPr>
            <a:xfrm>
              <a:off x="725167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 name="Rectangle 176">
              <a:extLst>
                <a:ext uri="{FF2B5EF4-FFF2-40B4-BE49-F238E27FC236}">
                  <a16:creationId xmlns:a16="http://schemas.microsoft.com/office/drawing/2014/main" id="{950B36AF-084C-4D0D-A5A2-E64B22086C1C}"/>
                </a:ext>
              </a:extLst>
            </p:cNvPr>
            <p:cNvSpPr/>
            <p:nvPr/>
          </p:nvSpPr>
          <p:spPr>
            <a:xfrm>
              <a:off x="732188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 name="Rectangle 177">
              <a:extLst>
                <a:ext uri="{FF2B5EF4-FFF2-40B4-BE49-F238E27FC236}">
                  <a16:creationId xmlns:a16="http://schemas.microsoft.com/office/drawing/2014/main" id="{C5DA12D9-BD3B-492C-94E0-7B7D1F3E0900}"/>
                </a:ext>
              </a:extLst>
            </p:cNvPr>
            <p:cNvSpPr/>
            <p:nvPr/>
          </p:nvSpPr>
          <p:spPr>
            <a:xfrm>
              <a:off x="739209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AF386B8E-6C2B-40F0-A53F-E527E464B567}"/>
                </a:ext>
              </a:extLst>
            </p:cNvPr>
            <p:cNvSpPr/>
            <p:nvPr/>
          </p:nvSpPr>
          <p:spPr>
            <a:xfrm>
              <a:off x="746267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 name="Rectangle 179">
              <a:extLst>
                <a:ext uri="{FF2B5EF4-FFF2-40B4-BE49-F238E27FC236}">
                  <a16:creationId xmlns:a16="http://schemas.microsoft.com/office/drawing/2014/main" id="{07F6399C-AE9B-44C8-827E-D25DDEA59383}"/>
                </a:ext>
              </a:extLst>
            </p:cNvPr>
            <p:cNvSpPr/>
            <p:nvPr/>
          </p:nvSpPr>
          <p:spPr>
            <a:xfrm>
              <a:off x="753288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 name="Rectangle 180">
              <a:extLst>
                <a:ext uri="{FF2B5EF4-FFF2-40B4-BE49-F238E27FC236}">
                  <a16:creationId xmlns:a16="http://schemas.microsoft.com/office/drawing/2014/main" id="{1A854972-A2CB-46FA-AEA1-0336AA32A035}"/>
                </a:ext>
              </a:extLst>
            </p:cNvPr>
            <p:cNvSpPr/>
            <p:nvPr/>
          </p:nvSpPr>
          <p:spPr>
            <a:xfrm>
              <a:off x="760309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2" name="Rectangle 181">
              <a:extLst>
                <a:ext uri="{FF2B5EF4-FFF2-40B4-BE49-F238E27FC236}">
                  <a16:creationId xmlns:a16="http://schemas.microsoft.com/office/drawing/2014/main" id="{62293A0C-75B6-420E-9032-2A6C7DB94D42}"/>
                </a:ext>
              </a:extLst>
            </p:cNvPr>
            <p:cNvSpPr/>
            <p:nvPr/>
          </p:nvSpPr>
          <p:spPr>
            <a:xfrm>
              <a:off x="767330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3" name="Rectangle 182">
              <a:extLst>
                <a:ext uri="{FF2B5EF4-FFF2-40B4-BE49-F238E27FC236}">
                  <a16:creationId xmlns:a16="http://schemas.microsoft.com/office/drawing/2014/main" id="{2B2CDF9F-F3F2-49F9-9627-6ABAFEF0BE4B}"/>
                </a:ext>
              </a:extLst>
            </p:cNvPr>
            <p:cNvSpPr/>
            <p:nvPr/>
          </p:nvSpPr>
          <p:spPr>
            <a:xfrm>
              <a:off x="774351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4" name="Rectangle 183">
              <a:extLst>
                <a:ext uri="{FF2B5EF4-FFF2-40B4-BE49-F238E27FC236}">
                  <a16:creationId xmlns:a16="http://schemas.microsoft.com/office/drawing/2014/main" id="{ADAB14C5-857E-4260-A176-6084EBD31EA0}"/>
                </a:ext>
              </a:extLst>
            </p:cNvPr>
            <p:cNvSpPr/>
            <p:nvPr/>
          </p:nvSpPr>
          <p:spPr>
            <a:xfrm>
              <a:off x="781372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5" name="Rectangle 184">
              <a:extLst>
                <a:ext uri="{FF2B5EF4-FFF2-40B4-BE49-F238E27FC236}">
                  <a16:creationId xmlns:a16="http://schemas.microsoft.com/office/drawing/2014/main" id="{92C6BF4E-BBF7-4341-B611-29DD80F7B09B}"/>
                </a:ext>
              </a:extLst>
            </p:cNvPr>
            <p:cNvSpPr/>
            <p:nvPr/>
          </p:nvSpPr>
          <p:spPr>
            <a:xfrm>
              <a:off x="788393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6" name="Rectangle 185">
              <a:extLst>
                <a:ext uri="{FF2B5EF4-FFF2-40B4-BE49-F238E27FC236}">
                  <a16:creationId xmlns:a16="http://schemas.microsoft.com/office/drawing/2014/main" id="{A9AAD80D-61A0-42CA-8F55-64C13A3EFE2E}"/>
                </a:ext>
              </a:extLst>
            </p:cNvPr>
            <p:cNvSpPr/>
            <p:nvPr/>
          </p:nvSpPr>
          <p:spPr>
            <a:xfrm>
              <a:off x="7954141"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7" name="Rectangle 186">
              <a:extLst>
                <a:ext uri="{FF2B5EF4-FFF2-40B4-BE49-F238E27FC236}">
                  <a16:creationId xmlns:a16="http://schemas.microsoft.com/office/drawing/2014/main" id="{23704A74-35B6-48CE-8A7A-F6E20B26D2D7}"/>
                </a:ext>
              </a:extLst>
            </p:cNvPr>
            <p:cNvSpPr/>
            <p:nvPr/>
          </p:nvSpPr>
          <p:spPr>
            <a:xfrm>
              <a:off x="802435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8" name="Rectangle 187">
              <a:extLst>
                <a:ext uri="{FF2B5EF4-FFF2-40B4-BE49-F238E27FC236}">
                  <a16:creationId xmlns:a16="http://schemas.microsoft.com/office/drawing/2014/main" id="{068771FC-A40B-454A-A0DD-DA7065F81F1A}"/>
                </a:ext>
              </a:extLst>
            </p:cNvPr>
            <p:cNvSpPr/>
            <p:nvPr/>
          </p:nvSpPr>
          <p:spPr>
            <a:xfrm>
              <a:off x="809455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9" name="Rectangle 188">
              <a:extLst>
                <a:ext uri="{FF2B5EF4-FFF2-40B4-BE49-F238E27FC236}">
                  <a16:creationId xmlns:a16="http://schemas.microsoft.com/office/drawing/2014/main" id="{BE0A85BD-57FF-4709-AF7A-BB3D87A80E91}"/>
                </a:ext>
              </a:extLst>
            </p:cNvPr>
            <p:cNvSpPr/>
            <p:nvPr/>
          </p:nvSpPr>
          <p:spPr>
            <a:xfrm>
              <a:off x="816990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0" name="Rectangle 189">
              <a:extLst>
                <a:ext uri="{FF2B5EF4-FFF2-40B4-BE49-F238E27FC236}">
                  <a16:creationId xmlns:a16="http://schemas.microsoft.com/office/drawing/2014/main" id="{EAD48DAD-9B0E-4859-B5BA-BB5F2A44651A}"/>
                </a:ext>
              </a:extLst>
            </p:cNvPr>
            <p:cNvSpPr/>
            <p:nvPr/>
          </p:nvSpPr>
          <p:spPr>
            <a:xfrm>
              <a:off x="824011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1" name="Rectangle 190">
              <a:extLst>
                <a:ext uri="{FF2B5EF4-FFF2-40B4-BE49-F238E27FC236}">
                  <a16:creationId xmlns:a16="http://schemas.microsoft.com/office/drawing/2014/main" id="{A80B69F1-879E-444A-A9CB-2D62693A42BB}"/>
                </a:ext>
              </a:extLst>
            </p:cNvPr>
            <p:cNvSpPr/>
            <p:nvPr/>
          </p:nvSpPr>
          <p:spPr>
            <a:xfrm>
              <a:off x="831032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37F61758-A110-4F9A-BAEF-13A0524C5FDD}"/>
                </a:ext>
              </a:extLst>
            </p:cNvPr>
            <p:cNvSpPr/>
            <p:nvPr/>
          </p:nvSpPr>
          <p:spPr>
            <a:xfrm>
              <a:off x="838053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1" name="Rectangle 230">
              <a:extLst>
                <a:ext uri="{FF2B5EF4-FFF2-40B4-BE49-F238E27FC236}">
                  <a16:creationId xmlns:a16="http://schemas.microsoft.com/office/drawing/2014/main" id="{5D13EC27-2978-409E-A323-8B68797946D0}"/>
                </a:ext>
              </a:extLst>
            </p:cNvPr>
            <p:cNvSpPr/>
            <p:nvPr/>
          </p:nvSpPr>
          <p:spPr>
            <a:xfrm>
              <a:off x="676021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2" name="Rectangle 231">
              <a:extLst>
                <a:ext uri="{FF2B5EF4-FFF2-40B4-BE49-F238E27FC236}">
                  <a16:creationId xmlns:a16="http://schemas.microsoft.com/office/drawing/2014/main" id="{2FCC6233-329D-4501-9C1D-169BA887F6B3}"/>
                </a:ext>
              </a:extLst>
            </p:cNvPr>
            <p:cNvSpPr/>
            <p:nvPr/>
          </p:nvSpPr>
          <p:spPr>
            <a:xfrm>
              <a:off x="683041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3" name="Rectangle 232">
              <a:extLst>
                <a:ext uri="{FF2B5EF4-FFF2-40B4-BE49-F238E27FC236}">
                  <a16:creationId xmlns:a16="http://schemas.microsoft.com/office/drawing/2014/main" id="{84BAD53F-1EF2-474B-8052-C24C75E8E65A}"/>
                </a:ext>
              </a:extLst>
            </p:cNvPr>
            <p:cNvSpPr/>
            <p:nvPr/>
          </p:nvSpPr>
          <p:spPr>
            <a:xfrm>
              <a:off x="6900628"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04082C68-D2CE-4F19-AC8F-9006EE3B1D83}"/>
                </a:ext>
              </a:extLst>
            </p:cNvPr>
            <p:cNvSpPr/>
            <p:nvPr/>
          </p:nvSpPr>
          <p:spPr>
            <a:xfrm>
              <a:off x="697083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5" name="Rectangle 234">
              <a:extLst>
                <a:ext uri="{FF2B5EF4-FFF2-40B4-BE49-F238E27FC236}">
                  <a16:creationId xmlns:a16="http://schemas.microsoft.com/office/drawing/2014/main" id="{3652B858-DA82-4372-A259-5B2A31EB3E1C}"/>
                </a:ext>
              </a:extLst>
            </p:cNvPr>
            <p:cNvSpPr/>
            <p:nvPr/>
          </p:nvSpPr>
          <p:spPr>
            <a:xfrm>
              <a:off x="704104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6" name="Rectangle 235">
              <a:extLst>
                <a:ext uri="{FF2B5EF4-FFF2-40B4-BE49-F238E27FC236}">
                  <a16:creationId xmlns:a16="http://schemas.microsoft.com/office/drawing/2014/main" id="{4123A2E8-5FB6-4E09-8AE5-E3670AEBA989}"/>
                </a:ext>
              </a:extLst>
            </p:cNvPr>
            <p:cNvSpPr/>
            <p:nvPr/>
          </p:nvSpPr>
          <p:spPr>
            <a:xfrm>
              <a:off x="711125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7" name="Rectangle 236">
              <a:extLst>
                <a:ext uri="{FF2B5EF4-FFF2-40B4-BE49-F238E27FC236}">
                  <a16:creationId xmlns:a16="http://schemas.microsoft.com/office/drawing/2014/main" id="{9FA90930-5652-4101-AE47-C6D205D878A4}"/>
                </a:ext>
              </a:extLst>
            </p:cNvPr>
            <p:cNvSpPr/>
            <p:nvPr/>
          </p:nvSpPr>
          <p:spPr>
            <a:xfrm>
              <a:off x="718146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8" name="Rectangle 237">
              <a:extLst>
                <a:ext uri="{FF2B5EF4-FFF2-40B4-BE49-F238E27FC236}">
                  <a16:creationId xmlns:a16="http://schemas.microsoft.com/office/drawing/2014/main" id="{6F6A9B03-3605-4886-8A5F-287FAE68E85B}"/>
                </a:ext>
              </a:extLst>
            </p:cNvPr>
            <p:cNvSpPr/>
            <p:nvPr/>
          </p:nvSpPr>
          <p:spPr>
            <a:xfrm>
              <a:off x="725167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9" name="Rectangle 238">
              <a:extLst>
                <a:ext uri="{FF2B5EF4-FFF2-40B4-BE49-F238E27FC236}">
                  <a16:creationId xmlns:a16="http://schemas.microsoft.com/office/drawing/2014/main" id="{7E1D39C6-BDB1-4D8C-BF01-D780AEBB107B}"/>
                </a:ext>
              </a:extLst>
            </p:cNvPr>
            <p:cNvSpPr/>
            <p:nvPr/>
          </p:nvSpPr>
          <p:spPr>
            <a:xfrm>
              <a:off x="732188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CEA7A4C0-176D-4B19-8AEE-D618E55A2B5A}"/>
                </a:ext>
              </a:extLst>
            </p:cNvPr>
            <p:cNvSpPr/>
            <p:nvPr/>
          </p:nvSpPr>
          <p:spPr>
            <a:xfrm>
              <a:off x="739209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1" name="Rectangle 240">
              <a:extLst>
                <a:ext uri="{FF2B5EF4-FFF2-40B4-BE49-F238E27FC236}">
                  <a16:creationId xmlns:a16="http://schemas.microsoft.com/office/drawing/2014/main" id="{FD7E0927-66B8-467A-830D-F4594DE43FF4}"/>
                </a:ext>
              </a:extLst>
            </p:cNvPr>
            <p:cNvSpPr/>
            <p:nvPr/>
          </p:nvSpPr>
          <p:spPr>
            <a:xfrm>
              <a:off x="746267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2" name="Rectangle 241">
              <a:extLst>
                <a:ext uri="{FF2B5EF4-FFF2-40B4-BE49-F238E27FC236}">
                  <a16:creationId xmlns:a16="http://schemas.microsoft.com/office/drawing/2014/main" id="{155984DA-73DA-4846-A28E-C6AC2302C6B1}"/>
                </a:ext>
              </a:extLst>
            </p:cNvPr>
            <p:cNvSpPr/>
            <p:nvPr/>
          </p:nvSpPr>
          <p:spPr>
            <a:xfrm>
              <a:off x="753288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3" name="Rectangle 242">
              <a:extLst>
                <a:ext uri="{FF2B5EF4-FFF2-40B4-BE49-F238E27FC236}">
                  <a16:creationId xmlns:a16="http://schemas.microsoft.com/office/drawing/2014/main" id="{F550EFFB-2A33-494A-AC4D-1558CB0E771C}"/>
                </a:ext>
              </a:extLst>
            </p:cNvPr>
            <p:cNvSpPr/>
            <p:nvPr/>
          </p:nvSpPr>
          <p:spPr>
            <a:xfrm>
              <a:off x="760309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4" name="Rectangle 243">
              <a:extLst>
                <a:ext uri="{FF2B5EF4-FFF2-40B4-BE49-F238E27FC236}">
                  <a16:creationId xmlns:a16="http://schemas.microsoft.com/office/drawing/2014/main" id="{82BDADC6-F9A5-4C27-8BD2-A7C18EA12AFE}"/>
                </a:ext>
              </a:extLst>
            </p:cNvPr>
            <p:cNvSpPr/>
            <p:nvPr/>
          </p:nvSpPr>
          <p:spPr>
            <a:xfrm>
              <a:off x="767330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5" name="Rectangle 244">
              <a:extLst>
                <a:ext uri="{FF2B5EF4-FFF2-40B4-BE49-F238E27FC236}">
                  <a16:creationId xmlns:a16="http://schemas.microsoft.com/office/drawing/2014/main" id="{E80027BD-54E2-4C6B-B38E-369E6ED7497B}"/>
                </a:ext>
              </a:extLst>
            </p:cNvPr>
            <p:cNvSpPr/>
            <p:nvPr/>
          </p:nvSpPr>
          <p:spPr>
            <a:xfrm>
              <a:off x="774351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6" name="Rectangle 245">
              <a:extLst>
                <a:ext uri="{FF2B5EF4-FFF2-40B4-BE49-F238E27FC236}">
                  <a16:creationId xmlns:a16="http://schemas.microsoft.com/office/drawing/2014/main" id="{AD7CC487-7A26-4C94-B356-2743F5DDFAEC}"/>
                </a:ext>
              </a:extLst>
            </p:cNvPr>
            <p:cNvSpPr/>
            <p:nvPr/>
          </p:nvSpPr>
          <p:spPr>
            <a:xfrm>
              <a:off x="781372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7" name="Rectangle 246">
              <a:extLst>
                <a:ext uri="{FF2B5EF4-FFF2-40B4-BE49-F238E27FC236}">
                  <a16:creationId xmlns:a16="http://schemas.microsoft.com/office/drawing/2014/main" id="{2E5F8E55-1C48-4F91-8BC5-5EEB37E7C2AB}"/>
                </a:ext>
              </a:extLst>
            </p:cNvPr>
            <p:cNvSpPr/>
            <p:nvPr/>
          </p:nvSpPr>
          <p:spPr>
            <a:xfrm>
              <a:off x="788393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14A4F752-9B73-43AF-A883-105C8E47403A}"/>
                </a:ext>
              </a:extLst>
            </p:cNvPr>
            <p:cNvSpPr/>
            <p:nvPr/>
          </p:nvSpPr>
          <p:spPr>
            <a:xfrm>
              <a:off x="7954141"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3DA3FEE2-BF05-4D53-8662-BE1AF2DF9BCB}"/>
                </a:ext>
              </a:extLst>
            </p:cNvPr>
            <p:cNvSpPr/>
            <p:nvPr/>
          </p:nvSpPr>
          <p:spPr>
            <a:xfrm>
              <a:off x="802435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0" name="Rectangle 249">
              <a:extLst>
                <a:ext uri="{FF2B5EF4-FFF2-40B4-BE49-F238E27FC236}">
                  <a16:creationId xmlns:a16="http://schemas.microsoft.com/office/drawing/2014/main" id="{CF40682E-2B8B-42D8-AD39-9C37456E1B4B}"/>
                </a:ext>
              </a:extLst>
            </p:cNvPr>
            <p:cNvSpPr/>
            <p:nvPr/>
          </p:nvSpPr>
          <p:spPr>
            <a:xfrm>
              <a:off x="809455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1" name="Rectangle 250">
              <a:extLst>
                <a:ext uri="{FF2B5EF4-FFF2-40B4-BE49-F238E27FC236}">
                  <a16:creationId xmlns:a16="http://schemas.microsoft.com/office/drawing/2014/main" id="{FDEE96DF-98AC-44CD-8346-1BCD71DEF092}"/>
                </a:ext>
              </a:extLst>
            </p:cNvPr>
            <p:cNvSpPr/>
            <p:nvPr/>
          </p:nvSpPr>
          <p:spPr>
            <a:xfrm>
              <a:off x="816990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2" name="Rectangle 251">
              <a:extLst>
                <a:ext uri="{FF2B5EF4-FFF2-40B4-BE49-F238E27FC236}">
                  <a16:creationId xmlns:a16="http://schemas.microsoft.com/office/drawing/2014/main" id="{050DD8B2-F7A2-4C48-BB36-68E3BD335092}"/>
                </a:ext>
              </a:extLst>
            </p:cNvPr>
            <p:cNvSpPr/>
            <p:nvPr/>
          </p:nvSpPr>
          <p:spPr>
            <a:xfrm>
              <a:off x="824011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3" name="Rectangle 292">
              <a:extLst>
                <a:ext uri="{FF2B5EF4-FFF2-40B4-BE49-F238E27FC236}">
                  <a16:creationId xmlns:a16="http://schemas.microsoft.com/office/drawing/2014/main" id="{7AB1533B-421F-48DF-BA3F-08F5EA000DCC}"/>
                </a:ext>
              </a:extLst>
            </p:cNvPr>
            <p:cNvSpPr/>
            <p:nvPr/>
          </p:nvSpPr>
          <p:spPr>
            <a:xfrm>
              <a:off x="676021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4" name="Rectangle 293">
              <a:extLst>
                <a:ext uri="{FF2B5EF4-FFF2-40B4-BE49-F238E27FC236}">
                  <a16:creationId xmlns:a16="http://schemas.microsoft.com/office/drawing/2014/main" id="{962F1D33-B28C-4294-946F-14CB03B41037}"/>
                </a:ext>
              </a:extLst>
            </p:cNvPr>
            <p:cNvSpPr/>
            <p:nvPr/>
          </p:nvSpPr>
          <p:spPr>
            <a:xfrm>
              <a:off x="683041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5" name="Rectangle 294">
              <a:extLst>
                <a:ext uri="{FF2B5EF4-FFF2-40B4-BE49-F238E27FC236}">
                  <a16:creationId xmlns:a16="http://schemas.microsoft.com/office/drawing/2014/main" id="{7F522803-1C63-4951-A8B0-C6E03467E35C}"/>
                </a:ext>
              </a:extLst>
            </p:cNvPr>
            <p:cNvSpPr/>
            <p:nvPr/>
          </p:nvSpPr>
          <p:spPr>
            <a:xfrm>
              <a:off x="6900628"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6" name="Rectangle 295">
              <a:extLst>
                <a:ext uri="{FF2B5EF4-FFF2-40B4-BE49-F238E27FC236}">
                  <a16:creationId xmlns:a16="http://schemas.microsoft.com/office/drawing/2014/main" id="{DDC5675F-BB0F-43DD-A528-6BCA3A077C92}"/>
                </a:ext>
              </a:extLst>
            </p:cNvPr>
            <p:cNvSpPr/>
            <p:nvPr/>
          </p:nvSpPr>
          <p:spPr>
            <a:xfrm>
              <a:off x="697083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7" name="Rectangle 296">
              <a:extLst>
                <a:ext uri="{FF2B5EF4-FFF2-40B4-BE49-F238E27FC236}">
                  <a16:creationId xmlns:a16="http://schemas.microsoft.com/office/drawing/2014/main" id="{03042EA2-CE80-47E5-8366-7CD942F09541}"/>
                </a:ext>
              </a:extLst>
            </p:cNvPr>
            <p:cNvSpPr/>
            <p:nvPr/>
          </p:nvSpPr>
          <p:spPr>
            <a:xfrm>
              <a:off x="704104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8" name="Rectangle 297">
              <a:extLst>
                <a:ext uri="{FF2B5EF4-FFF2-40B4-BE49-F238E27FC236}">
                  <a16:creationId xmlns:a16="http://schemas.microsoft.com/office/drawing/2014/main" id="{3AC0ACBD-5EC5-4752-BD34-01ED02E12143}"/>
                </a:ext>
              </a:extLst>
            </p:cNvPr>
            <p:cNvSpPr/>
            <p:nvPr/>
          </p:nvSpPr>
          <p:spPr>
            <a:xfrm>
              <a:off x="711125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9" name="Rectangle 298">
              <a:extLst>
                <a:ext uri="{FF2B5EF4-FFF2-40B4-BE49-F238E27FC236}">
                  <a16:creationId xmlns:a16="http://schemas.microsoft.com/office/drawing/2014/main" id="{35D378E4-C771-43D0-B0CC-4E32977727B6}"/>
                </a:ext>
              </a:extLst>
            </p:cNvPr>
            <p:cNvSpPr/>
            <p:nvPr/>
          </p:nvSpPr>
          <p:spPr>
            <a:xfrm>
              <a:off x="718146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0" name="Rectangle 299">
              <a:extLst>
                <a:ext uri="{FF2B5EF4-FFF2-40B4-BE49-F238E27FC236}">
                  <a16:creationId xmlns:a16="http://schemas.microsoft.com/office/drawing/2014/main" id="{D80F8EF9-638E-407F-8190-902D2FD8042B}"/>
                </a:ext>
              </a:extLst>
            </p:cNvPr>
            <p:cNvSpPr/>
            <p:nvPr/>
          </p:nvSpPr>
          <p:spPr>
            <a:xfrm>
              <a:off x="725167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1" name="Rectangle 300">
              <a:extLst>
                <a:ext uri="{FF2B5EF4-FFF2-40B4-BE49-F238E27FC236}">
                  <a16:creationId xmlns:a16="http://schemas.microsoft.com/office/drawing/2014/main" id="{A1F1402A-5E0F-4974-8D4B-9484F871D80C}"/>
                </a:ext>
              </a:extLst>
            </p:cNvPr>
            <p:cNvSpPr/>
            <p:nvPr/>
          </p:nvSpPr>
          <p:spPr>
            <a:xfrm>
              <a:off x="732188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2" name="Rectangle 301">
              <a:extLst>
                <a:ext uri="{FF2B5EF4-FFF2-40B4-BE49-F238E27FC236}">
                  <a16:creationId xmlns:a16="http://schemas.microsoft.com/office/drawing/2014/main" id="{11C62CFC-0F3F-4F28-ADEB-0838539ECD81}"/>
                </a:ext>
              </a:extLst>
            </p:cNvPr>
            <p:cNvSpPr/>
            <p:nvPr/>
          </p:nvSpPr>
          <p:spPr>
            <a:xfrm>
              <a:off x="739209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3" name="Rectangle 302">
              <a:extLst>
                <a:ext uri="{FF2B5EF4-FFF2-40B4-BE49-F238E27FC236}">
                  <a16:creationId xmlns:a16="http://schemas.microsoft.com/office/drawing/2014/main" id="{A06A7623-5011-4892-B12C-0014A5020B06}"/>
                </a:ext>
              </a:extLst>
            </p:cNvPr>
            <p:cNvSpPr/>
            <p:nvPr/>
          </p:nvSpPr>
          <p:spPr>
            <a:xfrm>
              <a:off x="746267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4" name="Rectangle 303">
              <a:extLst>
                <a:ext uri="{FF2B5EF4-FFF2-40B4-BE49-F238E27FC236}">
                  <a16:creationId xmlns:a16="http://schemas.microsoft.com/office/drawing/2014/main" id="{EDF3F96C-1D09-40C7-A934-AF1C4D991C25}"/>
                </a:ext>
              </a:extLst>
            </p:cNvPr>
            <p:cNvSpPr/>
            <p:nvPr/>
          </p:nvSpPr>
          <p:spPr>
            <a:xfrm>
              <a:off x="753288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5" name="Rectangle 304">
              <a:extLst>
                <a:ext uri="{FF2B5EF4-FFF2-40B4-BE49-F238E27FC236}">
                  <a16:creationId xmlns:a16="http://schemas.microsoft.com/office/drawing/2014/main" id="{0F067C58-1214-4C19-BDC2-CB3187012827}"/>
                </a:ext>
              </a:extLst>
            </p:cNvPr>
            <p:cNvSpPr/>
            <p:nvPr/>
          </p:nvSpPr>
          <p:spPr>
            <a:xfrm>
              <a:off x="760309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6" name="Rectangle 305">
              <a:extLst>
                <a:ext uri="{FF2B5EF4-FFF2-40B4-BE49-F238E27FC236}">
                  <a16:creationId xmlns:a16="http://schemas.microsoft.com/office/drawing/2014/main" id="{4241C035-2D7B-4B19-8E10-0F1D696E5AC4}"/>
                </a:ext>
              </a:extLst>
            </p:cNvPr>
            <p:cNvSpPr/>
            <p:nvPr/>
          </p:nvSpPr>
          <p:spPr>
            <a:xfrm>
              <a:off x="767330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7" name="Rectangle 306">
              <a:extLst>
                <a:ext uri="{FF2B5EF4-FFF2-40B4-BE49-F238E27FC236}">
                  <a16:creationId xmlns:a16="http://schemas.microsoft.com/office/drawing/2014/main" id="{8F0D8A67-97D6-48C4-903F-3D6200D162AA}"/>
                </a:ext>
              </a:extLst>
            </p:cNvPr>
            <p:cNvSpPr/>
            <p:nvPr/>
          </p:nvSpPr>
          <p:spPr>
            <a:xfrm>
              <a:off x="774351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8" name="Rectangle 307">
              <a:extLst>
                <a:ext uri="{FF2B5EF4-FFF2-40B4-BE49-F238E27FC236}">
                  <a16:creationId xmlns:a16="http://schemas.microsoft.com/office/drawing/2014/main" id="{1A47D790-3218-4EBF-AEF0-E19565C902EB}"/>
                </a:ext>
              </a:extLst>
            </p:cNvPr>
            <p:cNvSpPr/>
            <p:nvPr/>
          </p:nvSpPr>
          <p:spPr>
            <a:xfrm>
              <a:off x="781372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9" name="Rectangle 308">
              <a:extLst>
                <a:ext uri="{FF2B5EF4-FFF2-40B4-BE49-F238E27FC236}">
                  <a16:creationId xmlns:a16="http://schemas.microsoft.com/office/drawing/2014/main" id="{1709DD15-0A59-48A2-8D6C-69B597C37F3D}"/>
                </a:ext>
              </a:extLst>
            </p:cNvPr>
            <p:cNvSpPr/>
            <p:nvPr/>
          </p:nvSpPr>
          <p:spPr>
            <a:xfrm>
              <a:off x="788393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0" name="Rectangle 309">
              <a:extLst>
                <a:ext uri="{FF2B5EF4-FFF2-40B4-BE49-F238E27FC236}">
                  <a16:creationId xmlns:a16="http://schemas.microsoft.com/office/drawing/2014/main" id="{99D2C129-7D97-4818-9F1C-A476B4B539E9}"/>
                </a:ext>
              </a:extLst>
            </p:cNvPr>
            <p:cNvSpPr/>
            <p:nvPr/>
          </p:nvSpPr>
          <p:spPr>
            <a:xfrm>
              <a:off x="7954141"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1" name="Rectangle 310">
              <a:extLst>
                <a:ext uri="{FF2B5EF4-FFF2-40B4-BE49-F238E27FC236}">
                  <a16:creationId xmlns:a16="http://schemas.microsoft.com/office/drawing/2014/main" id="{A5745B98-3B30-45AC-AEF8-4C5BD3572272}"/>
                </a:ext>
              </a:extLst>
            </p:cNvPr>
            <p:cNvSpPr/>
            <p:nvPr/>
          </p:nvSpPr>
          <p:spPr>
            <a:xfrm>
              <a:off x="802435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2" name="Rectangle 311">
              <a:extLst>
                <a:ext uri="{FF2B5EF4-FFF2-40B4-BE49-F238E27FC236}">
                  <a16:creationId xmlns:a16="http://schemas.microsoft.com/office/drawing/2014/main" id="{0970E06A-28A3-4FB0-B533-1A3E1715E539}"/>
                </a:ext>
              </a:extLst>
            </p:cNvPr>
            <p:cNvSpPr/>
            <p:nvPr/>
          </p:nvSpPr>
          <p:spPr>
            <a:xfrm>
              <a:off x="809455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5" name="Rectangle 354">
              <a:extLst>
                <a:ext uri="{FF2B5EF4-FFF2-40B4-BE49-F238E27FC236}">
                  <a16:creationId xmlns:a16="http://schemas.microsoft.com/office/drawing/2014/main" id="{52E4A1CB-8DC7-4E45-9BBE-823725FDCB82}"/>
                </a:ext>
              </a:extLst>
            </p:cNvPr>
            <p:cNvSpPr/>
            <p:nvPr/>
          </p:nvSpPr>
          <p:spPr>
            <a:xfrm>
              <a:off x="676021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6" name="Rectangle 355">
              <a:extLst>
                <a:ext uri="{FF2B5EF4-FFF2-40B4-BE49-F238E27FC236}">
                  <a16:creationId xmlns:a16="http://schemas.microsoft.com/office/drawing/2014/main" id="{EC89E205-E8DF-44FF-A17F-BCB020E22398}"/>
                </a:ext>
              </a:extLst>
            </p:cNvPr>
            <p:cNvSpPr/>
            <p:nvPr/>
          </p:nvSpPr>
          <p:spPr>
            <a:xfrm>
              <a:off x="6830419"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7" name="Rectangle 356">
              <a:extLst>
                <a:ext uri="{FF2B5EF4-FFF2-40B4-BE49-F238E27FC236}">
                  <a16:creationId xmlns:a16="http://schemas.microsoft.com/office/drawing/2014/main" id="{60AEC166-37C6-46F2-8886-8BC8D75A2542}"/>
                </a:ext>
              </a:extLst>
            </p:cNvPr>
            <p:cNvSpPr/>
            <p:nvPr/>
          </p:nvSpPr>
          <p:spPr>
            <a:xfrm>
              <a:off x="6900628"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8" name="Rectangle 357">
              <a:extLst>
                <a:ext uri="{FF2B5EF4-FFF2-40B4-BE49-F238E27FC236}">
                  <a16:creationId xmlns:a16="http://schemas.microsoft.com/office/drawing/2014/main" id="{A9C29015-53B0-4AE4-B44C-22A417228758}"/>
                </a:ext>
              </a:extLst>
            </p:cNvPr>
            <p:cNvSpPr/>
            <p:nvPr/>
          </p:nvSpPr>
          <p:spPr>
            <a:xfrm>
              <a:off x="697083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9" name="Rectangle 358">
              <a:extLst>
                <a:ext uri="{FF2B5EF4-FFF2-40B4-BE49-F238E27FC236}">
                  <a16:creationId xmlns:a16="http://schemas.microsoft.com/office/drawing/2014/main" id="{AB937D2C-8DD9-42B9-B0C7-E728FDFED4EF}"/>
                </a:ext>
              </a:extLst>
            </p:cNvPr>
            <p:cNvSpPr/>
            <p:nvPr/>
          </p:nvSpPr>
          <p:spPr>
            <a:xfrm>
              <a:off x="704104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0" name="Rectangle 359">
              <a:extLst>
                <a:ext uri="{FF2B5EF4-FFF2-40B4-BE49-F238E27FC236}">
                  <a16:creationId xmlns:a16="http://schemas.microsoft.com/office/drawing/2014/main" id="{45069621-B19D-4382-83CA-688A509C3DCF}"/>
                </a:ext>
              </a:extLst>
            </p:cNvPr>
            <p:cNvSpPr/>
            <p:nvPr/>
          </p:nvSpPr>
          <p:spPr>
            <a:xfrm>
              <a:off x="711125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1" name="Rectangle 360">
              <a:extLst>
                <a:ext uri="{FF2B5EF4-FFF2-40B4-BE49-F238E27FC236}">
                  <a16:creationId xmlns:a16="http://schemas.microsoft.com/office/drawing/2014/main" id="{052C9F9F-FD7F-4835-B7A4-D2E369818221}"/>
                </a:ext>
              </a:extLst>
            </p:cNvPr>
            <p:cNvSpPr/>
            <p:nvPr/>
          </p:nvSpPr>
          <p:spPr>
            <a:xfrm>
              <a:off x="718146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2" name="Rectangle 361">
              <a:extLst>
                <a:ext uri="{FF2B5EF4-FFF2-40B4-BE49-F238E27FC236}">
                  <a16:creationId xmlns:a16="http://schemas.microsoft.com/office/drawing/2014/main" id="{FEC53EF6-F90A-4C96-BE13-231E48D7EC47}"/>
                </a:ext>
              </a:extLst>
            </p:cNvPr>
            <p:cNvSpPr/>
            <p:nvPr/>
          </p:nvSpPr>
          <p:spPr>
            <a:xfrm>
              <a:off x="725167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3" name="Rectangle 362">
              <a:extLst>
                <a:ext uri="{FF2B5EF4-FFF2-40B4-BE49-F238E27FC236}">
                  <a16:creationId xmlns:a16="http://schemas.microsoft.com/office/drawing/2014/main" id="{381C8F59-5BDC-4339-ACB8-F99D83BC7390}"/>
                </a:ext>
              </a:extLst>
            </p:cNvPr>
            <p:cNvSpPr/>
            <p:nvPr/>
          </p:nvSpPr>
          <p:spPr>
            <a:xfrm>
              <a:off x="732188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4" name="Rectangle 363">
              <a:extLst>
                <a:ext uri="{FF2B5EF4-FFF2-40B4-BE49-F238E27FC236}">
                  <a16:creationId xmlns:a16="http://schemas.microsoft.com/office/drawing/2014/main" id="{84C2F7E9-42FD-4AC3-866C-37EAE0981670}"/>
                </a:ext>
              </a:extLst>
            </p:cNvPr>
            <p:cNvSpPr/>
            <p:nvPr/>
          </p:nvSpPr>
          <p:spPr>
            <a:xfrm>
              <a:off x="739209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5" name="Rectangle 364">
              <a:extLst>
                <a:ext uri="{FF2B5EF4-FFF2-40B4-BE49-F238E27FC236}">
                  <a16:creationId xmlns:a16="http://schemas.microsoft.com/office/drawing/2014/main" id="{6B897D1E-B8D5-4F4C-A1F8-A83D237EDD2F}"/>
                </a:ext>
              </a:extLst>
            </p:cNvPr>
            <p:cNvSpPr/>
            <p:nvPr/>
          </p:nvSpPr>
          <p:spPr>
            <a:xfrm>
              <a:off x="746267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6" name="Rectangle 365">
              <a:extLst>
                <a:ext uri="{FF2B5EF4-FFF2-40B4-BE49-F238E27FC236}">
                  <a16:creationId xmlns:a16="http://schemas.microsoft.com/office/drawing/2014/main" id="{8EE79B04-A197-4DB2-ADCA-B2BA1CFC216F}"/>
                </a:ext>
              </a:extLst>
            </p:cNvPr>
            <p:cNvSpPr/>
            <p:nvPr/>
          </p:nvSpPr>
          <p:spPr>
            <a:xfrm>
              <a:off x="753288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7" name="Rectangle 366">
              <a:extLst>
                <a:ext uri="{FF2B5EF4-FFF2-40B4-BE49-F238E27FC236}">
                  <a16:creationId xmlns:a16="http://schemas.microsoft.com/office/drawing/2014/main" id="{0169E5C5-B337-4915-B117-14DD7F3E9ABA}"/>
                </a:ext>
              </a:extLst>
            </p:cNvPr>
            <p:cNvSpPr/>
            <p:nvPr/>
          </p:nvSpPr>
          <p:spPr>
            <a:xfrm>
              <a:off x="760309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8" name="Rectangle 367">
              <a:extLst>
                <a:ext uri="{FF2B5EF4-FFF2-40B4-BE49-F238E27FC236}">
                  <a16:creationId xmlns:a16="http://schemas.microsoft.com/office/drawing/2014/main" id="{6996FCA8-55F3-4087-BA62-0E00982B2603}"/>
                </a:ext>
              </a:extLst>
            </p:cNvPr>
            <p:cNvSpPr/>
            <p:nvPr/>
          </p:nvSpPr>
          <p:spPr>
            <a:xfrm>
              <a:off x="767330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9" name="Rectangle 368">
              <a:extLst>
                <a:ext uri="{FF2B5EF4-FFF2-40B4-BE49-F238E27FC236}">
                  <a16:creationId xmlns:a16="http://schemas.microsoft.com/office/drawing/2014/main" id="{A33D2985-6D11-4BA1-82A7-1D1B1700BDA6}"/>
                </a:ext>
              </a:extLst>
            </p:cNvPr>
            <p:cNvSpPr/>
            <p:nvPr/>
          </p:nvSpPr>
          <p:spPr>
            <a:xfrm>
              <a:off x="774351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0" name="Rectangle 369">
              <a:extLst>
                <a:ext uri="{FF2B5EF4-FFF2-40B4-BE49-F238E27FC236}">
                  <a16:creationId xmlns:a16="http://schemas.microsoft.com/office/drawing/2014/main" id="{D758C834-9198-4663-8B35-75F731370090}"/>
                </a:ext>
              </a:extLst>
            </p:cNvPr>
            <p:cNvSpPr/>
            <p:nvPr/>
          </p:nvSpPr>
          <p:spPr>
            <a:xfrm>
              <a:off x="781372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1" name="Rectangle 370">
              <a:extLst>
                <a:ext uri="{FF2B5EF4-FFF2-40B4-BE49-F238E27FC236}">
                  <a16:creationId xmlns:a16="http://schemas.microsoft.com/office/drawing/2014/main" id="{72FD4903-2FCD-4142-AC87-EE27126472DC}"/>
                </a:ext>
              </a:extLst>
            </p:cNvPr>
            <p:cNvSpPr/>
            <p:nvPr/>
          </p:nvSpPr>
          <p:spPr>
            <a:xfrm>
              <a:off x="788393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2" name="Rectangle 371">
              <a:extLst>
                <a:ext uri="{FF2B5EF4-FFF2-40B4-BE49-F238E27FC236}">
                  <a16:creationId xmlns:a16="http://schemas.microsoft.com/office/drawing/2014/main" id="{A9C2F47E-271D-440B-B633-8C5955BD38A8}"/>
                </a:ext>
              </a:extLst>
            </p:cNvPr>
            <p:cNvSpPr/>
            <p:nvPr/>
          </p:nvSpPr>
          <p:spPr>
            <a:xfrm>
              <a:off x="7954141"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3" name="Rectangle 372">
              <a:extLst>
                <a:ext uri="{FF2B5EF4-FFF2-40B4-BE49-F238E27FC236}">
                  <a16:creationId xmlns:a16="http://schemas.microsoft.com/office/drawing/2014/main" id="{68B42E8C-EF2C-4451-A68D-44629FCF47CB}"/>
                </a:ext>
              </a:extLst>
            </p:cNvPr>
            <p:cNvSpPr/>
            <p:nvPr/>
          </p:nvSpPr>
          <p:spPr>
            <a:xfrm>
              <a:off x="802435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7" name="Rectangle 416">
              <a:extLst>
                <a:ext uri="{FF2B5EF4-FFF2-40B4-BE49-F238E27FC236}">
                  <a16:creationId xmlns:a16="http://schemas.microsoft.com/office/drawing/2014/main" id="{47C97F0B-A7FB-41E7-8B2B-0FAB28868499}"/>
                </a:ext>
              </a:extLst>
            </p:cNvPr>
            <p:cNvSpPr/>
            <p:nvPr/>
          </p:nvSpPr>
          <p:spPr>
            <a:xfrm>
              <a:off x="6760210"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8" name="Rectangle 417">
              <a:extLst>
                <a:ext uri="{FF2B5EF4-FFF2-40B4-BE49-F238E27FC236}">
                  <a16:creationId xmlns:a16="http://schemas.microsoft.com/office/drawing/2014/main" id="{C7463C39-A71B-4A03-922B-FC06699B5F96}"/>
                </a:ext>
              </a:extLst>
            </p:cNvPr>
            <p:cNvSpPr/>
            <p:nvPr/>
          </p:nvSpPr>
          <p:spPr>
            <a:xfrm>
              <a:off x="6830419"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9" name="Rectangle 418">
              <a:extLst>
                <a:ext uri="{FF2B5EF4-FFF2-40B4-BE49-F238E27FC236}">
                  <a16:creationId xmlns:a16="http://schemas.microsoft.com/office/drawing/2014/main" id="{A86F560B-76AC-4CB8-9A01-40E46E8E99B2}"/>
                </a:ext>
              </a:extLst>
            </p:cNvPr>
            <p:cNvSpPr/>
            <p:nvPr/>
          </p:nvSpPr>
          <p:spPr>
            <a:xfrm>
              <a:off x="6900628"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0" name="Rectangle 419">
              <a:extLst>
                <a:ext uri="{FF2B5EF4-FFF2-40B4-BE49-F238E27FC236}">
                  <a16:creationId xmlns:a16="http://schemas.microsoft.com/office/drawing/2014/main" id="{FC9ED163-E244-4185-A49C-F284CC36C207}"/>
                </a:ext>
              </a:extLst>
            </p:cNvPr>
            <p:cNvSpPr/>
            <p:nvPr/>
          </p:nvSpPr>
          <p:spPr>
            <a:xfrm>
              <a:off x="697083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1" name="Rectangle 420">
              <a:extLst>
                <a:ext uri="{FF2B5EF4-FFF2-40B4-BE49-F238E27FC236}">
                  <a16:creationId xmlns:a16="http://schemas.microsoft.com/office/drawing/2014/main" id="{A55313C1-BA9E-421D-B972-458D2E92E2D3}"/>
                </a:ext>
              </a:extLst>
            </p:cNvPr>
            <p:cNvSpPr/>
            <p:nvPr/>
          </p:nvSpPr>
          <p:spPr>
            <a:xfrm>
              <a:off x="704104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2" name="Rectangle 421">
              <a:extLst>
                <a:ext uri="{FF2B5EF4-FFF2-40B4-BE49-F238E27FC236}">
                  <a16:creationId xmlns:a16="http://schemas.microsoft.com/office/drawing/2014/main" id="{350D708D-51BF-470D-B386-3ADE75059751}"/>
                </a:ext>
              </a:extLst>
            </p:cNvPr>
            <p:cNvSpPr/>
            <p:nvPr/>
          </p:nvSpPr>
          <p:spPr>
            <a:xfrm>
              <a:off x="711125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3" name="Rectangle 422">
              <a:extLst>
                <a:ext uri="{FF2B5EF4-FFF2-40B4-BE49-F238E27FC236}">
                  <a16:creationId xmlns:a16="http://schemas.microsoft.com/office/drawing/2014/main" id="{CAC654AC-440F-40B4-A0B3-6A9EE60EB7F9}"/>
                </a:ext>
              </a:extLst>
            </p:cNvPr>
            <p:cNvSpPr/>
            <p:nvPr/>
          </p:nvSpPr>
          <p:spPr>
            <a:xfrm>
              <a:off x="718146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4" name="Rectangle 423">
              <a:extLst>
                <a:ext uri="{FF2B5EF4-FFF2-40B4-BE49-F238E27FC236}">
                  <a16:creationId xmlns:a16="http://schemas.microsoft.com/office/drawing/2014/main" id="{BCDA0D38-DCF4-48D1-9ED1-C8B530FD41F8}"/>
                </a:ext>
              </a:extLst>
            </p:cNvPr>
            <p:cNvSpPr/>
            <p:nvPr/>
          </p:nvSpPr>
          <p:spPr>
            <a:xfrm>
              <a:off x="725167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5" name="Rectangle 424">
              <a:extLst>
                <a:ext uri="{FF2B5EF4-FFF2-40B4-BE49-F238E27FC236}">
                  <a16:creationId xmlns:a16="http://schemas.microsoft.com/office/drawing/2014/main" id="{881D353D-54A1-4A62-BBCB-CA3DBE1CE2ED}"/>
                </a:ext>
              </a:extLst>
            </p:cNvPr>
            <p:cNvSpPr/>
            <p:nvPr/>
          </p:nvSpPr>
          <p:spPr>
            <a:xfrm>
              <a:off x="732188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6" name="Rectangle 425">
              <a:extLst>
                <a:ext uri="{FF2B5EF4-FFF2-40B4-BE49-F238E27FC236}">
                  <a16:creationId xmlns:a16="http://schemas.microsoft.com/office/drawing/2014/main" id="{B95B1F8D-76AB-412A-8812-A84E2C4338F3}"/>
                </a:ext>
              </a:extLst>
            </p:cNvPr>
            <p:cNvSpPr/>
            <p:nvPr/>
          </p:nvSpPr>
          <p:spPr>
            <a:xfrm>
              <a:off x="739209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7" name="Rectangle 426">
              <a:extLst>
                <a:ext uri="{FF2B5EF4-FFF2-40B4-BE49-F238E27FC236}">
                  <a16:creationId xmlns:a16="http://schemas.microsoft.com/office/drawing/2014/main" id="{FECB1486-A0E2-4242-A0F9-73CDB0115810}"/>
                </a:ext>
              </a:extLst>
            </p:cNvPr>
            <p:cNvSpPr/>
            <p:nvPr/>
          </p:nvSpPr>
          <p:spPr>
            <a:xfrm>
              <a:off x="746267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8" name="Rectangle 427">
              <a:extLst>
                <a:ext uri="{FF2B5EF4-FFF2-40B4-BE49-F238E27FC236}">
                  <a16:creationId xmlns:a16="http://schemas.microsoft.com/office/drawing/2014/main" id="{BFA364D0-6BCA-4161-8CCE-A746790A12EE}"/>
                </a:ext>
              </a:extLst>
            </p:cNvPr>
            <p:cNvSpPr/>
            <p:nvPr/>
          </p:nvSpPr>
          <p:spPr>
            <a:xfrm>
              <a:off x="753288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9" name="Rectangle 428">
              <a:extLst>
                <a:ext uri="{FF2B5EF4-FFF2-40B4-BE49-F238E27FC236}">
                  <a16:creationId xmlns:a16="http://schemas.microsoft.com/office/drawing/2014/main" id="{4D025D59-2CE6-4B18-AABD-F73179B80DF7}"/>
                </a:ext>
              </a:extLst>
            </p:cNvPr>
            <p:cNvSpPr/>
            <p:nvPr/>
          </p:nvSpPr>
          <p:spPr>
            <a:xfrm>
              <a:off x="760309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0" name="Rectangle 429">
              <a:extLst>
                <a:ext uri="{FF2B5EF4-FFF2-40B4-BE49-F238E27FC236}">
                  <a16:creationId xmlns:a16="http://schemas.microsoft.com/office/drawing/2014/main" id="{A5A18712-569D-480E-9FAE-9BF19F71C0E3}"/>
                </a:ext>
              </a:extLst>
            </p:cNvPr>
            <p:cNvSpPr/>
            <p:nvPr/>
          </p:nvSpPr>
          <p:spPr>
            <a:xfrm>
              <a:off x="767330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1" name="Rectangle 430">
              <a:extLst>
                <a:ext uri="{FF2B5EF4-FFF2-40B4-BE49-F238E27FC236}">
                  <a16:creationId xmlns:a16="http://schemas.microsoft.com/office/drawing/2014/main" id="{BD58619E-D5A2-452B-96B6-2022FCE581A4}"/>
                </a:ext>
              </a:extLst>
            </p:cNvPr>
            <p:cNvSpPr/>
            <p:nvPr/>
          </p:nvSpPr>
          <p:spPr>
            <a:xfrm>
              <a:off x="774351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2" name="Rectangle 431">
              <a:extLst>
                <a:ext uri="{FF2B5EF4-FFF2-40B4-BE49-F238E27FC236}">
                  <a16:creationId xmlns:a16="http://schemas.microsoft.com/office/drawing/2014/main" id="{CAC746E3-B5F8-4ADA-9B3E-E70B00E94C8D}"/>
                </a:ext>
              </a:extLst>
            </p:cNvPr>
            <p:cNvSpPr/>
            <p:nvPr/>
          </p:nvSpPr>
          <p:spPr>
            <a:xfrm>
              <a:off x="781372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3" name="Rectangle 432">
              <a:extLst>
                <a:ext uri="{FF2B5EF4-FFF2-40B4-BE49-F238E27FC236}">
                  <a16:creationId xmlns:a16="http://schemas.microsoft.com/office/drawing/2014/main" id="{9D93B43E-B56A-4364-A9AC-075DC6449C77}"/>
                </a:ext>
              </a:extLst>
            </p:cNvPr>
            <p:cNvSpPr/>
            <p:nvPr/>
          </p:nvSpPr>
          <p:spPr>
            <a:xfrm>
              <a:off x="788393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9" name="Rectangle 478">
              <a:extLst>
                <a:ext uri="{FF2B5EF4-FFF2-40B4-BE49-F238E27FC236}">
                  <a16:creationId xmlns:a16="http://schemas.microsoft.com/office/drawing/2014/main" id="{D1DFCBCE-3151-4804-89D4-E92FC4542BF1}"/>
                </a:ext>
              </a:extLst>
            </p:cNvPr>
            <p:cNvSpPr/>
            <p:nvPr/>
          </p:nvSpPr>
          <p:spPr>
            <a:xfrm>
              <a:off x="6760210"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0" name="Rectangle 479">
              <a:extLst>
                <a:ext uri="{FF2B5EF4-FFF2-40B4-BE49-F238E27FC236}">
                  <a16:creationId xmlns:a16="http://schemas.microsoft.com/office/drawing/2014/main" id="{806AEC98-5CE5-4D97-BDFD-9D608E6DC850}"/>
                </a:ext>
              </a:extLst>
            </p:cNvPr>
            <p:cNvSpPr/>
            <p:nvPr/>
          </p:nvSpPr>
          <p:spPr>
            <a:xfrm>
              <a:off x="6830419"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1" name="Rectangle 480">
              <a:extLst>
                <a:ext uri="{FF2B5EF4-FFF2-40B4-BE49-F238E27FC236}">
                  <a16:creationId xmlns:a16="http://schemas.microsoft.com/office/drawing/2014/main" id="{6706B921-B1C2-4A66-8269-00083EFC95B0}"/>
                </a:ext>
              </a:extLst>
            </p:cNvPr>
            <p:cNvSpPr/>
            <p:nvPr/>
          </p:nvSpPr>
          <p:spPr>
            <a:xfrm>
              <a:off x="6900628"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2" name="Rectangle 481">
              <a:extLst>
                <a:ext uri="{FF2B5EF4-FFF2-40B4-BE49-F238E27FC236}">
                  <a16:creationId xmlns:a16="http://schemas.microsoft.com/office/drawing/2014/main" id="{2DA83A71-79D0-4E1E-B050-D4B192F7C298}"/>
                </a:ext>
              </a:extLst>
            </p:cNvPr>
            <p:cNvSpPr/>
            <p:nvPr/>
          </p:nvSpPr>
          <p:spPr>
            <a:xfrm>
              <a:off x="697083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3" name="Rectangle 482">
              <a:extLst>
                <a:ext uri="{FF2B5EF4-FFF2-40B4-BE49-F238E27FC236}">
                  <a16:creationId xmlns:a16="http://schemas.microsoft.com/office/drawing/2014/main" id="{974C55A1-9BDF-4FA1-99C3-51DFACD8E0D2}"/>
                </a:ext>
              </a:extLst>
            </p:cNvPr>
            <p:cNvSpPr/>
            <p:nvPr/>
          </p:nvSpPr>
          <p:spPr>
            <a:xfrm>
              <a:off x="704104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4" name="Rectangle 483">
              <a:extLst>
                <a:ext uri="{FF2B5EF4-FFF2-40B4-BE49-F238E27FC236}">
                  <a16:creationId xmlns:a16="http://schemas.microsoft.com/office/drawing/2014/main" id="{AD280C94-3AD2-4225-888A-7F1746F412CE}"/>
                </a:ext>
              </a:extLst>
            </p:cNvPr>
            <p:cNvSpPr/>
            <p:nvPr/>
          </p:nvSpPr>
          <p:spPr>
            <a:xfrm>
              <a:off x="711125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5" name="Rectangle 484">
              <a:extLst>
                <a:ext uri="{FF2B5EF4-FFF2-40B4-BE49-F238E27FC236}">
                  <a16:creationId xmlns:a16="http://schemas.microsoft.com/office/drawing/2014/main" id="{12704FDE-9233-4A1C-B6AB-C54F4D763B2F}"/>
                </a:ext>
              </a:extLst>
            </p:cNvPr>
            <p:cNvSpPr/>
            <p:nvPr/>
          </p:nvSpPr>
          <p:spPr>
            <a:xfrm>
              <a:off x="718146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6" name="Rectangle 485">
              <a:extLst>
                <a:ext uri="{FF2B5EF4-FFF2-40B4-BE49-F238E27FC236}">
                  <a16:creationId xmlns:a16="http://schemas.microsoft.com/office/drawing/2014/main" id="{097BE02E-BB76-4A8C-BF8B-6060BFCA36D9}"/>
                </a:ext>
              </a:extLst>
            </p:cNvPr>
            <p:cNvSpPr/>
            <p:nvPr/>
          </p:nvSpPr>
          <p:spPr>
            <a:xfrm>
              <a:off x="725167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7" name="Rectangle 486">
              <a:extLst>
                <a:ext uri="{FF2B5EF4-FFF2-40B4-BE49-F238E27FC236}">
                  <a16:creationId xmlns:a16="http://schemas.microsoft.com/office/drawing/2014/main" id="{2D5375C7-0DCB-40E5-8EF5-B4232D587772}"/>
                </a:ext>
              </a:extLst>
            </p:cNvPr>
            <p:cNvSpPr/>
            <p:nvPr/>
          </p:nvSpPr>
          <p:spPr>
            <a:xfrm>
              <a:off x="732188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8" name="Rectangle 487">
              <a:extLst>
                <a:ext uri="{FF2B5EF4-FFF2-40B4-BE49-F238E27FC236}">
                  <a16:creationId xmlns:a16="http://schemas.microsoft.com/office/drawing/2014/main" id="{E8CB7C10-242A-4E73-972F-4151E7374FCA}"/>
                </a:ext>
              </a:extLst>
            </p:cNvPr>
            <p:cNvSpPr/>
            <p:nvPr/>
          </p:nvSpPr>
          <p:spPr>
            <a:xfrm>
              <a:off x="7392092"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9" name="Rectangle 488">
              <a:extLst>
                <a:ext uri="{FF2B5EF4-FFF2-40B4-BE49-F238E27FC236}">
                  <a16:creationId xmlns:a16="http://schemas.microsoft.com/office/drawing/2014/main" id="{671BCE0C-4370-400F-B6FD-AAEF26C2C50E}"/>
                </a:ext>
              </a:extLst>
            </p:cNvPr>
            <p:cNvSpPr/>
            <p:nvPr/>
          </p:nvSpPr>
          <p:spPr>
            <a:xfrm>
              <a:off x="746267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0" name="Rectangle 489">
              <a:extLst>
                <a:ext uri="{FF2B5EF4-FFF2-40B4-BE49-F238E27FC236}">
                  <a16:creationId xmlns:a16="http://schemas.microsoft.com/office/drawing/2014/main" id="{60410C54-587D-4DAA-A733-7FC6B89C0568}"/>
                </a:ext>
              </a:extLst>
            </p:cNvPr>
            <p:cNvSpPr/>
            <p:nvPr/>
          </p:nvSpPr>
          <p:spPr>
            <a:xfrm>
              <a:off x="753288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1" name="Rectangle 490">
              <a:extLst>
                <a:ext uri="{FF2B5EF4-FFF2-40B4-BE49-F238E27FC236}">
                  <a16:creationId xmlns:a16="http://schemas.microsoft.com/office/drawing/2014/main" id="{D3FCE82D-DE52-4CCC-80C6-E230DE5BA3C6}"/>
                </a:ext>
              </a:extLst>
            </p:cNvPr>
            <p:cNvSpPr/>
            <p:nvPr/>
          </p:nvSpPr>
          <p:spPr>
            <a:xfrm>
              <a:off x="760309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2" name="Rectangle 491">
              <a:extLst>
                <a:ext uri="{FF2B5EF4-FFF2-40B4-BE49-F238E27FC236}">
                  <a16:creationId xmlns:a16="http://schemas.microsoft.com/office/drawing/2014/main" id="{065BE0F5-2812-4D88-93FF-E01F8EBA9961}"/>
                </a:ext>
              </a:extLst>
            </p:cNvPr>
            <p:cNvSpPr/>
            <p:nvPr/>
          </p:nvSpPr>
          <p:spPr>
            <a:xfrm>
              <a:off x="767330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3" name="Rectangle 492">
              <a:extLst>
                <a:ext uri="{FF2B5EF4-FFF2-40B4-BE49-F238E27FC236}">
                  <a16:creationId xmlns:a16="http://schemas.microsoft.com/office/drawing/2014/main" id="{286E50E5-5466-4E91-AD12-70708313345C}"/>
                </a:ext>
              </a:extLst>
            </p:cNvPr>
            <p:cNvSpPr/>
            <p:nvPr/>
          </p:nvSpPr>
          <p:spPr>
            <a:xfrm>
              <a:off x="774351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4" name="Rectangle 493">
              <a:extLst>
                <a:ext uri="{FF2B5EF4-FFF2-40B4-BE49-F238E27FC236}">
                  <a16:creationId xmlns:a16="http://schemas.microsoft.com/office/drawing/2014/main" id="{EAAB782C-BEF1-42FF-B1F9-3A3BB673D969}"/>
                </a:ext>
              </a:extLst>
            </p:cNvPr>
            <p:cNvSpPr/>
            <p:nvPr/>
          </p:nvSpPr>
          <p:spPr>
            <a:xfrm>
              <a:off x="781372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1" name="Rectangle 540">
              <a:extLst>
                <a:ext uri="{FF2B5EF4-FFF2-40B4-BE49-F238E27FC236}">
                  <a16:creationId xmlns:a16="http://schemas.microsoft.com/office/drawing/2014/main" id="{52443415-A27F-48CF-9930-16DB465132DB}"/>
                </a:ext>
              </a:extLst>
            </p:cNvPr>
            <p:cNvSpPr/>
            <p:nvPr/>
          </p:nvSpPr>
          <p:spPr>
            <a:xfrm>
              <a:off x="6760210"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2" name="Rectangle 541">
              <a:extLst>
                <a:ext uri="{FF2B5EF4-FFF2-40B4-BE49-F238E27FC236}">
                  <a16:creationId xmlns:a16="http://schemas.microsoft.com/office/drawing/2014/main" id="{9F30C4B4-4DA4-417F-A5C5-41252DA21FB8}"/>
                </a:ext>
              </a:extLst>
            </p:cNvPr>
            <p:cNvSpPr/>
            <p:nvPr/>
          </p:nvSpPr>
          <p:spPr>
            <a:xfrm>
              <a:off x="6830419"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3" name="Rectangle 542">
              <a:extLst>
                <a:ext uri="{FF2B5EF4-FFF2-40B4-BE49-F238E27FC236}">
                  <a16:creationId xmlns:a16="http://schemas.microsoft.com/office/drawing/2014/main" id="{B7F6FCD2-7268-42FE-A135-53FDC2A271B6}"/>
                </a:ext>
              </a:extLst>
            </p:cNvPr>
            <p:cNvSpPr/>
            <p:nvPr/>
          </p:nvSpPr>
          <p:spPr>
            <a:xfrm>
              <a:off x="6900628"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4" name="Rectangle 543">
              <a:extLst>
                <a:ext uri="{FF2B5EF4-FFF2-40B4-BE49-F238E27FC236}">
                  <a16:creationId xmlns:a16="http://schemas.microsoft.com/office/drawing/2014/main" id="{1DA70F00-CEAA-4211-864D-075DE505F637}"/>
                </a:ext>
              </a:extLst>
            </p:cNvPr>
            <p:cNvSpPr/>
            <p:nvPr/>
          </p:nvSpPr>
          <p:spPr>
            <a:xfrm>
              <a:off x="697083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5" name="Rectangle 544">
              <a:extLst>
                <a:ext uri="{FF2B5EF4-FFF2-40B4-BE49-F238E27FC236}">
                  <a16:creationId xmlns:a16="http://schemas.microsoft.com/office/drawing/2014/main" id="{89523F8A-E689-4FAF-A725-2FFF78C2BC9E}"/>
                </a:ext>
              </a:extLst>
            </p:cNvPr>
            <p:cNvSpPr/>
            <p:nvPr/>
          </p:nvSpPr>
          <p:spPr>
            <a:xfrm>
              <a:off x="704104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6" name="Rectangle 545">
              <a:extLst>
                <a:ext uri="{FF2B5EF4-FFF2-40B4-BE49-F238E27FC236}">
                  <a16:creationId xmlns:a16="http://schemas.microsoft.com/office/drawing/2014/main" id="{A959ACE0-7B78-4835-88B4-6DA75DE76035}"/>
                </a:ext>
              </a:extLst>
            </p:cNvPr>
            <p:cNvSpPr/>
            <p:nvPr/>
          </p:nvSpPr>
          <p:spPr>
            <a:xfrm>
              <a:off x="711125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7" name="Rectangle 546">
              <a:extLst>
                <a:ext uri="{FF2B5EF4-FFF2-40B4-BE49-F238E27FC236}">
                  <a16:creationId xmlns:a16="http://schemas.microsoft.com/office/drawing/2014/main" id="{50A9A330-6E0B-4A21-BCCB-5C723D2512A3}"/>
                </a:ext>
              </a:extLst>
            </p:cNvPr>
            <p:cNvSpPr/>
            <p:nvPr/>
          </p:nvSpPr>
          <p:spPr>
            <a:xfrm>
              <a:off x="718146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8" name="Rectangle 547">
              <a:extLst>
                <a:ext uri="{FF2B5EF4-FFF2-40B4-BE49-F238E27FC236}">
                  <a16:creationId xmlns:a16="http://schemas.microsoft.com/office/drawing/2014/main" id="{6D2ED1EB-F596-47D0-8AAF-0CA76D98C0C2}"/>
                </a:ext>
              </a:extLst>
            </p:cNvPr>
            <p:cNvSpPr/>
            <p:nvPr/>
          </p:nvSpPr>
          <p:spPr>
            <a:xfrm>
              <a:off x="725167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9" name="Rectangle 548">
              <a:extLst>
                <a:ext uri="{FF2B5EF4-FFF2-40B4-BE49-F238E27FC236}">
                  <a16:creationId xmlns:a16="http://schemas.microsoft.com/office/drawing/2014/main" id="{FDDD0747-60C4-47F9-ABA6-3E1FB2932C84}"/>
                </a:ext>
              </a:extLst>
            </p:cNvPr>
            <p:cNvSpPr/>
            <p:nvPr/>
          </p:nvSpPr>
          <p:spPr>
            <a:xfrm>
              <a:off x="7321883"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0" name="Rectangle 549">
              <a:extLst>
                <a:ext uri="{FF2B5EF4-FFF2-40B4-BE49-F238E27FC236}">
                  <a16:creationId xmlns:a16="http://schemas.microsoft.com/office/drawing/2014/main" id="{9FBBE680-8D12-4008-A80C-287BF76FE304}"/>
                </a:ext>
              </a:extLst>
            </p:cNvPr>
            <p:cNvSpPr/>
            <p:nvPr/>
          </p:nvSpPr>
          <p:spPr>
            <a:xfrm>
              <a:off x="7392092"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1" name="Rectangle 550">
              <a:extLst>
                <a:ext uri="{FF2B5EF4-FFF2-40B4-BE49-F238E27FC236}">
                  <a16:creationId xmlns:a16="http://schemas.microsoft.com/office/drawing/2014/main" id="{278E7C02-B0EF-49D5-ABCD-028358525B51}"/>
                </a:ext>
              </a:extLst>
            </p:cNvPr>
            <p:cNvSpPr/>
            <p:nvPr/>
          </p:nvSpPr>
          <p:spPr>
            <a:xfrm>
              <a:off x="746267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2" name="Rectangle 551">
              <a:extLst>
                <a:ext uri="{FF2B5EF4-FFF2-40B4-BE49-F238E27FC236}">
                  <a16:creationId xmlns:a16="http://schemas.microsoft.com/office/drawing/2014/main" id="{48F5F586-FD9C-4462-A4D8-AAE71D0899F1}"/>
                </a:ext>
              </a:extLst>
            </p:cNvPr>
            <p:cNvSpPr/>
            <p:nvPr/>
          </p:nvSpPr>
          <p:spPr>
            <a:xfrm>
              <a:off x="753288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3" name="Rectangle 552">
              <a:extLst>
                <a:ext uri="{FF2B5EF4-FFF2-40B4-BE49-F238E27FC236}">
                  <a16:creationId xmlns:a16="http://schemas.microsoft.com/office/drawing/2014/main" id="{29ECA4E6-822E-4CF6-BEEA-4CD0C60FC742}"/>
                </a:ext>
              </a:extLst>
            </p:cNvPr>
            <p:cNvSpPr/>
            <p:nvPr/>
          </p:nvSpPr>
          <p:spPr>
            <a:xfrm>
              <a:off x="760309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4" name="Rectangle 553">
              <a:extLst>
                <a:ext uri="{FF2B5EF4-FFF2-40B4-BE49-F238E27FC236}">
                  <a16:creationId xmlns:a16="http://schemas.microsoft.com/office/drawing/2014/main" id="{A20A5A14-C6B0-47A7-8EE0-B50C7184037B}"/>
                </a:ext>
              </a:extLst>
            </p:cNvPr>
            <p:cNvSpPr/>
            <p:nvPr/>
          </p:nvSpPr>
          <p:spPr>
            <a:xfrm>
              <a:off x="767330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5" name="Rectangle 554">
              <a:extLst>
                <a:ext uri="{FF2B5EF4-FFF2-40B4-BE49-F238E27FC236}">
                  <a16:creationId xmlns:a16="http://schemas.microsoft.com/office/drawing/2014/main" id="{B9FB7ECE-BBE9-4472-8C91-8047DBB4CCF4}"/>
                </a:ext>
              </a:extLst>
            </p:cNvPr>
            <p:cNvSpPr/>
            <p:nvPr/>
          </p:nvSpPr>
          <p:spPr>
            <a:xfrm>
              <a:off x="774351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3" name="Rectangle 602">
              <a:extLst>
                <a:ext uri="{FF2B5EF4-FFF2-40B4-BE49-F238E27FC236}">
                  <a16:creationId xmlns:a16="http://schemas.microsoft.com/office/drawing/2014/main" id="{EA330AA3-5DC5-47B3-8A52-298D723E537B}"/>
                </a:ext>
              </a:extLst>
            </p:cNvPr>
            <p:cNvSpPr/>
            <p:nvPr/>
          </p:nvSpPr>
          <p:spPr>
            <a:xfrm>
              <a:off x="6760210"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4" name="Rectangle 603">
              <a:extLst>
                <a:ext uri="{FF2B5EF4-FFF2-40B4-BE49-F238E27FC236}">
                  <a16:creationId xmlns:a16="http://schemas.microsoft.com/office/drawing/2014/main" id="{B425935B-2B91-4123-BED1-AC3C82F8ED37}"/>
                </a:ext>
              </a:extLst>
            </p:cNvPr>
            <p:cNvSpPr/>
            <p:nvPr/>
          </p:nvSpPr>
          <p:spPr>
            <a:xfrm>
              <a:off x="6830419"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5" name="Rectangle 604">
              <a:extLst>
                <a:ext uri="{FF2B5EF4-FFF2-40B4-BE49-F238E27FC236}">
                  <a16:creationId xmlns:a16="http://schemas.microsoft.com/office/drawing/2014/main" id="{5F5649BA-2363-401A-B966-FF80AABF873B}"/>
                </a:ext>
              </a:extLst>
            </p:cNvPr>
            <p:cNvSpPr/>
            <p:nvPr/>
          </p:nvSpPr>
          <p:spPr>
            <a:xfrm>
              <a:off x="6900628"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6" name="Rectangle 605">
              <a:extLst>
                <a:ext uri="{FF2B5EF4-FFF2-40B4-BE49-F238E27FC236}">
                  <a16:creationId xmlns:a16="http://schemas.microsoft.com/office/drawing/2014/main" id="{193C0CEB-9443-4F8E-B795-266BD74920FA}"/>
                </a:ext>
              </a:extLst>
            </p:cNvPr>
            <p:cNvSpPr/>
            <p:nvPr/>
          </p:nvSpPr>
          <p:spPr>
            <a:xfrm>
              <a:off x="697083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7" name="Rectangle 606">
              <a:extLst>
                <a:ext uri="{FF2B5EF4-FFF2-40B4-BE49-F238E27FC236}">
                  <a16:creationId xmlns:a16="http://schemas.microsoft.com/office/drawing/2014/main" id="{8CA8A2C3-4110-4C9E-AC21-7EBBC9669B61}"/>
                </a:ext>
              </a:extLst>
            </p:cNvPr>
            <p:cNvSpPr/>
            <p:nvPr/>
          </p:nvSpPr>
          <p:spPr>
            <a:xfrm>
              <a:off x="704104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8" name="Rectangle 607">
              <a:extLst>
                <a:ext uri="{FF2B5EF4-FFF2-40B4-BE49-F238E27FC236}">
                  <a16:creationId xmlns:a16="http://schemas.microsoft.com/office/drawing/2014/main" id="{0BAC4A79-AD3F-42C4-AF77-BBB98EECD035}"/>
                </a:ext>
              </a:extLst>
            </p:cNvPr>
            <p:cNvSpPr/>
            <p:nvPr/>
          </p:nvSpPr>
          <p:spPr>
            <a:xfrm>
              <a:off x="711125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9" name="Rectangle 608">
              <a:extLst>
                <a:ext uri="{FF2B5EF4-FFF2-40B4-BE49-F238E27FC236}">
                  <a16:creationId xmlns:a16="http://schemas.microsoft.com/office/drawing/2014/main" id="{63196D18-1C17-4AB3-9CB1-793744D61F49}"/>
                </a:ext>
              </a:extLst>
            </p:cNvPr>
            <p:cNvSpPr/>
            <p:nvPr/>
          </p:nvSpPr>
          <p:spPr>
            <a:xfrm>
              <a:off x="718146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0" name="Rectangle 609">
              <a:extLst>
                <a:ext uri="{FF2B5EF4-FFF2-40B4-BE49-F238E27FC236}">
                  <a16:creationId xmlns:a16="http://schemas.microsoft.com/office/drawing/2014/main" id="{4C24FA20-7151-4B15-9D5F-8FFC3DCE86C8}"/>
                </a:ext>
              </a:extLst>
            </p:cNvPr>
            <p:cNvSpPr/>
            <p:nvPr/>
          </p:nvSpPr>
          <p:spPr>
            <a:xfrm>
              <a:off x="725167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1" name="Rectangle 610">
              <a:extLst>
                <a:ext uri="{FF2B5EF4-FFF2-40B4-BE49-F238E27FC236}">
                  <a16:creationId xmlns:a16="http://schemas.microsoft.com/office/drawing/2014/main" id="{F53A46DE-1B70-4A94-B587-3FDA5D1E4F58}"/>
                </a:ext>
              </a:extLst>
            </p:cNvPr>
            <p:cNvSpPr/>
            <p:nvPr/>
          </p:nvSpPr>
          <p:spPr>
            <a:xfrm>
              <a:off x="7321883"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2" name="Rectangle 611">
              <a:extLst>
                <a:ext uri="{FF2B5EF4-FFF2-40B4-BE49-F238E27FC236}">
                  <a16:creationId xmlns:a16="http://schemas.microsoft.com/office/drawing/2014/main" id="{B724CCDF-B81D-4005-969E-8D4BA541F0DB}"/>
                </a:ext>
              </a:extLst>
            </p:cNvPr>
            <p:cNvSpPr/>
            <p:nvPr/>
          </p:nvSpPr>
          <p:spPr>
            <a:xfrm>
              <a:off x="7392092"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3" name="Rectangle 612">
              <a:extLst>
                <a:ext uri="{FF2B5EF4-FFF2-40B4-BE49-F238E27FC236}">
                  <a16:creationId xmlns:a16="http://schemas.microsoft.com/office/drawing/2014/main" id="{30D53474-8500-465F-8579-CF75D4D6A7D0}"/>
                </a:ext>
              </a:extLst>
            </p:cNvPr>
            <p:cNvSpPr/>
            <p:nvPr/>
          </p:nvSpPr>
          <p:spPr>
            <a:xfrm>
              <a:off x="746267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4" name="Rectangle 613">
              <a:extLst>
                <a:ext uri="{FF2B5EF4-FFF2-40B4-BE49-F238E27FC236}">
                  <a16:creationId xmlns:a16="http://schemas.microsoft.com/office/drawing/2014/main" id="{C521FB48-F646-4C9C-A4EB-23F0F3C617BB}"/>
                </a:ext>
              </a:extLst>
            </p:cNvPr>
            <p:cNvSpPr/>
            <p:nvPr/>
          </p:nvSpPr>
          <p:spPr>
            <a:xfrm>
              <a:off x="753288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5" name="Rectangle 614">
              <a:extLst>
                <a:ext uri="{FF2B5EF4-FFF2-40B4-BE49-F238E27FC236}">
                  <a16:creationId xmlns:a16="http://schemas.microsoft.com/office/drawing/2014/main" id="{833A22C9-CBD6-4970-AEC8-B0C8C46EAB17}"/>
                </a:ext>
              </a:extLst>
            </p:cNvPr>
            <p:cNvSpPr/>
            <p:nvPr/>
          </p:nvSpPr>
          <p:spPr>
            <a:xfrm>
              <a:off x="760309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6" name="Rectangle 615">
              <a:extLst>
                <a:ext uri="{FF2B5EF4-FFF2-40B4-BE49-F238E27FC236}">
                  <a16:creationId xmlns:a16="http://schemas.microsoft.com/office/drawing/2014/main" id="{0EE20C9D-5404-46DE-9A64-912092E45852}"/>
                </a:ext>
              </a:extLst>
            </p:cNvPr>
            <p:cNvSpPr/>
            <p:nvPr/>
          </p:nvSpPr>
          <p:spPr>
            <a:xfrm>
              <a:off x="767330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7" name="Rectangle 616">
              <a:extLst>
                <a:ext uri="{FF2B5EF4-FFF2-40B4-BE49-F238E27FC236}">
                  <a16:creationId xmlns:a16="http://schemas.microsoft.com/office/drawing/2014/main" id="{5404249B-E0DA-43EC-8851-3D7D18070757}"/>
                </a:ext>
              </a:extLst>
            </p:cNvPr>
            <p:cNvSpPr/>
            <p:nvPr/>
          </p:nvSpPr>
          <p:spPr>
            <a:xfrm>
              <a:off x="774351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5" name="Rectangle 664">
              <a:extLst>
                <a:ext uri="{FF2B5EF4-FFF2-40B4-BE49-F238E27FC236}">
                  <a16:creationId xmlns:a16="http://schemas.microsoft.com/office/drawing/2014/main" id="{1B4B6062-0889-42ED-AD49-D3BF6A83A15A}"/>
                </a:ext>
              </a:extLst>
            </p:cNvPr>
            <p:cNvSpPr/>
            <p:nvPr/>
          </p:nvSpPr>
          <p:spPr>
            <a:xfrm>
              <a:off x="6760210"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6" name="Rectangle 665">
              <a:extLst>
                <a:ext uri="{FF2B5EF4-FFF2-40B4-BE49-F238E27FC236}">
                  <a16:creationId xmlns:a16="http://schemas.microsoft.com/office/drawing/2014/main" id="{8D7A0051-261A-490C-A236-192F05EFA89D}"/>
                </a:ext>
              </a:extLst>
            </p:cNvPr>
            <p:cNvSpPr/>
            <p:nvPr/>
          </p:nvSpPr>
          <p:spPr>
            <a:xfrm>
              <a:off x="6830419"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7" name="Rectangle 666">
              <a:extLst>
                <a:ext uri="{FF2B5EF4-FFF2-40B4-BE49-F238E27FC236}">
                  <a16:creationId xmlns:a16="http://schemas.microsoft.com/office/drawing/2014/main" id="{D3C54036-EFF8-4898-BE2C-C95489E25027}"/>
                </a:ext>
              </a:extLst>
            </p:cNvPr>
            <p:cNvSpPr/>
            <p:nvPr/>
          </p:nvSpPr>
          <p:spPr>
            <a:xfrm>
              <a:off x="6900628"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8" name="Rectangle 667">
              <a:extLst>
                <a:ext uri="{FF2B5EF4-FFF2-40B4-BE49-F238E27FC236}">
                  <a16:creationId xmlns:a16="http://schemas.microsoft.com/office/drawing/2014/main" id="{8C6A7A58-77C0-4364-A0A8-AA280484BAC8}"/>
                </a:ext>
              </a:extLst>
            </p:cNvPr>
            <p:cNvSpPr/>
            <p:nvPr/>
          </p:nvSpPr>
          <p:spPr>
            <a:xfrm>
              <a:off x="697083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9" name="Rectangle 668">
              <a:extLst>
                <a:ext uri="{FF2B5EF4-FFF2-40B4-BE49-F238E27FC236}">
                  <a16:creationId xmlns:a16="http://schemas.microsoft.com/office/drawing/2014/main" id="{D3CD7048-2328-4F59-90AE-B52939BB88FA}"/>
                </a:ext>
              </a:extLst>
            </p:cNvPr>
            <p:cNvSpPr/>
            <p:nvPr/>
          </p:nvSpPr>
          <p:spPr>
            <a:xfrm>
              <a:off x="704104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0" name="Rectangle 669">
              <a:extLst>
                <a:ext uri="{FF2B5EF4-FFF2-40B4-BE49-F238E27FC236}">
                  <a16:creationId xmlns:a16="http://schemas.microsoft.com/office/drawing/2014/main" id="{C664DFAA-6357-49F2-9F87-FF7ED0E02F16}"/>
                </a:ext>
              </a:extLst>
            </p:cNvPr>
            <p:cNvSpPr/>
            <p:nvPr/>
          </p:nvSpPr>
          <p:spPr>
            <a:xfrm>
              <a:off x="711125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1" name="Rectangle 670">
              <a:extLst>
                <a:ext uri="{FF2B5EF4-FFF2-40B4-BE49-F238E27FC236}">
                  <a16:creationId xmlns:a16="http://schemas.microsoft.com/office/drawing/2014/main" id="{9D31FDC6-1F64-411D-8F62-D3CAC0ADAD9A}"/>
                </a:ext>
              </a:extLst>
            </p:cNvPr>
            <p:cNvSpPr/>
            <p:nvPr/>
          </p:nvSpPr>
          <p:spPr>
            <a:xfrm>
              <a:off x="718146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2" name="Rectangle 671">
              <a:extLst>
                <a:ext uri="{FF2B5EF4-FFF2-40B4-BE49-F238E27FC236}">
                  <a16:creationId xmlns:a16="http://schemas.microsoft.com/office/drawing/2014/main" id="{FF253EB8-759D-4DD5-849C-E45C0ABF3FFE}"/>
                </a:ext>
              </a:extLst>
            </p:cNvPr>
            <p:cNvSpPr/>
            <p:nvPr/>
          </p:nvSpPr>
          <p:spPr>
            <a:xfrm>
              <a:off x="725167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3" name="Rectangle 672">
              <a:extLst>
                <a:ext uri="{FF2B5EF4-FFF2-40B4-BE49-F238E27FC236}">
                  <a16:creationId xmlns:a16="http://schemas.microsoft.com/office/drawing/2014/main" id="{3A5E7F18-774E-4A6F-8B11-43DDAFC68C27}"/>
                </a:ext>
              </a:extLst>
            </p:cNvPr>
            <p:cNvSpPr/>
            <p:nvPr/>
          </p:nvSpPr>
          <p:spPr>
            <a:xfrm>
              <a:off x="7321883"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4" name="Rectangle 673">
              <a:extLst>
                <a:ext uri="{FF2B5EF4-FFF2-40B4-BE49-F238E27FC236}">
                  <a16:creationId xmlns:a16="http://schemas.microsoft.com/office/drawing/2014/main" id="{8EB17BAC-9266-4E9D-B1CC-413FEEAF4A5A}"/>
                </a:ext>
              </a:extLst>
            </p:cNvPr>
            <p:cNvSpPr/>
            <p:nvPr/>
          </p:nvSpPr>
          <p:spPr>
            <a:xfrm>
              <a:off x="7392092"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5" name="Rectangle 674">
              <a:extLst>
                <a:ext uri="{FF2B5EF4-FFF2-40B4-BE49-F238E27FC236}">
                  <a16:creationId xmlns:a16="http://schemas.microsoft.com/office/drawing/2014/main" id="{4ADE5441-F8FA-4EB0-8F42-BDD64D99EC37}"/>
                </a:ext>
              </a:extLst>
            </p:cNvPr>
            <p:cNvSpPr/>
            <p:nvPr/>
          </p:nvSpPr>
          <p:spPr>
            <a:xfrm>
              <a:off x="746267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6" name="Rectangle 675">
              <a:extLst>
                <a:ext uri="{FF2B5EF4-FFF2-40B4-BE49-F238E27FC236}">
                  <a16:creationId xmlns:a16="http://schemas.microsoft.com/office/drawing/2014/main" id="{3C3CD7A7-8390-4170-9352-AE2996ACA23A}"/>
                </a:ext>
              </a:extLst>
            </p:cNvPr>
            <p:cNvSpPr/>
            <p:nvPr/>
          </p:nvSpPr>
          <p:spPr>
            <a:xfrm>
              <a:off x="753288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7" name="Rectangle 676">
              <a:extLst>
                <a:ext uri="{FF2B5EF4-FFF2-40B4-BE49-F238E27FC236}">
                  <a16:creationId xmlns:a16="http://schemas.microsoft.com/office/drawing/2014/main" id="{C52B7BCA-7477-48B6-80C3-0E0F381BBAFA}"/>
                </a:ext>
              </a:extLst>
            </p:cNvPr>
            <p:cNvSpPr/>
            <p:nvPr/>
          </p:nvSpPr>
          <p:spPr>
            <a:xfrm>
              <a:off x="760309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8" name="Rectangle 677">
              <a:extLst>
                <a:ext uri="{FF2B5EF4-FFF2-40B4-BE49-F238E27FC236}">
                  <a16:creationId xmlns:a16="http://schemas.microsoft.com/office/drawing/2014/main" id="{140C5974-4309-44A6-99B8-E3BB535E6F49}"/>
                </a:ext>
              </a:extLst>
            </p:cNvPr>
            <p:cNvSpPr/>
            <p:nvPr/>
          </p:nvSpPr>
          <p:spPr>
            <a:xfrm>
              <a:off x="767330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7" name="Rectangle 726">
              <a:extLst>
                <a:ext uri="{FF2B5EF4-FFF2-40B4-BE49-F238E27FC236}">
                  <a16:creationId xmlns:a16="http://schemas.microsoft.com/office/drawing/2014/main" id="{4E3CAD65-4A1D-48E8-9DDF-A7F9D33C21F6}"/>
                </a:ext>
              </a:extLst>
            </p:cNvPr>
            <p:cNvSpPr/>
            <p:nvPr/>
          </p:nvSpPr>
          <p:spPr>
            <a:xfrm>
              <a:off x="6760210"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8" name="Rectangle 727">
              <a:extLst>
                <a:ext uri="{FF2B5EF4-FFF2-40B4-BE49-F238E27FC236}">
                  <a16:creationId xmlns:a16="http://schemas.microsoft.com/office/drawing/2014/main" id="{27C6DE90-18A7-4A49-82C1-2ECCEC7BF713}"/>
                </a:ext>
              </a:extLst>
            </p:cNvPr>
            <p:cNvSpPr/>
            <p:nvPr/>
          </p:nvSpPr>
          <p:spPr>
            <a:xfrm>
              <a:off x="6830419"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9" name="Rectangle 728">
              <a:extLst>
                <a:ext uri="{FF2B5EF4-FFF2-40B4-BE49-F238E27FC236}">
                  <a16:creationId xmlns:a16="http://schemas.microsoft.com/office/drawing/2014/main" id="{6F672ACC-2A25-42A9-8DEC-7C0C2D694A2A}"/>
                </a:ext>
              </a:extLst>
            </p:cNvPr>
            <p:cNvSpPr/>
            <p:nvPr/>
          </p:nvSpPr>
          <p:spPr>
            <a:xfrm>
              <a:off x="6900628"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0" name="Rectangle 729">
              <a:extLst>
                <a:ext uri="{FF2B5EF4-FFF2-40B4-BE49-F238E27FC236}">
                  <a16:creationId xmlns:a16="http://schemas.microsoft.com/office/drawing/2014/main" id="{682A0686-8E2D-493A-B5D6-63D766B5350B}"/>
                </a:ext>
              </a:extLst>
            </p:cNvPr>
            <p:cNvSpPr/>
            <p:nvPr/>
          </p:nvSpPr>
          <p:spPr>
            <a:xfrm>
              <a:off x="697083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1" name="Rectangle 730">
              <a:extLst>
                <a:ext uri="{FF2B5EF4-FFF2-40B4-BE49-F238E27FC236}">
                  <a16:creationId xmlns:a16="http://schemas.microsoft.com/office/drawing/2014/main" id="{71D0E8BF-A12D-4B0F-B819-FF53928DEB16}"/>
                </a:ext>
              </a:extLst>
            </p:cNvPr>
            <p:cNvSpPr/>
            <p:nvPr/>
          </p:nvSpPr>
          <p:spPr>
            <a:xfrm>
              <a:off x="704104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2" name="Rectangle 731">
              <a:extLst>
                <a:ext uri="{FF2B5EF4-FFF2-40B4-BE49-F238E27FC236}">
                  <a16:creationId xmlns:a16="http://schemas.microsoft.com/office/drawing/2014/main" id="{416511E5-4654-4AF4-B9E4-5AEC6F36DCCE}"/>
                </a:ext>
              </a:extLst>
            </p:cNvPr>
            <p:cNvSpPr/>
            <p:nvPr/>
          </p:nvSpPr>
          <p:spPr>
            <a:xfrm>
              <a:off x="711125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3" name="Rectangle 732">
              <a:extLst>
                <a:ext uri="{FF2B5EF4-FFF2-40B4-BE49-F238E27FC236}">
                  <a16:creationId xmlns:a16="http://schemas.microsoft.com/office/drawing/2014/main" id="{1ADEAB2C-77DF-4A48-87C0-9D49E53811DA}"/>
                </a:ext>
              </a:extLst>
            </p:cNvPr>
            <p:cNvSpPr/>
            <p:nvPr/>
          </p:nvSpPr>
          <p:spPr>
            <a:xfrm>
              <a:off x="718146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4" name="Rectangle 733">
              <a:extLst>
                <a:ext uri="{FF2B5EF4-FFF2-40B4-BE49-F238E27FC236}">
                  <a16:creationId xmlns:a16="http://schemas.microsoft.com/office/drawing/2014/main" id="{6E3F0934-AED8-487E-A4EB-5FD82982A62E}"/>
                </a:ext>
              </a:extLst>
            </p:cNvPr>
            <p:cNvSpPr/>
            <p:nvPr/>
          </p:nvSpPr>
          <p:spPr>
            <a:xfrm>
              <a:off x="7251674"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5" name="Rectangle 734">
              <a:extLst>
                <a:ext uri="{FF2B5EF4-FFF2-40B4-BE49-F238E27FC236}">
                  <a16:creationId xmlns:a16="http://schemas.microsoft.com/office/drawing/2014/main" id="{CE860FD8-3466-4C93-86D7-7943AF781B1E}"/>
                </a:ext>
              </a:extLst>
            </p:cNvPr>
            <p:cNvSpPr/>
            <p:nvPr/>
          </p:nvSpPr>
          <p:spPr>
            <a:xfrm>
              <a:off x="7321883"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6" name="Rectangle 735">
              <a:extLst>
                <a:ext uri="{FF2B5EF4-FFF2-40B4-BE49-F238E27FC236}">
                  <a16:creationId xmlns:a16="http://schemas.microsoft.com/office/drawing/2014/main" id="{73CF3677-F8A2-4C8A-B949-F68C1BD4A390}"/>
                </a:ext>
              </a:extLst>
            </p:cNvPr>
            <p:cNvSpPr/>
            <p:nvPr/>
          </p:nvSpPr>
          <p:spPr>
            <a:xfrm>
              <a:off x="7392092"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7" name="Rectangle 736">
              <a:extLst>
                <a:ext uri="{FF2B5EF4-FFF2-40B4-BE49-F238E27FC236}">
                  <a16:creationId xmlns:a16="http://schemas.microsoft.com/office/drawing/2014/main" id="{2D428BB6-50F2-4D5D-BD03-C89E0B339C5D}"/>
                </a:ext>
              </a:extLst>
            </p:cNvPr>
            <p:cNvSpPr/>
            <p:nvPr/>
          </p:nvSpPr>
          <p:spPr>
            <a:xfrm>
              <a:off x="746267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8" name="Rectangle 737">
              <a:extLst>
                <a:ext uri="{FF2B5EF4-FFF2-40B4-BE49-F238E27FC236}">
                  <a16:creationId xmlns:a16="http://schemas.microsoft.com/office/drawing/2014/main" id="{D91C71E3-D698-40E3-9705-ADCF957A8D3F}"/>
                </a:ext>
              </a:extLst>
            </p:cNvPr>
            <p:cNvSpPr/>
            <p:nvPr/>
          </p:nvSpPr>
          <p:spPr>
            <a:xfrm>
              <a:off x="753288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9" name="Rectangle 738">
              <a:extLst>
                <a:ext uri="{FF2B5EF4-FFF2-40B4-BE49-F238E27FC236}">
                  <a16:creationId xmlns:a16="http://schemas.microsoft.com/office/drawing/2014/main" id="{CE1B171C-410E-4C75-82F6-31B027B1F669}"/>
                </a:ext>
              </a:extLst>
            </p:cNvPr>
            <p:cNvSpPr/>
            <p:nvPr/>
          </p:nvSpPr>
          <p:spPr>
            <a:xfrm>
              <a:off x="760309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9" name="Rectangle 788">
              <a:extLst>
                <a:ext uri="{FF2B5EF4-FFF2-40B4-BE49-F238E27FC236}">
                  <a16:creationId xmlns:a16="http://schemas.microsoft.com/office/drawing/2014/main" id="{AC25D884-623B-4E2A-93D4-6EA4A4AA6B1F}"/>
                </a:ext>
              </a:extLst>
            </p:cNvPr>
            <p:cNvSpPr/>
            <p:nvPr/>
          </p:nvSpPr>
          <p:spPr>
            <a:xfrm>
              <a:off x="6760210"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0" name="Rectangle 789">
              <a:extLst>
                <a:ext uri="{FF2B5EF4-FFF2-40B4-BE49-F238E27FC236}">
                  <a16:creationId xmlns:a16="http://schemas.microsoft.com/office/drawing/2014/main" id="{D3E3F54B-426E-496D-A8A2-782F3FDA3136}"/>
                </a:ext>
              </a:extLst>
            </p:cNvPr>
            <p:cNvSpPr/>
            <p:nvPr/>
          </p:nvSpPr>
          <p:spPr>
            <a:xfrm>
              <a:off x="6830419"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1" name="Rectangle 790">
              <a:extLst>
                <a:ext uri="{FF2B5EF4-FFF2-40B4-BE49-F238E27FC236}">
                  <a16:creationId xmlns:a16="http://schemas.microsoft.com/office/drawing/2014/main" id="{5719C55E-237B-4393-AED7-BABE116C61DC}"/>
                </a:ext>
              </a:extLst>
            </p:cNvPr>
            <p:cNvSpPr/>
            <p:nvPr/>
          </p:nvSpPr>
          <p:spPr>
            <a:xfrm>
              <a:off x="6900628"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2" name="Rectangle 791">
              <a:extLst>
                <a:ext uri="{FF2B5EF4-FFF2-40B4-BE49-F238E27FC236}">
                  <a16:creationId xmlns:a16="http://schemas.microsoft.com/office/drawing/2014/main" id="{9D11B8BD-95E0-48D5-8E1D-039446BD3F1F}"/>
                </a:ext>
              </a:extLst>
            </p:cNvPr>
            <p:cNvSpPr/>
            <p:nvPr/>
          </p:nvSpPr>
          <p:spPr>
            <a:xfrm>
              <a:off x="697083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3" name="Rectangle 792">
              <a:extLst>
                <a:ext uri="{FF2B5EF4-FFF2-40B4-BE49-F238E27FC236}">
                  <a16:creationId xmlns:a16="http://schemas.microsoft.com/office/drawing/2014/main" id="{67566D22-936A-4CFA-B984-BAAD3BFC4893}"/>
                </a:ext>
              </a:extLst>
            </p:cNvPr>
            <p:cNvSpPr/>
            <p:nvPr/>
          </p:nvSpPr>
          <p:spPr>
            <a:xfrm>
              <a:off x="704104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4" name="Rectangle 793">
              <a:extLst>
                <a:ext uri="{FF2B5EF4-FFF2-40B4-BE49-F238E27FC236}">
                  <a16:creationId xmlns:a16="http://schemas.microsoft.com/office/drawing/2014/main" id="{09134161-7D16-477C-A60C-7C998BE58B38}"/>
                </a:ext>
              </a:extLst>
            </p:cNvPr>
            <p:cNvSpPr/>
            <p:nvPr/>
          </p:nvSpPr>
          <p:spPr>
            <a:xfrm>
              <a:off x="711125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5" name="Rectangle 794">
              <a:extLst>
                <a:ext uri="{FF2B5EF4-FFF2-40B4-BE49-F238E27FC236}">
                  <a16:creationId xmlns:a16="http://schemas.microsoft.com/office/drawing/2014/main" id="{01E491DE-4027-4443-ABC2-37BC29362210}"/>
                </a:ext>
              </a:extLst>
            </p:cNvPr>
            <p:cNvSpPr/>
            <p:nvPr/>
          </p:nvSpPr>
          <p:spPr>
            <a:xfrm>
              <a:off x="7181465"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6" name="Rectangle 795">
              <a:extLst>
                <a:ext uri="{FF2B5EF4-FFF2-40B4-BE49-F238E27FC236}">
                  <a16:creationId xmlns:a16="http://schemas.microsoft.com/office/drawing/2014/main" id="{36C04D13-DCA7-4F9D-B7A9-1C813A180FD0}"/>
                </a:ext>
              </a:extLst>
            </p:cNvPr>
            <p:cNvSpPr/>
            <p:nvPr/>
          </p:nvSpPr>
          <p:spPr>
            <a:xfrm>
              <a:off x="7251674"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7" name="Rectangle 796">
              <a:extLst>
                <a:ext uri="{FF2B5EF4-FFF2-40B4-BE49-F238E27FC236}">
                  <a16:creationId xmlns:a16="http://schemas.microsoft.com/office/drawing/2014/main" id="{804B7181-53CF-42BC-932C-42CC158F6968}"/>
                </a:ext>
              </a:extLst>
            </p:cNvPr>
            <p:cNvSpPr/>
            <p:nvPr/>
          </p:nvSpPr>
          <p:spPr>
            <a:xfrm>
              <a:off x="7321883"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8" name="Rectangle 797">
              <a:extLst>
                <a:ext uri="{FF2B5EF4-FFF2-40B4-BE49-F238E27FC236}">
                  <a16:creationId xmlns:a16="http://schemas.microsoft.com/office/drawing/2014/main" id="{01C9AACE-3694-40BD-981A-CBDB1C9DEBE2}"/>
                </a:ext>
              </a:extLst>
            </p:cNvPr>
            <p:cNvSpPr/>
            <p:nvPr/>
          </p:nvSpPr>
          <p:spPr>
            <a:xfrm>
              <a:off x="7392092"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9" name="Rectangle 798">
              <a:extLst>
                <a:ext uri="{FF2B5EF4-FFF2-40B4-BE49-F238E27FC236}">
                  <a16:creationId xmlns:a16="http://schemas.microsoft.com/office/drawing/2014/main" id="{E22239EB-5C59-4874-A581-25991AA254FA}"/>
                </a:ext>
              </a:extLst>
            </p:cNvPr>
            <p:cNvSpPr/>
            <p:nvPr/>
          </p:nvSpPr>
          <p:spPr>
            <a:xfrm>
              <a:off x="746267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00" name="Rectangle 799">
              <a:extLst>
                <a:ext uri="{FF2B5EF4-FFF2-40B4-BE49-F238E27FC236}">
                  <a16:creationId xmlns:a16="http://schemas.microsoft.com/office/drawing/2014/main" id="{92B8B23F-E966-4693-8359-B9A4B9AA7101}"/>
                </a:ext>
              </a:extLst>
            </p:cNvPr>
            <p:cNvSpPr/>
            <p:nvPr/>
          </p:nvSpPr>
          <p:spPr>
            <a:xfrm>
              <a:off x="753288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1" name="Rectangle 850">
              <a:extLst>
                <a:ext uri="{FF2B5EF4-FFF2-40B4-BE49-F238E27FC236}">
                  <a16:creationId xmlns:a16="http://schemas.microsoft.com/office/drawing/2014/main" id="{742924B3-06F4-46DB-9D31-12F66564BE2A}"/>
                </a:ext>
              </a:extLst>
            </p:cNvPr>
            <p:cNvSpPr/>
            <p:nvPr/>
          </p:nvSpPr>
          <p:spPr>
            <a:xfrm>
              <a:off x="6760210"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2" name="Rectangle 851">
              <a:extLst>
                <a:ext uri="{FF2B5EF4-FFF2-40B4-BE49-F238E27FC236}">
                  <a16:creationId xmlns:a16="http://schemas.microsoft.com/office/drawing/2014/main" id="{8C2D1144-31AA-4AEB-BDEE-C5F7C0EB2CB7}"/>
                </a:ext>
              </a:extLst>
            </p:cNvPr>
            <p:cNvSpPr/>
            <p:nvPr/>
          </p:nvSpPr>
          <p:spPr>
            <a:xfrm>
              <a:off x="6830419"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3" name="Rectangle 852">
              <a:extLst>
                <a:ext uri="{FF2B5EF4-FFF2-40B4-BE49-F238E27FC236}">
                  <a16:creationId xmlns:a16="http://schemas.microsoft.com/office/drawing/2014/main" id="{864D3A4F-C6EF-4BC8-B85B-514F696808B9}"/>
                </a:ext>
              </a:extLst>
            </p:cNvPr>
            <p:cNvSpPr/>
            <p:nvPr/>
          </p:nvSpPr>
          <p:spPr>
            <a:xfrm>
              <a:off x="6900628"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4" name="Rectangle 853">
              <a:extLst>
                <a:ext uri="{FF2B5EF4-FFF2-40B4-BE49-F238E27FC236}">
                  <a16:creationId xmlns:a16="http://schemas.microsoft.com/office/drawing/2014/main" id="{858340E7-5E47-475D-83E4-8998AE92DE09}"/>
                </a:ext>
              </a:extLst>
            </p:cNvPr>
            <p:cNvSpPr/>
            <p:nvPr/>
          </p:nvSpPr>
          <p:spPr>
            <a:xfrm>
              <a:off x="697083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5" name="Rectangle 854">
              <a:extLst>
                <a:ext uri="{FF2B5EF4-FFF2-40B4-BE49-F238E27FC236}">
                  <a16:creationId xmlns:a16="http://schemas.microsoft.com/office/drawing/2014/main" id="{7B30C09D-79AC-4F50-9ACE-DC8D78C59C65}"/>
                </a:ext>
              </a:extLst>
            </p:cNvPr>
            <p:cNvSpPr/>
            <p:nvPr/>
          </p:nvSpPr>
          <p:spPr>
            <a:xfrm>
              <a:off x="704104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6" name="Rectangle 855">
              <a:extLst>
                <a:ext uri="{FF2B5EF4-FFF2-40B4-BE49-F238E27FC236}">
                  <a16:creationId xmlns:a16="http://schemas.microsoft.com/office/drawing/2014/main" id="{C68CB5C1-D5CF-4535-A693-08DDEEB40D6F}"/>
                </a:ext>
              </a:extLst>
            </p:cNvPr>
            <p:cNvSpPr/>
            <p:nvPr/>
          </p:nvSpPr>
          <p:spPr>
            <a:xfrm>
              <a:off x="7111256"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7" name="Rectangle 856">
              <a:extLst>
                <a:ext uri="{FF2B5EF4-FFF2-40B4-BE49-F238E27FC236}">
                  <a16:creationId xmlns:a16="http://schemas.microsoft.com/office/drawing/2014/main" id="{B23F367D-099A-49E0-816D-7C8421B21B03}"/>
                </a:ext>
              </a:extLst>
            </p:cNvPr>
            <p:cNvSpPr/>
            <p:nvPr/>
          </p:nvSpPr>
          <p:spPr>
            <a:xfrm>
              <a:off x="7181465"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8" name="Rectangle 857">
              <a:extLst>
                <a:ext uri="{FF2B5EF4-FFF2-40B4-BE49-F238E27FC236}">
                  <a16:creationId xmlns:a16="http://schemas.microsoft.com/office/drawing/2014/main" id="{069E2023-09EE-49B0-BA76-03B9D7949B01}"/>
                </a:ext>
              </a:extLst>
            </p:cNvPr>
            <p:cNvSpPr/>
            <p:nvPr/>
          </p:nvSpPr>
          <p:spPr>
            <a:xfrm>
              <a:off x="7251674"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9" name="Rectangle 858">
              <a:extLst>
                <a:ext uri="{FF2B5EF4-FFF2-40B4-BE49-F238E27FC236}">
                  <a16:creationId xmlns:a16="http://schemas.microsoft.com/office/drawing/2014/main" id="{4B1C3932-2172-49CC-9932-2670C4B090CD}"/>
                </a:ext>
              </a:extLst>
            </p:cNvPr>
            <p:cNvSpPr/>
            <p:nvPr/>
          </p:nvSpPr>
          <p:spPr>
            <a:xfrm>
              <a:off x="7321883"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0" name="Rectangle 859">
              <a:extLst>
                <a:ext uri="{FF2B5EF4-FFF2-40B4-BE49-F238E27FC236}">
                  <a16:creationId xmlns:a16="http://schemas.microsoft.com/office/drawing/2014/main" id="{D75993C6-45CD-406E-A84E-97C75DDD1E77}"/>
                </a:ext>
              </a:extLst>
            </p:cNvPr>
            <p:cNvSpPr/>
            <p:nvPr/>
          </p:nvSpPr>
          <p:spPr>
            <a:xfrm>
              <a:off x="7392092"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1" name="Rectangle 860">
              <a:extLst>
                <a:ext uri="{FF2B5EF4-FFF2-40B4-BE49-F238E27FC236}">
                  <a16:creationId xmlns:a16="http://schemas.microsoft.com/office/drawing/2014/main" id="{36C1B58E-B669-4B55-8CDB-79D26E76FF69}"/>
                </a:ext>
              </a:extLst>
            </p:cNvPr>
            <p:cNvSpPr/>
            <p:nvPr/>
          </p:nvSpPr>
          <p:spPr>
            <a:xfrm>
              <a:off x="746267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3" name="Rectangle 912">
              <a:extLst>
                <a:ext uri="{FF2B5EF4-FFF2-40B4-BE49-F238E27FC236}">
                  <a16:creationId xmlns:a16="http://schemas.microsoft.com/office/drawing/2014/main" id="{28E8795A-EB9C-408A-A304-12AB5E7E4B41}"/>
                </a:ext>
              </a:extLst>
            </p:cNvPr>
            <p:cNvSpPr/>
            <p:nvPr/>
          </p:nvSpPr>
          <p:spPr>
            <a:xfrm>
              <a:off x="6760210"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4" name="Rectangle 913">
              <a:extLst>
                <a:ext uri="{FF2B5EF4-FFF2-40B4-BE49-F238E27FC236}">
                  <a16:creationId xmlns:a16="http://schemas.microsoft.com/office/drawing/2014/main" id="{FF3FFD73-E4CF-48D6-A0BA-D20E84EA037D}"/>
                </a:ext>
              </a:extLst>
            </p:cNvPr>
            <p:cNvSpPr/>
            <p:nvPr/>
          </p:nvSpPr>
          <p:spPr>
            <a:xfrm>
              <a:off x="6830419"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5" name="Rectangle 914">
              <a:extLst>
                <a:ext uri="{FF2B5EF4-FFF2-40B4-BE49-F238E27FC236}">
                  <a16:creationId xmlns:a16="http://schemas.microsoft.com/office/drawing/2014/main" id="{3B7BC4B7-0400-4D02-BC35-815CB79D97AC}"/>
                </a:ext>
              </a:extLst>
            </p:cNvPr>
            <p:cNvSpPr/>
            <p:nvPr/>
          </p:nvSpPr>
          <p:spPr>
            <a:xfrm>
              <a:off x="6900628"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6" name="Rectangle 915">
              <a:extLst>
                <a:ext uri="{FF2B5EF4-FFF2-40B4-BE49-F238E27FC236}">
                  <a16:creationId xmlns:a16="http://schemas.microsoft.com/office/drawing/2014/main" id="{A4D2D0B0-7573-4D06-B825-818B746D4D29}"/>
                </a:ext>
              </a:extLst>
            </p:cNvPr>
            <p:cNvSpPr/>
            <p:nvPr/>
          </p:nvSpPr>
          <p:spPr>
            <a:xfrm>
              <a:off x="697083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7" name="Rectangle 916">
              <a:extLst>
                <a:ext uri="{FF2B5EF4-FFF2-40B4-BE49-F238E27FC236}">
                  <a16:creationId xmlns:a16="http://schemas.microsoft.com/office/drawing/2014/main" id="{D185DF40-36C8-42F7-841B-A8A17EC56797}"/>
                </a:ext>
              </a:extLst>
            </p:cNvPr>
            <p:cNvSpPr/>
            <p:nvPr/>
          </p:nvSpPr>
          <p:spPr>
            <a:xfrm>
              <a:off x="704104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8" name="Rectangle 917">
              <a:extLst>
                <a:ext uri="{FF2B5EF4-FFF2-40B4-BE49-F238E27FC236}">
                  <a16:creationId xmlns:a16="http://schemas.microsoft.com/office/drawing/2014/main" id="{DE9F039E-0EDA-42CE-830E-6A39A37C5C6D}"/>
                </a:ext>
              </a:extLst>
            </p:cNvPr>
            <p:cNvSpPr/>
            <p:nvPr/>
          </p:nvSpPr>
          <p:spPr>
            <a:xfrm>
              <a:off x="7111256"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9" name="Rectangle 918">
              <a:extLst>
                <a:ext uri="{FF2B5EF4-FFF2-40B4-BE49-F238E27FC236}">
                  <a16:creationId xmlns:a16="http://schemas.microsoft.com/office/drawing/2014/main" id="{2E548E15-C7F1-4EF4-8D0C-A8D45C82D73B}"/>
                </a:ext>
              </a:extLst>
            </p:cNvPr>
            <p:cNvSpPr/>
            <p:nvPr/>
          </p:nvSpPr>
          <p:spPr>
            <a:xfrm>
              <a:off x="7181465"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0" name="Rectangle 919">
              <a:extLst>
                <a:ext uri="{FF2B5EF4-FFF2-40B4-BE49-F238E27FC236}">
                  <a16:creationId xmlns:a16="http://schemas.microsoft.com/office/drawing/2014/main" id="{1280B8C8-CD3E-4A97-93BC-CF26B8A1A11C}"/>
                </a:ext>
              </a:extLst>
            </p:cNvPr>
            <p:cNvSpPr/>
            <p:nvPr/>
          </p:nvSpPr>
          <p:spPr>
            <a:xfrm>
              <a:off x="7251674"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1" name="Rectangle 920">
              <a:extLst>
                <a:ext uri="{FF2B5EF4-FFF2-40B4-BE49-F238E27FC236}">
                  <a16:creationId xmlns:a16="http://schemas.microsoft.com/office/drawing/2014/main" id="{90BD4E39-3613-4A89-9EF7-40706D42A039}"/>
                </a:ext>
              </a:extLst>
            </p:cNvPr>
            <p:cNvSpPr/>
            <p:nvPr/>
          </p:nvSpPr>
          <p:spPr>
            <a:xfrm>
              <a:off x="7321883"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2" name="Rectangle 921">
              <a:extLst>
                <a:ext uri="{FF2B5EF4-FFF2-40B4-BE49-F238E27FC236}">
                  <a16:creationId xmlns:a16="http://schemas.microsoft.com/office/drawing/2014/main" id="{1253B770-D833-4302-BED8-D7B9FDB4F4BD}"/>
                </a:ext>
              </a:extLst>
            </p:cNvPr>
            <p:cNvSpPr/>
            <p:nvPr/>
          </p:nvSpPr>
          <p:spPr>
            <a:xfrm>
              <a:off x="7392092"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3" name="Rectangle 922">
              <a:extLst>
                <a:ext uri="{FF2B5EF4-FFF2-40B4-BE49-F238E27FC236}">
                  <a16:creationId xmlns:a16="http://schemas.microsoft.com/office/drawing/2014/main" id="{AA0FB46E-DA8C-4ED7-90DF-90F211E8C143}"/>
                </a:ext>
              </a:extLst>
            </p:cNvPr>
            <p:cNvSpPr/>
            <p:nvPr/>
          </p:nvSpPr>
          <p:spPr>
            <a:xfrm>
              <a:off x="746267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5" name="Rectangle 974">
              <a:extLst>
                <a:ext uri="{FF2B5EF4-FFF2-40B4-BE49-F238E27FC236}">
                  <a16:creationId xmlns:a16="http://schemas.microsoft.com/office/drawing/2014/main" id="{A089128C-13AF-4D8D-BED2-E80F6CE341E9}"/>
                </a:ext>
              </a:extLst>
            </p:cNvPr>
            <p:cNvSpPr/>
            <p:nvPr/>
          </p:nvSpPr>
          <p:spPr>
            <a:xfrm>
              <a:off x="6760210"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6" name="Rectangle 975">
              <a:extLst>
                <a:ext uri="{FF2B5EF4-FFF2-40B4-BE49-F238E27FC236}">
                  <a16:creationId xmlns:a16="http://schemas.microsoft.com/office/drawing/2014/main" id="{4CDA8A6B-3D19-4F5F-8697-C7556511C308}"/>
                </a:ext>
              </a:extLst>
            </p:cNvPr>
            <p:cNvSpPr/>
            <p:nvPr/>
          </p:nvSpPr>
          <p:spPr>
            <a:xfrm>
              <a:off x="6830419"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7" name="Rectangle 976">
              <a:extLst>
                <a:ext uri="{FF2B5EF4-FFF2-40B4-BE49-F238E27FC236}">
                  <a16:creationId xmlns:a16="http://schemas.microsoft.com/office/drawing/2014/main" id="{996F41FF-E19E-498E-91CC-406F6C785585}"/>
                </a:ext>
              </a:extLst>
            </p:cNvPr>
            <p:cNvSpPr/>
            <p:nvPr/>
          </p:nvSpPr>
          <p:spPr>
            <a:xfrm>
              <a:off x="6900628"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8" name="Rectangle 977">
              <a:extLst>
                <a:ext uri="{FF2B5EF4-FFF2-40B4-BE49-F238E27FC236}">
                  <a16:creationId xmlns:a16="http://schemas.microsoft.com/office/drawing/2014/main" id="{10248908-AA93-4BE1-BA7F-80F49936FC35}"/>
                </a:ext>
              </a:extLst>
            </p:cNvPr>
            <p:cNvSpPr/>
            <p:nvPr/>
          </p:nvSpPr>
          <p:spPr>
            <a:xfrm>
              <a:off x="697083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9" name="Rectangle 978">
              <a:extLst>
                <a:ext uri="{FF2B5EF4-FFF2-40B4-BE49-F238E27FC236}">
                  <a16:creationId xmlns:a16="http://schemas.microsoft.com/office/drawing/2014/main" id="{5220E703-84E3-4356-8EE2-F730DD6ECD57}"/>
                </a:ext>
              </a:extLst>
            </p:cNvPr>
            <p:cNvSpPr/>
            <p:nvPr/>
          </p:nvSpPr>
          <p:spPr>
            <a:xfrm>
              <a:off x="704104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0" name="Rectangle 979">
              <a:extLst>
                <a:ext uri="{FF2B5EF4-FFF2-40B4-BE49-F238E27FC236}">
                  <a16:creationId xmlns:a16="http://schemas.microsoft.com/office/drawing/2014/main" id="{231B1DA1-9E7E-4B1F-959E-F5ACF8CCE0A5}"/>
                </a:ext>
              </a:extLst>
            </p:cNvPr>
            <p:cNvSpPr/>
            <p:nvPr/>
          </p:nvSpPr>
          <p:spPr>
            <a:xfrm>
              <a:off x="7111256"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1" name="Rectangle 980">
              <a:extLst>
                <a:ext uri="{FF2B5EF4-FFF2-40B4-BE49-F238E27FC236}">
                  <a16:creationId xmlns:a16="http://schemas.microsoft.com/office/drawing/2014/main" id="{82BFD688-27C7-479E-809F-84ED0F8327BB}"/>
                </a:ext>
              </a:extLst>
            </p:cNvPr>
            <p:cNvSpPr/>
            <p:nvPr/>
          </p:nvSpPr>
          <p:spPr>
            <a:xfrm>
              <a:off x="7181465"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2" name="Rectangle 981">
              <a:extLst>
                <a:ext uri="{FF2B5EF4-FFF2-40B4-BE49-F238E27FC236}">
                  <a16:creationId xmlns:a16="http://schemas.microsoft.com/office/drawing/2014/main" id="{237C3C9E-4E4E-4DB3-8E03-6A0656851C62}"/>
                </a:ext>
              </a:extLst>
            </p:cNvPr>
            <p:cNvSpPr/>
            <p:nvPr/>
          </p:nvSpPr>
          <p:spPr>
            <a:xfrm>
              <a:off x="7251674"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3" name="Rectangle 982">
              <a:extLst>
                <a:ext uri="{FF2B5EF4-FFF2-40B4-BE49-F238E27FC236}">
                  <a16:creationId xmlns:a16="http://schemas.microsoft.com/office/drawing/2014/main" id="{B6A57921-23B7-4288-A477-4CB841E8DEF1}"/>
                </a:ext>
              </a:extLst>
            </p:cNvPr>
            <p:cNvSpPr/>
            <p:nvPr/>
          </p:nvSpPr>
          <p:spPr>
            <a:xfrm>
              <a:off x="7321883"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4" name="Rectangle 983">
              <a:extLst>
                <a:ext uri="{FF2B5EF4-FFF2-40B4-BE49-F238E27FC236}">
                  <a16:creationId xmlns:a16="http://schemas.microsoft.com/office/drawing/2014/main" id="{6EDB55FE-78F4-4D34-86B7-124D5CD82BB6}"/>
                </a:ext>
              </a:extLst>
            </p:cNvPr>
            <p:cNvSpPr/>
            <p:nvPr/>
          </p:nvSpPr>
          <p:spPr>
            <a:xfrm>
              <a:off x="7392092"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7" name="Rectangle 1036">
              <a:extLst>
                <a:ext uri="{FF2B5EF4-FFF2-40B4-BE49-F238E27FC236}">
                  <a16:creationId xmlns:a16="http://schemas.microsoft.com/office/drawing/2014/main" id="{762AB94E-F830-4CBA-8624-6306DA296EC1}"/>
                </a:ext>
              </a:extLst>
            </p:cNvPr>
            <p:cNvSpPr/>
            <p:nvPr/>
          </p:nvSpPr>
          <p:spPr>
            <a:xfrm>
              <a:off x="6760210"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8" name="Rectangle 1037">
              <a:extLst>
                <a:ext uri="{FF2B5EF4-FFF2-40B4-BE49-F238E27FC236}">
                  <a16:creationId xmlns:a16="http://schemas.microsoft.com/office/drawing/2014/main" id="{8253104A-468E-4D5F-B3FD-8F68869742A5}"/>
                </a:ext>
              </a:extLst>
            </p:cNvPr>
            <p:cNvSpPr/>
            <p:nvPr/>
          </p:nvSpPr>
          <p:spPr>
            <a:xfrm>
              <a:off x="6830419"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9" name="Rectangle 1038">
              <a:extLst>
                <a:ext uri="{FF2B5EF4-FFF2-40B4-BE49-F238E27FC236}">
                  <a16:creationId xmlns:a16="http://schemas.microsoft.com/office/drawing/2014/main" id="{A1EB9377-E6D9-4265-A5AD-08D85377B74F}"/>
                </a:ext>
              </a:extLst>
            </p:cNvPr>
            <p:cNvSpPr/>
            <p:nvPr/>
          </p:nvSpPr>
          <p:spPr>
            <a:xfrm>
              <a:off x="6900628"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0" name="Rectangle 1039">
              <a:extLst>
                <a:ext uri="{FF2B5EF4-FFF2-40B4-BE49-F238E27FC236}">
                  <a16:creationId xmlns:a16="http://schemas.microsoft.com/office/drawing/2014/main" id="{10539725-2811-48A3-8420-8B4D965D001B}"/>
                </a:ext>
              </a:extLst>
            </p:cNvPr>
            <p:cNvSpPr/>
            <p:nvPr/>
          </p:nvSpPr>
          <p:spPr>
            <a:xfrm>
              <a:off x="697083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1" name="Rectangle 1040">
              <a:extLst>
                <a:ext uri="{FF2B5EF4-FFF2-40B4-BE49-F238E27FC236}">
                  <a16:creationId xmlns:a16="http://schemas.microsoft.com/office/drawing/2014/main" id="{B842BA80-6310-4E37-97B4-7F663EF81264}"/>
                </a:ext>
              </a:extLst>
            </p:cNvPr>
            <p:cNvSpPr/>
            <p:nvPr/>
          </p:nvSpPr>
          <p:spPr>
            <a:xfrm>
              <a:off x="704104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2" name="Rectangle 1041">
              <a:extLst>
                <a:ext uri="{FF2B5EF4-FFF2-40B4-BE49-F238E27FC236}">
                  <a16:creationId xmlns:a16="http://schemas.microsoft.com/office/drawing/2014/main" id="{3FF6548B-61B0-48A9-B84B-316C82748EF2}"/>
                </a:ext>
              </a:extLst>
            </p:cNvPr>
            <p:cNvSpPr/>
            <p:nvPr/>
          </p:nvSpPr>
          <p:spPr>
            <a:xfrm>
              <a:off x="7111256"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3" name="Rectangle 1042">
              <a:extLst>
                <a:ext uri="{FF2B5EF4-FFF2-40B4-BE49-F238E27FC236}">
                  <a16:creationId xmlns:a16="http://schemas.microsoft.com/office/drawing/2014/main" id="{D549D814-083E-470A-AA75-444BAA97A1D4}"/>
                </a:ext>
              </a:extLst>
            </p:cNvPr>
            <p:cNvSpPr/>
            <p:nvPr/>
          </p:nvSpPr>
          <p:spPr>
            <a:xfrm>
              <a:off x="7181465"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4" name="Rectangle 1043">
              <a:extLst>
                <a:ext uri="{FF2B5EF4-FFF2-40B4-BE49-F238E27FC236}">
                  <a16:creationId xmlns:a16="http://schemas.microsoft.com/office/drawing/2014/main" id="{93DFAE99-C791-4E61-AB5F-52C7C8ADB3F7}"/>
                </a:ext>
              </a:extLst>
            </p:cNvPr>
            <p:cNvSpPr/>
            <p:nvPr/>
          </p:nvSpPr>
          <p:spPr>
            <a:xfrm>
              <a:off x="7251674"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5" name="Rectangle 1044">
              <a:extLst>
                <a:ext uri="{FF2B5EF4-FFF2-40B4-BE49-F238E27FC236}">
                  <a16:creationId xmlns:a16="http://schemas.microsoft.com/office/drawing/2014/main" id="{A5259785-A34E-4650-BA13-6FA858EB3F9C}"/>
                </a:ext>
              </a:extLst>
            </p:cNvPr>
            <p:cNvSpPr/>
            <p:nvPr/>
          </p:nvSpPr>
          <p:spPr>
            <a:xfrm>
              <a:off x="7321883"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99" name="Rectangle 1098">
              <a:extLst>
                <a:ext uri="{FF2B5EF4-FFF2-40B4-BE49-F238E27FC236}">
                  <a16:creationId xmlns:a16="http://schemas.microsoft.com/office/drawing/2014/main" id="{3649D079-5874-44C2-B791-5907F762B985}"/>
                </a:ext>
              </a:extLst>
            </p:cNvPr>
            <p:cNvSpPr/>
            <p:nvPr/>
          </p:nvSpPr>
          <p:spPr>
            <a:xfrm>
              <a:off x="6760210"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0" name="Rectangle 1099">
              <a:extLst>
                <a:ext uri="{FF2B5EF4-FFF2-40B4-BE49-F238E27FC236}">
                  <a16:creationId xmlns:a16="http://schemas.microsoft.com/office/drawing/2014/main" id="{BE38AE8E-87F4-46C4-9193-E96D63A09C4E}"/>
                </a:ext>
              </a:extLst>
            </p:cNvPr>
            <p:cNvSpPr/>
            <p:nvPr/>
          </p:nvSpPr>
          <p:spPr>
            <a:xfrm>
              <a:off x="6830419"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1" name="Rectangle 1100">
              <a:extLst>
                <a:ext uri="{FF2B5EF4-FFF2-40B4-BE49-F238E27FC236}">
                  <a16:creationId xmlns:a16="http://schemas.microsoft.com/office/drawing/2014/main" id="{F096646E-A5E8-4D05-8C14-C64603444A1B}"/>
                </a:ext>
              </a:extLst>
            </p:cNvPr>
            <p:cNvSpPr/>
            <p:nvPr/>
          </p:nvSpPr>
          <p:spPr>
            <a:xfrm>
              <a:off x="6900628"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2" name="Rectangle 1101">
              <a:extLst>
                <a:ext uri="{FF2B5EF4-FFF2-40B4-BE49-F238E27FC236}">
                  <a16:creationId xmlns:a16="http://schemas.microsoft.com/office/drawing/2014/main" id="{0D797566-1049-4A1D-934C-3FCAE71609FB}"/>
                </a:ext>
              </a:extLst>
            </p:cNvPr>
            <p:cNvSpPr/>
            <p:nvPr/>
          </p:nvSpPr>
          <p:spPr>
            <a:xfrm>
              <a:off x="697083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3" name="Rectangle 1102">
              <a:extLst>
                <a:ext uri="{FF2B5EF4-FFF2-40B4-BE49-F238E27FC236}">
                  <a16:creationId xmlns:a16="http://schemas.microsoft.com/office/drawing/2014/main" id="{EA84EDDA-0D55-446F-8C0A-2D865EB33880}"/>
                </a:ext>
              </a:extLst>
            </p:cNvPr>
            <p:cNvSpPr/>
            <p:nvPr/>
          </p:nvSpPr>
          <p:spPr>
            <a:xfrm>
              <a:off x="704104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4" name="Rectangle 1103">
              <a:extLst>
                <a:ext uri="{FF2B5EF4-FFF2-40B4-BE49-F238E27FC236}">
                  <a16:creationId xmlns:a16="http://schemas.microsoft.com/office/drawing/2014/main" id="{480F966F-0F4B-40B0-A7C9-5F5BB4AC4B1D}"/>
                </a:ext>
              </a:extLst>
            </p:cNvPr>
            <p:cNvSpPr/>
            <p:nvPr/>
          </p:nvSpPr>
          <p:spPr>
            <a:xfrm>
              <a:off x="7111256"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5" name="Rectangle 1104">
              <a:extLst>
                <a:ext uri="{FF2B5EF4-FFF2-40B4-BE49-F238E27FC236}">
                  <a16:creationId xmlns:a16="http://schemas.microsoft.com/office/drawing/2014/main" id="{AEC8D877-98CB-40F1-92E3-42E5DF77BDA6}"/>
                </a:ext>
              </a:extLst>
            </p:cNvPr>
            <p:cNvSpPr/>
            <p:nvPr/>
          </p:nvSpPr>
          <p:spPr>
            <a:xfrm>
              <a:off x="7181465"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6" name="Rectangle 1105">
              <a:extLst>
                <a:ext uri="{FF2B5EF4-FFF2-40B4-BE49-F238E27FC236}">
                  <a16:creationId xmlns:a16="http://schemas.microsoft.com/office/drawing/2014/main" id="{A8091AC5-AD61-45DD-A663-E0A3A047A383}"/>
                </a:ext>
              </a:extLst>
            </p:cNvPr>
            <p:cNvSpPr/>
            <p:nvPr/>
          </p:nvSpPr>
          <p:spPr>
            <a:xfrm>
              <a:off x="7251674"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7" name="Rectangle 1106">
              <a:extLst>
                <a:ext uri="{FF2B5EF4-FFF2-40B4-BE49-F238E27FC236}">
                  <a16:creationId xmlns:a16="http://schemas.microsoft.com/office/drawing/2014/main" id="{F835FD1D-4878-4795-9CB6-A98557318AC7}"/>
                </a:ext>
              </a:extLst>
            </p:cNvPr>
            <p:cNvSpPr/>
            <p:nvPr/>
          </p:nvSpPr>
          <p:spPr>
            <a:xfrm>
              <a:off x="7321883"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1" name="Rectangle 1160">
              <a:extLst>
                <a:ext uri="{FF2B5EF4-FFF2-40B4-BE49-F238E27FC236}">
                  <a16:creationId xmlns:a16="http://schemas.microsoft.com/office/drawing/2014/main" id="{8EC9BF23-C8BD-42B0-9EA8-CE6705809E68}"/>
                </a:ext>
              </a:extLst>
            </p:cNvPr>
            <p:cNvSpPr/>
            <p:nvPr/>
          </p:nvSpPr>
          <p:spPr>
            <a:xfrm>
              <a:off x="6760210"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2" name="Rectangle 1161">
              <a:extLst>
                <a:ext uri="{FF2B5EF4-FFF2-40B4-BE49-F238E27FC236}">
                  <a16:creationId xmlns:a16="http://schemas.microsoft.com/office/drawing/2014/main" id="{8DCC7D66-4ACE-425B-BB41-F1799B1BDB99}"/>
                </a:ext>
              </a:extLst>
            </p:cNvPr>
            <p:cNvSpPr/>
            <p:nvPr/>
          </p:nvSpPr>
          <p:spPr>
            <a:xfrm>
              <a:off x="6830419"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3" name="Rectangle 1162">
              <a:extLst>
                <a:ext uri="{FF2B5EF4-FFF2-40B4-BE49-F238E27FC236}">
                  <a16:creationId xmlns:a16="http://schemas.microsoft.com/office/drawing/2014/main" id="{69ACF009-22BF-43EF-AE55-7A4DF5B14F78}"/>
                </a:ext>
              </a:extLst>
            </p:cNvPr>
            <p:cNvSpPr/>
            <p:nvPr/>
          </p:nvSpPr>
          <p:spPr>
            <a:xfrm>
              <a:off x="6900628"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4" name="Rectangle 1163">
              <a:extLst>
                <a:ext uri="{FF2B5EF4-FFF2-40B4-BE49-F238E27FC236}">
                  <a16:creationId xmlns:a16="http://schemas.microsoft.com/office/drawing/2014/main" id="{7BE3E2DE-3597-4179-9FA5-EFAC988C2D50}"/>
                </a:ext>
              </a:extLst>
            </p:cNvPr>
            <p:cNvSpPr/>
            <p:nvPr/>
          </p:nvSpPr>
          <p:spPr>
            <a:xfrm>
              <a:off x="697083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5" name="Rectangle 1164">
              <a:extLst>
                <a:ext uri="{FF2B5EF4-FFF2-40B4-BE49-F238E27FC236}">
                  <a16:creationId xmlns:a16="http://schemas.microsoft.com/office/drawing/2014/main" id="{0399E8C2-322A-4B1E-891D-C98072513EA6}"/>
                </a:ext>
              </a:extLst>
            </p:cNvPr>
            <p:cNvSpPr/>
            <p:nvPr/>
          </p:nvSpPr>
          <p:spPr>
            <a:xfrm>
              <a:off x="704104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6" name="Rectangle 1165">
              <a:extLst>
                <a:ext uri="{FF2B5EF4-FFF2-40B4-BE49-F238E27FC236}">
                  <a16:creationId xmlns:a16="http://schemas.microsoft.com/office/drawing/2014/main" id="{4C3B4885-7A13-455D-974F-0DA4E3CD6395}"/>
                </a:ext>
              </a:extLst>
            </p:cNvPr>
            <p:cNvSpPr/>
            <p:nvPr/>
          </p:nvSpPr>
          <p:spPr>
            <a:xfrm>
              <a:off x="7111256"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7" name="Rectangle 1166">
              <a:extLst>
                <a:ext uri="{FF2B5EF4-FFF2-40B4-BE49-F238E27FC236}">
                  <a16:creationId xmlns:a16="http://schemas.microsoft.com/office/drawing/2014/main" id="{BD6AA34C-37D9-4EEB-A579-FFC724F9B4A1}"/>
                </a:ext>
              </a:extLst>
            </p:cNvPr>
            <p:cNvSpPr/>
            <p:nvPr/>
          </p:nvSpPr>
          <p:spPr>
            <a:xfrm>
              <a:off x="7181465"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8" name="Rectangle 1167">
              <a:extLst>
                <a:ext uri="{FF2B5EF4-FFF2-40B4-BE49-F238E27FC236}">
                  <a16:creationId xmlns:a16="http://schemas.microsoft.com/office/drawing/2014/main" id="{D4F65F18-7DBD-48B5-B4E2-4E601301470D}"/>
                </a:ext>
              </a:extLst>
            </p:cNvPr>
            <p:cNvSpPr/>
            <p:nvPr/>
          </p:nvSpPr>
          <p:spPr>
            <a:xfrm>
              <a:off x="7251674"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3" name="Rectangle 1222">
              <a:extLst>
                <a:ext uri="{FF2B5EF4-FFF2-40B4-BE49-F238E27FC236}">
                  <a16:creationId xmlns:a16="http://schemas.microsoft.com/office/drawing/2014/main" id="{DEC880E0-777B-444F-B409-1C1F2A0E742B}"/>
                </a:ext>
              </a:extLst>
            </p:cNvPr>
            <p:cNvSpPr/>
            <p:nvPr/>
          </p:nvSpPr>
          <p:spPr>
            <a:xfrm>
              <a:off x="6760210"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4" name="Rectangle 1223">
              <a:extLst>
                <a:ext uri="{FF2B5EF4-FFF2-40B4-BE49-F238E27FC236}">
                  <a16:creationId xmlns:a16="http://schemas.microsoft.com/office/drawing/2014/main" id="{40C31D8E-EA51-472D-808F-8341F97AA3B2}"/>
                </a:ext>
              </a:extLst>
            </p:cNvPr>
            <p:cNvSpPr/>
            <p:nvPr/>
          </p:nvSpPr>
          <p:spPr>
            <a:xfrm>
              <a:off x="6830419"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5" name="Rectangle 1224">
              <a:extLst>
                <a:ext uri="{FF2B5EF4-FFF2-40B4-BE49-F238E27FC236}">
                  <a16:creationId xmlns:a16="http://schemas.microsoft.com/office/drawing/2014/main" id="{9A59F44E-F598-413B-B948-1EC09CF5D272}"/>
                </a:ext>
              </a:extLst>
            </p:cNvPr>
            <p:cNvSpPr/>
            <p:nvPr/>
          </p:nvSpPr>
          <p:spPr>
            <a:xfrm>
              <a:off x="6900628"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6" name="Rectangle 1225">
              <a:extLst>
                <a:ext uri="{FF2B5EF4-FFF2-40B4-BE49-F238E27FC236}">
                  <a16:creationId xmlns:a16="http://schemas.microsoft.com/office/drawing/2014/main" id="{37BA6AB6-EF71-4454-8B45-A5DB1DF1097B}"/>
                </a:ext>
              </a:extLst>
            </p:cNvPr>
            <p:cNvSpPr/>
            <p:nvPr/>
          </p:nvSpPr>
          <p:spPr>
            <a:xfrm>
              <a:off x="697083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7" name="Rectangle 1226">
              <a:extLst>
                <a:ext uri="{FF2B5EF4-FFF2-40B4-BE49-F238E27FC236}">
                  <a16:creationId xmlns:a16="http://schemas.microsoft.com/office/drawing/2014/main" id="{4A0ACD82-84C6-4F7A-9721-C8A0F2CB6505}"/>
                </a:ext>
              </a:extLst>
            </p:cNvPr>
            <p:cNvSpPr/>
            <p:nvPr/>
          </p:nvSpPr>
          <p:spPr>
            <a:xfrm>
              <a:off x="704104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8" name="Rectangle 1227">
              <a:extLst>
                <a:ext uri="{FF2B5EF4-FFF2-40B4-BE49-F238E27FC236}">
                  <a16:creationId xmlns:a16="http://schemas.microsoft.com/office/drawing/2014/main" id="{50A43A40-F893-4251-B5C6-CF46BA927F52}"/>
                </a:ext>
              </a:extLst>
            </p:cNvPr>
            <p:cNvSpPr/>
            <p:nvPr/>
          </p:nvSpPr>
          <p:spPr>
            <a:xfrm>
              <a:off x="7111256"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9" name="Rectangle 1228">
              <a:extLst>
                <a:ext uri="{FF2B5EF4-FFF2-40B4-BE49-F238E27FC236}">
                  <a16:creationId xmlns:a16="http://schemas.microsoft.com/office/drawing/2014/main" id="{33DCFFC3-C4B3-4058-A1C3-F789B9406CB5}"/>
                </a:ext>
              </a:extLst>
            </p:cNvPr>
            <p:cNvSpPr/>
            <p:nvPr/>
          </p:nvSpPr>
          <p:spPr>
            <a:xfrm>
              <a:off x="7181465"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5" name="Rectangle 1284">
              <a:extLst>
                <a:ext uri="{FF2B5EF4-FFF2-40B4-BE49-F238E27FC236}">
                  <a16:creationId xmlns:a16="http://schemas.microsoft.com/office/drawing/2014/main" id="{5EEBC1B9-B9A9-43AC-9572-7ED0C0095280}"/>
                </a:ext>
              </a:extLst>
            </p:cNvPr>
            <p:cNvSpPr/>
            <p:nvPr/>
          </p:nvSpPr>
          <p:spPr>
            <a:xfrm>
              <a:off x="6760210"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6" name="Rectangle 1285">
              <a:extLst>
                <a:ext uri="{FF2B5EF4-FFF2-40B4-BE49-F238E27FC236}">
                  <a16:creationId xmlns:a16="http://schemas.microsoft.com/office/drawing/2014/main" id="{792664DD-6FFC-4043-9152-0120C3399F6F}"/>
                </a:ext>
              </a:extLst>
            </p:cNvPr>
            <p:cNvSpPr/>
            <p:nvPr/>
          </p:nvSpPr>
          <p:spPr>
            <a:xfrm>
              <a:off x="6830419"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7" name="Rectangle 1286">
              <a:extLst>
                <a:ext uri="{FF2B5EF4-FFF2-40B4-BE49-F238E27FC236}">
                  <a16:creationId xmlns:a16="http://schemas.microsoft.com/office/drawing/2014/main" id="{266B84D4-DD58-4035-87A2-068AA474532D}"/>
                </a:ext>
              </a:extLst>
            </p:cNvPr>
            <p:cNvSpPr/>
            <p:nvPr/>
          </p:nvSpPr>
          <p:spPr>
            <a:xfrm>
              <a:off x="6900628"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8" name="Rectangle 1287">
              <a:extLst>
                <a:ext uri="{FF2B5EF4-FFF2-40B4-BE49-F238E27FC236}">
                  <a16:creationId xmlns:a16="http://schemas.microsoft.com/office/drawing/2014/main" id="{78CAAECE-44F7-4CE7-893E-C16EC9DD55E1}"/>
                </a:ext>
              </a:extLst>
            </p:cNvPr>
            <p:cNvSpPr/>
            <p:nvPr/>
          </p:nvSpPr>
          <p:spPr>
            <a:xfrm>
              <a:off x="697083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9" name="Rectangle 1288">
              <a:extLst>
                <a:ext uri="{FF2B5EF4-FFF2-40B4-BE49-F238E27FC236}">
                  <a16:creationId xmlns:a16="http://schemas.microsoft.com/office/drawing/2014/main" id="{CCA1213E-F6CF-439D-963B-21EAD8FBC898}"/>
                </a:ext>
              </a:extLst>
            </p:cNvPr>
            <p:cNvSpPr/>
            <p:nvPr/>
          </p:nvSpPr>
          <p:spPr>
            <a:xfrm>
              <a:off x="704104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0" name="Rectangle 1289">
              <a:extLst>
                <a:ext uri="{FF2B5EF4-FFF2-40B4-BE49-F238E27FC236}">
                  <a16:creationId xmlns:a16="http://schemas.microsoft.com/office/drawing/2014/main" id="{5238E2C3-2F16-4277-A413-C5D749CC3FD4}"/>
                </a:ext>
              </a:extLst>
            </p:cNvPr>
            <p:cNvSpPr/>
            <p:nvPr/>
          </p:nvSpPr>
          <p:spPr>
            <a:xfrm>
              <a:off x="7111256"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7" name="Rectangle 1346">
              <a:extLst>
                <a:ext uri="{FF2B5EF4-FFF2-40B4-BE49-F238E27FC236}">
                  <a16:creationId xmlns:a16="http://schemas.microsoft.com/office/drawing/2014/main" id="{6F45F301-29F4-427D-B8E1-25B13EBAB4B0}"/>
                </a:ext>
              </a:extLst>
            </p:cNvPr>
            <p:cNvSpPr/>
            <p:nvPr/>
          </p:nvSpPr>
          <p:spPr>
            <a:xfrm>
              <a:off x="6760210"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8" name="Rectangle 1347">
              <a:extLst>
                <a:ext uri="{FF2B5EF4-FFF2-40B4-BE49-F238E27FC236}">
                  <a16:creationId xmlns:a16="http://schemas.microsoft.com/office/drawing/2014/main" id="{7DB5CFDB-EB38-4B5E-901B-6A85903DC1AD}"/>
                </a:ext>
              </a:extLst>
            </p:cNvPr>
            <p:cNvSpPr/>
            <p:nvPr/>
          </p:nvSpPr>
          <p:spPr>
            <a:xfrm>
              <a:off x="6830419"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9" name="Rectangle 1348">
              <a:extLst>
                <a:ext uri="{FF2B5EF4-FFF2-40B4-BE49-F238E27FC236}">
                  <a16:creationId xmlns:a16="http://schemas.microsoft.com/office/drawing/2014/main" id="{4777D8E2-8AD9-49DD-976E-663811B86A78}"/>
                </a:ext>
              </a:extLst>
            </p:cNvPr>
            <p:cNvSpPr/>
            <p:nvPr/>
          </p:nvSpPr>
          <p:spPr>
            <a:xfrm>
              <a:off x="6900628"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0" name="Rectangle 1349">
              <a:extLst>
                <a:ext uri="{FF2B5EF4-FFF2-40B4-BE49-F238E27FC236}">
                  <a16:creationId xmlns:a16="http://schemas.microsoft.com/office/drawing/2014/main" id="{59833DBA-6993-4B5B-9FFA-6B30ADE2A5A4}"/>
                </a:ext>
              </a:extLst>
            </p:cNvPr>
            <p:cNvSpPr/>
            <p:nvPr/>
          </p:nvSpPr>
          <p:spPr>
            <a:xfrm>
              <a:off x="697083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1" name="Rectangle 1350">
              <a:extLst>
                <a:ext uri="{FF2B5EF4-FFF2-40B4-BE49-F238E27FC236}">
                  <a16:creationId xmlns:a16="http://schemas.microsoft.com/office/drawing/2014/main" id="{28774DBF-0C27-4A3E-9DEA-58D6C9C9B8B9}"/>
                </a:ext>
              </a:extLst>
            </p:cNvPr>
            <p:cNvSpPr/>
            <p:nvPr/>
          </p:nvSpPr>
          <p:spPr>
            <a:xfrm>
              <a:off x="704104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09" name="Rectangle 1408">
              <a:extLst>
                <a:ext uri="{FF2B5EF4-FFF2-40B4-BE49-F238E27FC236}">
                  <a16:creationId xmlns:a16="http://schemas.microsoft.com/office/drawing/2014/main" id="{4C4876C8-D4ED-4086-8CBD-22843EF72AF7}"/>
                </a:ext>
              </a:extLst>
            </p:cNvPr>
            <p:cNvSpPr/>
            <p:nvPr/>
          </p:nvSpPr>
          <p:spPr>
            <a:xfrm>
              <a:off x="6760210"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0" name="Rectangle 1409">
              <a:extLst>
                <a:ext uri="{FF2B5EF4-FFF2-40B4-BE49-F238E27FC236}">
                  <a16:creationId xmlns:a16="http://schemas.microsoft.com/office/drawing/2014/main" id="{222986FB-5995-4B24-B1F4-04F266B17FEE}"/>
                </a:ext>
              </a:extLst>
            </p:cNvPr>
            <p:cNvSpPr/>
            <p:nvPr/>
          </p:nvSpPr>
          <p:spPr>
            <a:xfrm>
              <a:off x="6830419"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1" name="Rectangle 1410">
              <a:extLst>
                <a:ext uri="{FF2B5EF4-FFF2-40B4-BE49-F238E27FC236}">
                  <a16:creationId xmlns:a16="http://schemas.microsoft.com/office/drawing/2014/main" id="{731A3A40-30CE-44D1-870B-7DE60225E5E6}"/>
                </a:ext>
              </a:extLst>
            </p:cNvPr>
            <p:cNvSpPr/>
            <p:nvPr/>
          </p:nvSpPr>
          <p:spPr>
            <a:xfrm>
              <a:off x="6900628"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2" name="Rectangle 1411">
              <a:extLst>
                <a:ext uri="{FF2B5EF4-FFF2-40B4-BE49-F238E27FC236}">
                  <a16:creationId xmlns:a16="http://schemas.microsoft.com/office/drawing/2014/main" id="{D7AC5CB0-8E39-4545-A579-A9D3EA967217}"/>
                </a:ext>
              </a:extLst>
            </p:cNvPr>
            <p:cNvSpPr/>
            <p:nvPr/>
          </p:nvSpPr>
          <p:spPr>
            <a:xfrm>
              <a:off x="6970837"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71" name="Rectangle 1470">
              <a:extLst>
                <a:ext uri="{FF2B5EF4-FFF2-40B4-BE49-F238E27FC236}">
                  <a16:creationId xmlns:a16="http://schemas.microsoft.com/office/drawing/2014/main" id="{AEF8E7D5-7058-4680-968E-3C3CA3F0FAC9}"/>
                </a:ext>
              </a:extLst>
            </p:cNvPr>
            <p:cNvSpPr/>
            <p:nvPr/>
          </p:nvSpPr>
          <p:spPr>
            <a:xfrm>
              <a:off x="6760210" y="9532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6" name="Rectangle 1505">
              <a:extLst>
                <a:ext uri="{FF2B5EF4-FFF2-40B4-BE49-F238E27FC236}">
                  <a16:creationId xmlns:a16="http://schemas.microsoft.com/office/drawing/2014/main" id="{2D523169-4EF4-4BFB-BDAF-9D67BCB015C8}"/>
                </a:ext>
              </a:extLst>
            </p:cNvPr>
            <p:cNvSpPr/>
            <p:nvPr/>
          </p:nvSpPr>
          <p:spPr>
            <a:xfrm flipH="1">
              <a:off x="66185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7" name="Rectangle 1506">
              <a:extLst>
                <a:ext uri="{FF2B5EF4-FFF2-40B4-BE49-F238E27FC236}">
                  <a16:creationId xmlns:a16="http://schemas.microsoft.com/office/drawing/2014/main" id="{F8576B26-9A37-4BD4-8F25-5D2429A3E19C}"/>
                </a:ext>
              </a:extLst>
            </p:cNvPr>
            <p:cNvSpPr/>
            <p:nvPr/>
          </p:nvSpPr>
          <p:spPr>
            <a:xfrm flipH="1">
              <a:off x="65483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0" name="Rectangle 1509">
              <a:extLst>
                <a:ext uri="{FF2B5EF4-FFF2-40B4-BE49-F238E27FC236}">
                  <a16:creationId xmlns:a16="http://schemas.microsoft.com/office/drawing/2014/main" id="{733D3255-4640-4F77-A284-53E85A2407A6}"/>
                </a:ext>
              </a:extLst>
            </p:cNvPr>
            <p:cNvSpPr/>
            <p:nvPr/>
          </p:nvSpPr>
          <p:spPr>
            <a:xfrm flipH="1">
              <a:off x="633769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2" name="Rectangle 1511">
              <a:extLst>
                <a:ext uri="{FF2B5EF4-FFF2-40B4-BE49-F238E27FC236}">
                  <a16:creationId xmlns:a16="http://schemas.microsoft.com/office/drawing/2014/main" id="{07945BDD-9E69-4B97-8728-D8A12BB3C244}"/>
                </a:ext>
              </a:extLst>
            </p:cNvPr>
            <p:cNvSpPr/>
            <p:nvPr/>
          </p:nvSpPr>
          <p:spPr>
            <a:xfrm flipH="1">
              <a:off x="61972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3" name="Rectangle 1512">
              <a:extLst>
                <a:ext uri="{FF2B5EF4-FFF2-40B4-BE49-F238E27FC236}">
                  <a16:creationId xmlns:a16="http://schemas.microsoft.com/office/drawing/2014/main" id="{C3A39FA3-F9B4-4554-B483-C5C820452BF5}"/>
                </a:ext>
              </a:extLst>
            </p:cNvPr>
            <p:cNvSpPr/>
            <p:nvPr/>
          </p:nvSpPr>
          <p:spPr>
            <a:xfrm flipH="1">
              <a:off x="61270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4" name="Rectangle 1513">
              <a:extLst>
                <a:ext uri="{FF2B5EF4-FFF2-40B4-BE49-F238E27FC236}">
                  <a16:creationId xmlns:a16="http://schemas.microsoft.com/office/drawing/2014/main" id="{C19C2C18-CAD3-4696-BB1F-AC33448987B4}"/>
                </a:ext>
              </a:extLst>
            </p:cNvPr>
            <p:cNvSpPr/>
            <p:nvPr/>
          </p:nvSpPr>
          <p:spPr>
            <a:xfrm flipH="1">
              <a:off x="60564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5" name="Rectangle 1514">
              <a:extLst>
                <a:ext uri="{FF2B5EF4-FFF2-40B4-BE49-F238E27FC236}">
                  <a16:creationId xmlns:a16="http://schemas.microsoft.com/office/drawing/2014/main" id="{6289AED5-7AD2-4C43-B47F-A7D3214FEDCD}"/>
                </a:ext>
              </a:extLst>
            </p:cNvPr>
            <p:cNvSpPr/>
            <p:nvPr/>
          </p:nvSpPr>
          <p:spPr>
            <a:xfrm flipH="1">
              <a:off x="59862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6" name="Rectangle 1515">
              <a:extLst>
                <a:ext uri="{FF2B5EF4-FFF2-40B4-BE49-F238E27FC236}">
                  <a16:creationId xmlns:a16="http://schemas.microsoft.com/office/drawing/2014/main" id="{F8D420F3-EDF4-4C42-9DF0-669739E2D48C}"/>
                </a:ext>
              </a:extLst>
            </p:cNvPr>
            <p:cNvSpPr/>
            <p:nvPr/>
          </p:nvSpPr>
          <p:spPr>
            <a:xfrm flipH="1">
              <a:off x="591606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7" name="Rectangle 1516">
              <a:extLst>
                <a:ext uri="{FF2B5EF4-FFF2-40B4-BE49-F238E27FC236}">
                  <a16:creationId xmlns:a16="http://schemas.microsoft.com/office/drawing/2014/main" id="{331CFAED-EAA4-40C5-8D1D-64C35ACE1D20}"/>
                </a:ext>
              </a:extLst>
            </p:cNvPr>
            <p:cNvSpPr/>
            <p:nvPr/>
          </p:nvSpPr>
          <p:spPr>
            <a:xfrm flipH="1">
              <a:off x="58458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8" name="Rectangle 1517">
              <a:extLst>
                <a:ext uri="{FF2B5EF4-FFF2-40B4-BE49-F238E27FC236}">
                  <a16:creationId xmlns:a16="http://schemas.microsoft.com/office/drawing/2014/main" id="{63F3F6D3-CFEE-43CC-A5B4-26B786E0100C}"/>
                </a:ext>
              </a:extLst>
            </p:cNvPr>
            <p:cNvSpPr/>
            <p:nvPr/>
          </p:nvSpPr>
          <p:spPr>
            <a:xfrm flipH="1">
              <a:off x="577564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9" name="Rectangle 1518">
              <a:extLst>
                <a:ext uri="{FF2B5EF4-FFF2-40B4-BE49-F238E27FC236}">
                  <a16:creationId xmlns:a16="http://schemas.microsoft.com/office/drawing/2014/main" id="{8C2E93A8-4502-40DD-9BFC-9BBA8098797B}"/>
                </a:ext>
              </a:extLst>
            </p:cNvPr>
            <p:cNvSpPr/>
            <p:nvPr/>
          </p:nvSpPr>
          <p:spPr>
            <a:xfrm flipH="1">
              <a:off x="570544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0" name="Rectangle 1519">
              <a:extLst>
                <a:ext uri="{FF2B5EF4-FFF2-40B4-BE49-F238E27FC236}">
                  <a16:creationId xmlns:a16="http://schemas.microsoft.com/office/drawing/2014/main" id="{57B7F0C5-0128-4AFA-ABB1-697879697D5A}"/>
                </a:ext>
              </a:extLst>
            </p:cNvPr>
            <p:cNvSpPr/>
            <p:nvPr/>
          </p:nvSpPr>
          <p:spPr>
            <a:xfrm flipH="1">
              <a:off x="563523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1" name="Rectangle 1520">
              <a:extLst>
                <a:ext uri="{FF2B5EF4-FFF2-40B4-BE49-F238E27FC236}">
                  <a16:creationId xmlns:a16="http://schemas.microsoft.com/office/drawing/2014/main" id="{246BBE2A-CBD4-402C-9EFE-01A085E25B2F}"/>
                </a:ext>
              </a:extLst>
            </p:cNvPr>
            <p:cNvSpPr/>
            <p:nvPr/>
          </p:nvSpPr>
          <p:spPr>
            <a:xfrm flipH="1">
              <a:off x="556502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2" name="Rectangle 1521">
              <a:extLst>
                <a:ext uri="{FF2B5EF4-FFF2-40B4-BE49-F238E27FC236}">
                  <a16:creationId xmlns:a16="http://schemas.microsoft.com/office/drawing/2014/main" id="{10AA9D78-569B-4A04-8E81-06AC3B88D038}"/>
                </a:ext>
              </a:extLst>
            </p:cNvPr>
            <p:cNvSpPr/>
            <p:nvPr/>
          </p:nvSpPr>
          <p:spPr>
            <a:xfrm flipH="1">
              <a:off x="549481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3" name="Rectangle 1522">
              <a:extLst>
                <a:ext uri="{FF2B5EF4-FFF2-40B4-BE49-F238E27FC236}">
                  <a16:creationId xmlns:a16="http://schemas.microsoft.com/office/drawing/2014/main" id="{B516505F-BD13-4CEF-8830-962E39423F73}"/>
                </a:ext>
              </a:extLst>
            </p:cNvPr>
            <p:cNvSpPr/>
            <p:nvPr/>
          </p:nvSpPr>
          <p:spPr>
            <a:xfrm flipH="1">
              <a:off x="54246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4" name="Rectangle 1523">
              <a:extLst>
                <a:ext uri="{FF2B5EF4-FFF2-40B4-BE49-F238E27FC236}">
                  <a16:creationId xmlns:a16="http://schemas.microsoft.com/office/drawing/2014/main" id="{4374BCB8-52F1-4A66-8CB5-501B8CEA8922}"/>
                </a:ext>
              </a:extLst>
            </p:cNvPr>
            <p:cNvSpPr/>
            <p:nvPr/>
          </p:nvSpPr>
          <p:spPr>
            <a:xfrm flipH="1">
              <a:off x="5349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5" name="Rectangle 1524">
              <a:extLst>
                <a:ext uri="{FF2B5EF4-FFF2-40B4-BE49-F238E27FC236}">
                  <a16:creationId xmlns:a16="http://schemas.microsoft.com/office/drawing/2014/main" id="{F1BF2975-4194-4909-8605-F7E6075248B8}"/>
                </a:ext>
              </a:extLst>
            </p:cNvPr>
            <p:cNvSpPr/>
            <p:nvPr/>
          </p:nvSpPr>
          <p:spPr>
            <a:xfrm flipH="1">
              <a:off x="5279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6" name="Rectangle 1525">
              <a:extLst>
                <a:ext uri="{FF2B5EF4-FFF2-40B4-BE49-F238E27FC236}">
                  <a16:creationId xmlns:a16="http://schemas.microsoft.com/office/drawing/2014/main" id="{820C5E28-BAAE-49AB-B3C7-9E77FA6F21A7}"/>
                </a:ext>
              </a:extLst>
            </p:cNvPr>
            <p:cNvSpPr/>
            <p:nvPr/>
          </p:nvSpPr>
          <p:spPr>
            <a:xfrm flipH="1">
              <a:off x="520883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7" name="Rectangle 1526">
              <a:extLst>
                <a:ext uri="{FF2B5EF4-FFF2-40B4-BE49-F238E27FC236}">
                  <a16:creationId xmlns:a16="http://schemas.microsoft.com/office/drawing/2014/main" id="{EBC10902-4249-4324-9A61-38B6A67E9C4E}"/>
                </a:ext>
              </a:extLst>
            </p:cNvPr>
            <p:cNvSpPr/>
            <p:nvPr/>
          </p:nvSpPr>
          <p:spPr>
            <a:xfrm flipH="1">
              <a:off x="51386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8" name="Rectangle 1527">
              <a:extLst>
                <a:ext uri="{FF2B5EF4-FFF2-40B4-BE49-F238E27FC236}">
                  <a16:creationId xmlns:a16="http://schemas.microsoft.com/office/drawing/2014/main" id="{079F1D32-684F-48AB-BCE6-34C5A273C869}"/>
                </a:ext>
              </a:extLst>
            </p:cNvPr>
            <p:cNvSpPr/>
            <p:nvPr/>
          </p:nvSpPr>
          <p:spPr>
            <a:xfrm flipH="1">
              <a:off x="5068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9" name="Rectangle 1528">
              <a:extLst>
                <a:ext uri="{FF2B5EF4-FFF2-40B4-BE49-F238E27FC236}">
                  <a16:creationId xmlns:a16="http://schemas.microsoft.com/office/drawing/2014/main" id="{5E74C4C7-3FF0-4F33-BBBA-076C7BC12987}"/>
                </a:ext>
              </a:extLst>
            </p:cNvPr>
            <p:cNvSpPr/>
            <p:nvPr/>
          </p:nvSpPr>
          <p:spPr>
            <a:xfrm flipH="1">
              <a:off x="4998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0" name="Rectangle 1529">
              <a:extLst>
                <a:ext uri="{FF2B5EF4-FFF2-40B4-BE49-F238E27FC236}">
                  <a16:creationId xmlns:a16="http://schemas.microsoft.com/office/drawing/2014/main" id="{288C9804-0429-4C8D-BE5F-88208DA2DCE0}"/>
                </a:ext>
              </a:extLst>
            </p:cNvPr>
            <p:cNvSpPr/>
            <p:nvPr/>
          </p:nvSpPr>
          <p:spPr>
            <a:xfrm flipH="1">
              <a:off x="492800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1" name="Rectangle 1530">
              <a:extLst>
                <a:ext uri="{FF2B5EF4-FFF2-40B4-BE49-F238E27FC236}">
                  <a16:creationId xmlns:a16="http://schemas.microsoft.com/office/drawing/2014/main" id="{3AF4EE4F-30D2-4171-8F58-9050CCBF587C}"/>
                </a:ext>
              </a:extLst>
            </p:cNvPr>
            <p:cNvSpPr/>
            <p:nvPr/>
          </p:nvSpPr>
          <p:spPr>
            <a:xfrm flipH="1">
              <a:off x="48577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2" name="Rectangle 1531">
              <a:extLst>
                <a:ext uri="{FF2B5EF4-FFF2-40B4-BE49-F238E27FC236}">
                  <a16:creationId xmlns:a16="http://schemas.microsoft.com/office/drawing/2014/main" id="{451F9965-0CA7-429A-AFAD-FE3A7C984C95}"/>
                </a:ext>
              </a:extLst>
            </p:cNvPr>
            <p:cNvSpPr/>
            <p:nvPr/>
          </p:nvSpPr>
          <p:spPr>
            <a:xfrm flipH="1">
              <a:off x="47875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3" name="Rectangle 1532">
              <a:extLst>
                <a:ext uri="{FF2B5EF4-FFF2-40B4-BE49-F238E27FC236}">
                  <a16:creationId xmlns:a16="http://schemas.microsoft.com/office/drawing/2014/main" id="{165D5718-1124-4CA6-BD9F-82BDCB93AAD3}"/>
                </a:ext>
              </a:extLst>
            </p:cNvPr>
            <p:cNvSpPr/>
            <p:nvPr/>
          </p:nvSpPr>
          <p:spPr>
            <a:xfrm flipH="1">
              <a:off x="47173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4" name="Rectangle 1533">
              <a:extLst>
                <a:ext uri="{FF2B5EF4-FFF2-40B4-BE49-F238E27FC236}">
                  <a16:creationId xmlns:a16="http://schemas.microsoft.com/office/drawing/2014/main" id="{5311D206-A0ED-4B40-AE02-96F875303AA2}"/>
                </a:ext>
              </a:extLst>
            </p:cNvPr>
            <p:cNvSpPr/>
            <p:nvPr/>
          </p:nvSpPr>
          <p:spPr>
            <a:xfrm flipH="1">
              <a:off x="464820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7" name="Rectangle 1536">
              <a:extLst>
                <a:ext uri="{FF2B5EF4-FFF2-40B4-BE49-F238E27FC236}">
                  <a16:creationId xmlns:a16="http://schemas.microsoft.com/office/drawing/2014/main" id="{CD12AA76-1A73-41A3-A11F-F995D95410C7}"/>
                </a:ext>
              </a:extLst>
            </p:cNvPr>
            <p:cNvSpPr/>
            <p:nvPr/>
          </p:nvSpPr>
          <p:spPr>
            <a:xfrm flipH="1">
              <a:off x="6618535"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8" name="Rectangle 1537">
              <a:extLst>
                <a:ext uri="{FF2B5EF4-FFF2-40B4-BE49-F238E27FC236}">
                  <a16:creationId xmlns:a16="http://schemas.microsoft.com/office/drawing/2014/main" id="{FFF5357D-337C-4589-BA5B-A7084305F7E6}"/>
                </a:ext>
              </a:extLst>
            </p:cNvPr>
            <p:cNvSpPr/>
            <p:nvPr/>
          </p:nvSpPr>
          <p:spPr>
            <a:xfrm flipH="1">
              <a:off x="654832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9" name="Rectangle 1538">
              <a:extLst>
                <a:ext uri="{FF2B5EF4-FFF2-40B4-BE49-F238E27FC236}">
                  <a16:creationId xmlns:a16="http://schemas.microsoft.com/office/drawing/2014/main" id="{53A4DA5D-9639-473C-987F-ECDFDC772082}"/>
                </a:ext>
              </a:extLst>
            </p:cNvPr>
            <p:cNvSpPr/>
            <p:nvPr/>
          </p:nvSpPr>
          <p:spPr>
            <a:xfrm flipH="1">
              <a:off x="647811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0" name="Rectangle 1539">
              <a:extLst>
                <a:ext uri="{FF2B5EF4-FFF2-40B4-BE49-F238E27FC236}">
                  <a16:creationId xmlns:a16="http://schemas.microsoft.com/office/drawing/2014/main" id="{1A941899-C00A-4349-AB7E-442D004F8A5E}"/>
                </a:ext>
              </a:extLst>
            </p:cNvPr>
            <p:cNvSpPr/>
            <p:nvPr/>
          </p:nvSpPr>
          <p:spPr>
            <a:xfrm flipH="1">
              <a:off x="640790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1" name="Rectangle 1540">
              <a:extLst>
                <a:ext uri="{FF2B5EF4-FFF2-40B4-BE49-F238E27FC236}">
                  <a16:creationId xmlns:a16="http://schemas.microsoft.com/office/drawing/2014/main" id="{FB94D452-D6ED-41F9-B6ED-15F38354B28D}"/>
                </a:ext>
              </a:extLst>
            </p:cNvPr>
            <p:cNvSpPr/>
            <p:nvPr/>
          </p:nvSpPr>
          <p:spPr>
            <a:xfrm flipH="1">
              <a:off x="633769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2" name="Rectangle 1541">
              <a:extLst>
                <a:ext uri="{FF2B5EF4-FFF2-40B4-BE49-F238E27FC236}">
                  <a16:creationId xmlns:a16="http://schemas.microsoft.com/office/drawing/2014/main" id="{1830F057-3249-474E-92BD-90808006A006}"/>
                </a:ext>
              </a:extLst>
            </p:cNvPr>
            <p:cNvSpPr/>
            <p:nvPr/>
          </p:nvSpPr>
          <p:spPr>
            <a:xfrm flipH="1">
              <a:off x="626748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3" name="Rectangle 1542">
              <a:extLst>
                <a:ext uri="{FF2B5EF4-FFF2-40B4-BE49-F238E27FC236}">
                  <a16:creationId xmlns:a16="http://schemas.microsoft.com/office/drawing/2014/main" id="{2449C9D1-5811-4632-B67A-9847E66A4F96}"/>
                </a:ext>
              </a:extLst>
            </p:cNvPr>
            <p:cNvSpPr/>
            <p:nvPr/>
          </p:nvSpPr>
          <p:spPr>
            <a:xfrm flipH="1">
              <a:off x="619728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4" name="Rectangle 1543">
              <a:extLst>
                <a:ext uri="{FF2B5EF4-FFF2-40B4-BE49-F238E27FC236}">
                  <a16:creationId xmlns:a16="http://schemas.microsoft.com/office/drawing/2014/main" id="{2F7B5A83-E6BA-4001-9F00-F290EDBD4CBC}"/>
                </a:ext>
              </a:extLst>
            </p:cNvPr>
            <p:cNvSpPr/>
            <p:nvPr/>
          </p:nvSpPr>
          <p:spPr>
            <a:xfrm flipH="1">
              <a:off x="612707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5" name="Rectangle 1544">
              <a:extLst>
                <a:ext uri="{FF2B5EF4-FFF2-40B4-BE49-F238E27FC236}">
                  <a16:creationId xmlns:a16="http://schemas.microsoft.com/office/drawing/2014/main" id="{F6746098-A216-4A6B-BD89-ED0B39C8FBC1}"/>
                </a:ext>
              </a:extLst>
            </p:cNvPr>
            <p:cNvSpPr/>
            <p:nvPr/>
          </p:nvSpPr>
          <p:spPr>
            <a:xfrm flipH="1">
              <a:off x="605648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6" name="Rectangle 1545">
              <a:extLst>
                <a:ext uri="{FF2B5EF4-FFF2-40B4-BE49-F238E27FC236}">
                  <a16:creationId xmlns:a16="http://schemas.microsoft.com/office/drawing/2014/main" id="{8DB5E4A6-9FC6-4241-8CD5-50D60CBCA3C3}"/>
                </a:ext>
              </a:extLst>
            </p:cNvPr>
            <p:cNvSpPr/>
            <p:nvPr/>
          </p:nvSpPr>
          <p:spPr>
            <a:xfrm flipH="1">
              <a:off x="598627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7" name="Rectangle 1546">
              <a:extLst>
                <a:ext uri="{FF2B5EF4-FFF2-40B4-BE49-F238E27FC236}">
                  <a16:creationId xmlns:a16="http://schemas.microsoft.com/office/drawing/2014/main" id="{9883D444-BD30-42E9-809E-3EAEF6BBD394}"/>
                </a:ext>
              </a:extLst>
            </p:cNvPr>
            <p:cNvSpPr/>
            <p:nvPr/>
          </p:nvSpPr>
          <p:spPr>
            <a:xfrm flipH="1">
              <a:off x="591606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8" name="Rectangle 1547">
              <a:extLst>
                <a:ext uri="{FF2B5EF4-FFF2-40B4-BE49-F238E27FC236}">
                  <a16:creationId xmlns:a16="http://schemas.microsoft.com/office/drawing/2014/main" id="{21F393FF-7FCE-4F5E-BAC8-8B422CA2368F}"/>
                </a:ext>
              </a:extLst>
            </p:cNvPr>
            <p:cNvSpPr/>
            <p:nvPr/>
          </p:nvSpPr>
          <p:spPr>
            <a:xfrm flipH="1">
              <a:off x="584585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9" name="Rectangle 1548">
              <a:extLst>
                <a:ext uri="{FF2B5EF4-FFF2-40B4-BE49-F238E27FC236}">
                  <a16:creationId xmlns:a16="http://schemas.microsoft.com/office/drawing/2014/main" id="{83E7D22A-7036-4CA7-A4E3-E634139DC812}"/>
                </a:ext>
              </a:extLst>
            </p:cNvPr>
            <p:cNvSpPr/>
            <p:nvPr/>
          </p:nvSpPr>
          <p:spPr>
            <a:xfrm flipH="1">
              <a:off x="577564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0" name="Rectangle 1549">
              <a:extLst>
                <a:ext uri="{FF2B5EF4-FFF2-40B4-BE49-F238E27FC236}">
                  <a16:creationId xmlns:a16="http://schemas.microsoft.com/office/drawing/2014/main" id="{F94260E3-E3E1-4569-88D3-0913E1B1E724}"/>
                </a:ext>
              </a:extLst>
            </p:cNvPr>
            <p:cNvSpPr/>
            <p:nvPr/>
          </p:nvSpPr>
          <p:spPr>
            <a:xfrm flipH="1">
              <a:off x="570544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1" name="Rectangle 1550">
              <a:extLst>
                <a:ext uri="{FF2B5EF4-FFF2-40B4-BE49-F238E27FC236}">
                  <a16:creationId xmlns:a16="http://schemas.microsoft.com/office/drawing/2014/main" id="{D821D80A-DCA9-4E09-9460-0326132195AA}"/>
                </a:ext>
              </a:extLst>
            </p:cNvPr>
            <p:cNvSpPr/>
            <p:nvPr/>
          </p:nvSpPr>
          <p:spPr>
            <a:xfrm flipH="1">
              <a:off x="563523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2" name="Rectangle 1551">
              <a:extLst>
                <a:ext uri="{FF2B5EF4-FFF2-40B4-BE49-F238E27FC236}">
                  <a16:creationId xmlns:a16="http://schemas.microsoft.com/office/drawing/2014/main" id="{D231E8EA-B32B-4698-A538-24270D80A216}"/>
                </a:ext>
              </a:extLst>
            </p:cNvPr>
            <p:cNvSpPr/>
            <p:nvPr/>
          </p:nvSpPr>
          <p:spPr>
            <a:xfrm flipH="1">
              <a:off x="5565022"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3" name="Rectangle 1552">
              <a:extLst>
                <a:ext uri="{FF2B5EF4-FFF2-40B4-BE49-F238E27FC236}">
                  <a16:creationId xmlns:a16="http://schemas.microsoft.com/office/drawing/2014/main" id="{7D378626-429A-4016-94EF-F8C6B8F9D4F1}"/>
                </a:ext>
              </a:extLst>
            </p:cNvPr>
            <p:cNvSpPr/>
            <p:nvPr/>
          </p:nvSpPr>
          <p:spPr>
            <a:xfrm flipH="1">
              <a:off x="549481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4" name="Rectangle 1553">
              <a:extLst>
                <a:ext uri="{FF2B5EF4-FFF2-40B4-BE49-F238E27FC236}">
                  <a16:creationId xmlns:a16="http://schemas.microsoft.com/office/drawing/2014/main" id="{3C1EE758-9DBC-4211-9638-3657D837A4DF}"/>
                </a:ext>
              </a:extLst>
            </p:cNvPr>
            <p:cNvSpPr/>
            <p:nvPr/>
          </p:nvSpPr>
          <p:spPr>
            <a:xfrm flipH="1">
              <a:off x="542460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5" name="Rectangle 1554">
              <a:extLst>
                <a:ext uri="{FF2B5EF4-FFF2-40B4-BE49-F238E27FC236}">
                  <a16:creationId xmlns:a16="http://schemas.microsoft.com/office/drawing/2014/main" id="{8C9B9082-4EA9-4D71-8BE4-21AA43CBD343}"/>
                </a:ext>
              </a:extLst>
            </p:cNvPr>
            <p:cNvSpPr/>
            <p:nvPr/>
          </p:nvSpPr>
          <p:spPr>
            <a:xfrm flipH="1">
              <a:off x="534925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6" name="Rectangle 1555">
              <a:extLst>
                <a:ext uri="{FF2B5EF4-FFF2-40B4-BE49-F238E27FC236}">
                  <a16:creationId xmlns:a16="http://schemas.microsoft.com/office/drawing/2014/main" id="{1883FD8D-42E9-41A9-99B8-31D9B34264DF}"/>
                </a:ext>
              </a:extLst>
            </p:cNvPr>
            <p:cNvSpPr/>
            <p:nvPr/>
          </p:nvSpPr>
          <p:spPr>
            <a:xfrm flipH="1">
              <a:off x="527904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7" name="Rectangle 1556">
              <a:extLst>
                <a:ext uri="{FF2B5EF4-FFF2-40B4-BE49-F238E27FC236}">
                  <a16:creationId xmlns:a16="http://schemas.microsoft.com/office/drawing/2014/main" id="{BA5EA8FD-6FBA-4222-A7E2-884E67144B2E}"/>
                </a:ext>
              </a:extLst>
            </p:cNvPr>
            <p:cNvSpPr/>
            <p:nvPr/>
          </p:nvSpPr>
          <p:spPr>
            <a:xfrm flipH="1">
              <a:off x="520883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8" name="Rectangle 1557">
              <a:extLst>
                <a:ext uri="{FF2B5EF4-FFF2-40B4-BE49-F238E27FC236}">
                  <a16:creationId xmlns:a16="http://schemas.microsoft.com/office/drawing/2014/main" id="{0379CB2D-0DB0-4BC4-B36F-960876365349}"/>
                </a:ext>
              </a:extLst>
            </p:cNvPr>
            <p:cNvSpPr/>
            <p:nvPr/>
          </p:nvSpPr>
          <p:spPr>
            <a:xfrm flipH="1">
              <a:off x="513862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0" name="Rectangle 1559">
              <a:extLst>
                <a:ext uri="{FF2B5EF4-FFF2-40B4-BE49-F238E27FC236}">
                  <a16:creationId xmlns:a16="http://schemas.microsoft.com/office/drawing/2014/main" id="{3ACDA931-1E28-43DE-A5A5-83B70D18FA90}"/>
                </a:ext>
              </a:extLst>
            </p:cNvPr>
            <p:cNvSpPr/>
            <p:nvPr/>
          </p:nvSpPr>
          <p:spPr>
            <a:xfrm flipH="1">
              <a:off x="668874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1" name="Rectangle 1560">
              <a:extLst>
                <a:ext uri="{FF2B5EF4-FFF2-40B4-BE49-F238E27FC236}">
                  <a16:creationId xmlns:a16="http://schemas.microsoft.com/office/drawing/2014/main" id="{6FFC52A7-9D68-4FE2-BF82-6E7B394164E0}"/>
                </a:ext>
              </a:extLst>
            </p:cNvPr>
            <p:cNvSpPr/>
            <p:nvPr/>
          </p:nvSpPr>
          <p:spPr>
            <a:xfrm flipH="1">
              <a:off x="6618535"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2" name="Rectangle 1561">
              <a:extLst>
                <a:ext uri="{FF2B5EF4-FFF2-40B4-BE49-F238E27FC236}">
                  <a16:creationId xmlns:a16="http://schemas.microsoft.com/office/drawing/2014/main" id="{CB7BDBB1-0F7A-4669-8856-A216D6F343A0}"/>
                </a:ext>
              </a:extLst>
            </p:cNvPr>
            <p:cNvSpPr/>
            <p:nvPr/>
          </p:nvSpPr>
          <p:spPr>
            <a:xfrm flipH="1">
              <a:off x="654832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3" name="Rectangle 1562">
              <a:extLst>
                <a:ext uri="{FF2B5EF4-FFF2-40B4-BE49-F238E27FC236}">
                  <a16:creationId xmlns:a16="http://schemas.microsoft.com/office/drawing/2014/main" id="{7EA5A18C-EF1C-4FA7-827F-01523E0C5964}"/>
                </a:ext>
              </a:extLst>
            </p:cNvPr>
            <p:cNvSpPr/>
            <p:nvPr/>
          </p:nvSpPr>
          <p:spPr>
            <a:xfrm flipH="1">
              <a:off x="647811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4" name="Rectangle 1563">
              <a:extLst>
                <a:ext uri="{FF2B5EF4-FFF2-40B4-BE49-F238E27FC236}">
                  <a16:creationId xmlns:a16="http://schemas.microsoft.com/office/drawing/2014/main" id="{5E05D704-B4CA-4CA6-B097-7CFF3901F0A7}"/>
                </a:ext>
              </a:extLst>
            </p:cNvPr>
            <p:cNvSpPr/>
            <p:nvPr/>
          </p:nvSpPr>
          <p:spPr>
            <a:xfrm flipH="1">
              <a:off x="640790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5" name="Rectangle 1564">
              <a:extLst>
                <a:ext uri="{FF2B5EF4-FFF2-40B4-BE49-F238E27FC236}">
                  <a16:creationId xmlns:a16="http://schemas.microsoft.com/office/drawing/2014/main" id="{10CE69A0-6D41-403C-959F-CCE22EB13D0A}"/>
                </a:ext>
              </a:extLst>
            </p:cNvPr>
            <p:cNvSpPr/>
            <p:nvPr/>
          </p:nvSpPr>
          <p:spPr>
            <a:xfrm flipH="1">
              <a:off x="633769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6" name="Rectangle 1565">
              <a:extLst>
                <a:ext uri="{FF2B5EF4-FFF2-40B4-BE49-F238E27FC236}">
                  <a16:creationId xmlns:a16="http://schemas.microsoft.com/office/drawing/2014/main" id="{A34EF45D-E799-4F92-938D-CE17C2794E1C}"/>
                </a:ext>
              </a:extLst>
            </p:cNvPr>
            <p:cNvSpPr/>
            <p:nvPr/>
          </p:nvSpPr>
          <p:spPr>
            <a:xfrm flipH="1">
              <a:off x="626748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7" name="Rectangle 1566">
              <a:extLst>
                <a:ext uri="{FF2B5EF4-FFF2-40B4-BE49-F238E27FC236}">
                  <a16:creationId xmlns:a16="http://schemas.microsoft.com/office/drawing/2014/main" id="{931A5EEC-7CD5-4F72-B6C5-C8C004C14CF0}"/>
                </a:ext>
              </a:extLst>
            </p:cNvPr>
            <p:cNvSpPr/>
            <p:nvPr/>
          </p:nvSpPr>
          <p:spPr>
            <a:xfrm flipH="1">
              <a:off x="619728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8" name="Rectangle 1567">
              <a:extLst>
                <a:ext uri="{FF2B5EF4-FFF2-40B4-BE49-F238E27FC236}">
                  <a16:creationId xmlns:a16="http://schemas.microsoft.com/office/drawing/2014/main" id="{57E4C808-2756-473B-9E4E-BE9B3EFE17FC}"/>
                </a:ext>
              </a:extLst>
            </p:cNvPr>
            <p:cNvSpPr/>
            <p:nvPr/>
          </p:nvSpPr>
          <p:spPr>
            <a:xfrm flipH="1">
              <a:off x="612707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9" name="Rectangle 1568">
              <a:extLst>
                <a:ext uri="{FF2B5EF4-FFF2-40B4-BE49-F238E27FC236}">
                  <a16:creationId xmlns:a16="http://schemas.microsoft.com/office/drawing/2014/main" id="{F698DAB1-47BD-4FFA-B823-E61B9BB13277}"/>
                </a:ext>
              </a:extLst>
            </p:cNvPr>
            <p:cNvSpPr/>
            <p:nvPr/>
          </p:nvSpPr>
          <p:spPr>
            <a:xfrm flipH="1">
              <a:off x="605648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0" name="Rectangle 1569">
              <a:extLst>
                <a:ext uri="{FF2B5EF4-FFF2-40B4-BE49-F238E27FC236}">
                  <a16:creationId xmlns:a16="http://schemas.microsoft.com/office/drawing/2014/main" id="{24C2F283-3B27-4378-B0D2-E2EC559A0A8B}"/>
                </a:ext>
              </a:extLst>
            </p:cNvPr>
            <p:cNvSpPr/>
            <p:nvPr/>
          </p:nvSpPr>
          <p:spPr>
            <a:xfrm flipH="1">
              <a:off x="598627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1" name="Rectangle 1570">
              <a:extLst>
                <a:ext uri="{FF2B5EF4-FFF2-40B4-BE49-F238E27FC236}">
                  <a16:creationId xmlns:a16="http://schemas.microsoft.com/office/drawing/2014/main" id="{32A0297A-5FAB-47B3-AFC1-29DE0B5EC0DC}"/>
                </a:ext>
              </a:extLst>
            </p:cNvPr>
            <p:cNvSpPr/>
            <p:nvPr/>
          </p:nvSpPr>
          <p:spPr>
            <a:xfrm flipH="1">
              <a:off x="591606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2" name="Rectangle 1571">
              <a:extLst>
                <a:ext uri="{FF2B5EF4-FFF2-40B4-BE49-F238E27FC236}">
                  <a16:creationId xmlns:a16="http://schemas.microsoft.com/office/drawing/2014/main" id="{109273E7-90BE-4981-BC6D-818BB7F1F0C5}"/>
                </a:ext>
              </a:extLst>
            </p:cNvPr>
            <p:cNvSpPr/>
            <p:nvPr/>
          </p:nvSpPr>
          <p:spPr>
            <a:xfrm flipH="1">
              <a:off x="584585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3" name="Rectangle 1572">
              <a:extLst>
                <a:ext uri="{FF2B5EF4-FFF2-40B4-BE49-F238E27FC236}">
                  <a16:creationId xmlns:a16="http://schemas.microsoft.com/office/drawing/2014/main" id="{E8D8C530-9638-4F2B-A4F3-10E06F939C60}"/>
                </a:ext>
              </a:extLst>
            </p:cNvPr>
            <p:cNvSpPr/>
            <p:nvPr/>
          </p:nvSpPr>
          <p:spPr>
            <a:xfrm flipH="1">
              <a:off x="577564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4" name="Rectangle 1573">
              <a:extLst>
                <a:ext uri="{FF2B5EF4-FFF2-40B4-BE49-F238E27FC236}">
                  <a16:creationId xmlns:a16="http://schemas.microsoft.com/office/drawing/2014/main" id="{28EA5C48-F69F-41F9-9D88-9C417CE08EA2}"/>
                </a:ext>
              </a:extLst>
            </p:cNvPr>
            <p:cNvSpPr/>
            <p:nvPr/>
          </p:nvSpPr>
          <p:spPr>
            <a:xfrm flipH="1">
              <a:off x="570544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5" name="Rectangle 1574">
              <a:extLst>
                <a:ext uri="{FF2B5EF4-FFF2-40B4-BE49-F238E27FC236}">
                  <a16:creationId xmlns:a16="http://schemas.microsoft.com/office/drawing/2014/main" id="{B4C82165-E28C-4184-943D-2FC2CA1F8B21}"/>
                </a:ext>
              </a:extLst>
            </p:cNvPr>
            <p:cNvSpPr/>
            <p:nvPr/>
          </p:nvSpPr>
          <p:spPr>
            <a:xfrm flipH="1">
              <a:off x="563523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6" name="Rectangle 1575">
              <a:extLst>
                <a:ext uri="{FF2B5EF4-FFF2-40B4-BE49-F238E27FC236}">
                  <a16:creationId xmlns:a16="http://schemas.microsoft.com/office/drawing/2014/main" id="{9309045F-A134-4E31-B8DF-C7ACC23A68CC}"/>
                </a:ext>
              </a:extLst>
            </p:cNvPr>
            <p:cNvSpPr/>
            <p:nvPr/>
          </p:nvSpPr>
          <p:spPr>
            <a:xfrm flipH="1">
              <a:off x="5565022"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7" name="Rectangle 1576">
              <a:extLst>
                <a:ext uri="{FF2B5EF4-FFF2-40B4-BE49-F238E27FC236}">
                  <a16:creationId xmlns:a16="http://schemas.microsoft.com/office/drawing/2014/main" id="{585D3150-B4D1-427F-B565-924FCB0A8644}"/>
                </a:ext>
              </a:extLst>
            </p:cNvPr>
            <p:cNvSpPr/>
            <p:nvPr/>
          </p:nvSpPr>
          <p:spPr>
            <a:xfrm flipH="1">
              <a:off x="5494813"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8" name="Rectangle 1577">
              <a:extLst>
                <a:ext uri="{FF2B5EF4-FFF2-40B4-BE49-F238E27FC236}">
                  <a16:creationId xmlns:a16="http://schemas.microsoft.com/office/drawing/2014/main" id="{AFDB15DA-589F-4638-9617-571DEE20DA88}"/>
                </a:ext>
              </a:extLst>
            </p:cNvPr>
            <p:cNvSpPr/>
            <p:nvPr/>
          </p:nvSpPr>
          <p:spPr>
            <a:xfrm flipH="1">
              <a:off x="542460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9" name="Rectangle 1578">
              <a:extLst>
                <a:ext uri="{FF2B5EF4-FFF2-40B4-BE49-F238E27FC236}">
                  <a16:creationId xmlns:a16="http://schemas.microsoft.com/office/drawing/2014/main" id="{051A44DB-BC3D-4A9E-AFFC-66458341CC47}"/>
                </a:ext>
              </a:extLst>
            </p:cNvPr>
            <p:cNvSpPr/>
            <p:nvPr/>
          </p:nvSpPr>
          <p:spPr>
            <a:xfrm flipH="1">
              <a:off x="534925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0" name="Rectangle 1579">
              <a:extLst>
                <a:ext uri="{FF2B5EF4-FFF2-40B4-BE49-F238E27FC236}">
                  <a16:creationId xmlns:a16="http://schemas.microsoft.com/office/drawing/2014/main" id="{CBD2BBA6-A6FB-4267-BD32-63DD202228D2}"/>
                </a:ext>
              </a:extLst>
            </p:cNvPr>
            <p:cNvSpPr/>
            <p:nvPr/>
          </p:nvSpPr>
          <p:spPr>
            <a:xfrm flipH="1">
              <a:off x="527904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2" name="Rectangle 1581">
              <a:extLst>
                <a:ext uri="{FF2B5EF4-FFF2-40B4-BE49-F238E27FC236}">
                  <a16:creationId xmlns:a16="http://schemas.microsoft.com/office/drawing/2014/main" id="{CE3F2458-7D39-488D-B1D1-B80295813142}"/>
                </a:ext>
              </a:extLst>
            </p:cNvPr>
            <p:cNvSpPr/>
            <p:nvPr/>
          </p:nvSpPr>
          <p:spPr>
            <a:xfrm flipH="1">
              <a:off x="668874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3" name="Rectangle 1582">
              <a:extLst>
                <a:ext uri="{FF2B5EF4-FFF2-40B4-BE49-F238E27FC236}">
                  <a16:creationId xmlns:a16="http://schemas.microsoft.com/office/drawing/2014/main" id="{E7C3224D-7463-441E-B614-A1C3F0DFEA8F}"/>
                </a:ext>
              </a:extLst>
            </p:cNvPr>
            <p:cNvSpPr/>
            <p:nvPr/>
          </p:nvSpPr>
          <p:spPr>
            <a:xfrm flipH="1">
              <a:off x="6618535"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4" name="Rectangle 1583">
              <a:extLst>
                <a:ext uri="{FF2B5EF4-FFF2-40B4-BE49-F238E27FC236}">
                  <a16:creationId xmlns:a16="http://schemas.microsoft.com/office/drawing/2014/main" id="{A38728ED-ADFA-4424-97A9-AAC0DE01C2AF}"/>
                </a:ext>
              </a:extLst>
            </p:cNvPr>
            <p:cNvSpPr/>
            <p:nvPr/>
          </p:nvSpPr>
          <p:spPr>
            <a:xfrm flipH="1">
              <a:off x="654832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5" name="Rectangle 1584">
              <a:extLst>
                <a:ext uri="{FF2B5EF4-FFF2-40B4-BE49-F238E27FC236}">
                  <a16:creationId xmlns:a16="http://schemas.microsoft.com/office/drawing/2014/main" id="{131A41CF-6211-4B2E-B867-F35E3BD27613}"/>
                </a:ext>
              </a:extLst>
            </p:cNvPr>
            <p:cNvSpPr/>
            <p:nvPr/>
          </p:nvSpPr>
          <p:spPr>
            <a:xfrm flipH="1">
              <a:off x="647811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6" name="Rectangle 1585">
              <a:extLst>
                <a:ext uri="{FF2B5EF4-FFF2-40B4-BE49-F238E27FC236}">
                  <a16:creationId xmlns:a16="http://schemas.microsoft.com/office/drawing/2014/main" id="{C7E5CC63-BF88-4D06-8943-055A40BE8626}"/>
                </a:ext>
              </a:extLst>
            </p:cNvPr>
            <p:cNvSpPr/>
            <p:nvPr/>
          </p:nvSpPr>
          <p:spPr>
            <a:xfrm flipH="1">
              <a:off x="640790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7" name="Rectangle 1586">
              <a:extLst>
                <a:ext uri="{FF2B5EF4-FFF2-40B4-BE49-F238E27FC236}">
                  <a16:creationId xmlns:a16="http://schemas.microsoft.com/office/drawing/2014/main" id="{1EC549D0-4A13-4FDA-8AEC-59D703911A2B}"/>
                </a:ext>
              </a:extLst>
            </p:cNvPr>
            <p:cNvSpPr/>
            <p:nvPr/>
          </p:nvSpPr>
          <p:spPr>
            <a:xfrm flipH="1">
              <a:off x="633769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8" name="Rectangle 1587">
              <a:extLst>
                <a:ext uri="{FF2B5EF4-FFF2-40B4-BE49-F238E27FC236}">
                  <a16:creationId xmlns:a16="http://schemas.microsoft.com/office/drawing/2014/main" id="{682EFFFE-181E-4FE6-B66E-0269E7B7858C}"/>
                </a:ext>
              </a:extLst>
            </p:cNvPr>
            <p:cNvSpPr/>
            <p:nvPr/>
          </p:nvSpPr>
          <p:spPr>
            <a:xfrm flipH="1">
              <a:off x="626748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9" name="Rectangle 1588">
              <a:extLst>
                <a:ext uri="{FF2B5EF4-FFF2-40B4-BE49-F238E27FC236}">
                  <a16:creationId xmlns:a16="http://schemas.microsoft.com/office/drawing/2014/main" id="{5FF90967-DCB2-439A-981C-01BF93F20A7E}"/>
                </a:ext>
              </a:extLst>
            </p:cNvPr>
            <p:cNvSpPr/>
            <p:nvPr/>
          </p:nvSpPr>
          <p:spPr>
            <a:xfrm flipH="1">
              <a:off x="619728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0" name="Rectangle 1589">
              <a:extLst>
                <a:ext uri="{FF2B5EF4-FFF2-40B4-BE49-F238E27FC236}">
                  <a16:creationId xmlns:a16="http://schemas.microsoft.com/office/drawing/2014/main" id="{FD93593E-37BF-49D4-A1A0-AB5238859C57}"/>
                </a:ext>
              </a:extLst>
            </p:cNvPr>
            <p:cNvSpPr/>
            <p:nvPr/>
          </p:nvSpPr>
          <p:spPr>
            <a:xfrm flipH="1">
              <a:off x="612707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1" name="Rectangle 1590">
              <a:extLst>
                <a:ext uri="{FF2B5EF4-FFF2-40B4-BE49-F238E27FC236}">
                  <a16:creationId xmlns:a16="http://schemas.microsoft.com/office/drawing/2014/main" id="{61B2E8DF-C99C-4B8E-BDE4-F6BFAC948B86}"/>
                </a:ext>
              </a:extLst>
            </p:cNvPr>
            <p:cNvSpPr/>
            <p:nvPr/>
          </p:nvSpPr>
          <p:spPr>
            <a:xfrm flipH="1">
              <a:off x="605648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2" name="Rectangle 1591">
              <a:extLst>
                <a:ext uri="{FF2B5EF4-FFF2-40B4-BE49-F238E27FC236}">
                  <a16:creationId xmlns:a16="http://schemas.microsoft.com/office/drawing/2014/main" id="{412FAD0C-F887-48DD-9DF7-86A79B0352A3}"/>
                </a:ext>
              </a:extLst>
            </p:cNvPr>
            <p:cNvSpPr/>
            <p:nvPr/>
          </p:nvSpPr>
          <p:spPr>
            <a:xfrm flipH="1">
              <a:off x="598627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3" name="Rectangle 1592">
              <a:extLst>
                <a:ext uri="{FF2B5EF4-FFF2-40B4-BE49-F238E27FC236}">
                  <a16:creationId xmlns:a16="http://schemas.microsoft.com/office/drawing/2014/main" id="{54679AAE-E9CF-41F7-98D9-36B4BE63E56D}"/>
                </a:ext>
              </a:extLst>
            </p:cNvPr>
            <p:cNvSpPr/>
            <p:nvPr/>
          </p:nvSpPr>
          <p:spPr>
            <a:xfrm flipH="1">
              <a:off x="591606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4" name="Rectangle 1593">
              <a:extLst>
                <a:ext uri="{FF2B5EF4-FFF2-40B4-BE49-F238E27FC236}">
                  <a16:creationId xmlns:a16="http://schemas.microsoft.com/office/drawing/2014/main" id="{1B5C2B42-9254-46AB-A521-9E65B06F321F}"/>
                </a:ext>
              </a:extLst>
            </p:cNvPr>
            <p:cNvSpPr/>
            <p:nvPr/>
          </p:nvSpPr>
          <p:spPr>
            <a:xfrm flipH="1">
              <a:off x="584585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5" name="Rectangle 1594">
              <a:extLst>
                <a:ext uri="{FF2B5EF4-FFF2-40B4-BE49-F238E27FC236}">
                  <a16:creationId xmlns:a16="http://schemas.microsoft.com/office/drawing/2014/main" id="{56B12EE8-30C1-4C7D-9591-5956EEA7805B}"/>
                </a:ext>
              </a:extLst>
            </p:cNvPr>
            <p:cNvSpPr/>
            <p:nvPr/>
          </p:nvSpPr>
          <p:spPr>
            <a:xfrm flipH="1">
              <a:off x="577564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6" name="Rectangle 1595">
              <a:extLst>
                <a:ext uri="{FF2B5EF4-FFF2-40B4-BE49-F238E27FC236}">
                  <a16:creationId xmlns:a16="http://schemas.microsoft.com/office/drawing/2014/main" id="{B5DBE2CC-A853-4FF7-BB26-BB1A44436C7B}"/>
                </a:ext>
              </a:extLst>
            </p:cNvPr>
            <p:cNvSpPr/>
            <p:nvPr/>
          </p:nvSpPr>
          <p:spPr>
            <a:xfrm flipH="1">
              <a:off x="570544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7" name="Rectangle 1596">
              <a:extLst>
                <a:ext uri="{FF2B5EF4-FFF2-40B4-BE49-F238E27FC236}">
                  <a16:creationId xmlns:a16="http://schemas.microsoft.com/office/drawing/2014/main" id="{BE877BC5-FF9A-4752-8568-1B9073054E9E}"/>
                </a:ext>
              </a:extLst>
            </p:cNvPr>
            <p:cNvSpPr/>
            <p:nvPr/>
          </p:nvSpPr>
          <p:spPr>
            <a:xfrm flipH="1">
              <a:off x="563523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8" name="Rectangle 1597">
              <a:extLst>
                <a:ext uri="{FF2B5EF4-FFF2-40B4-BE49-F238E27FC236}">
                  <a16:creationId xmlns:a16="http://schemas.microsoft.com/office/drawing/2014/main" id="{A955C39E-8601-42C5-94B5-57AF99264CE8}"/>
                </a:ext>
              </a:extLst>
            </p:cNvPr>
            <p:cNvSpPr/>
            <p:nvPr/>
          </p:nvSpPr>
          <p:spPr>
            <a:xfrm flipH="1">
              <a:off x="5565022"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9" name="Rectangle 1598">
              <a:extLst>
                <a:ext uri="{FF2B5EF4-FFF2-40B4-BE49-F238E27FC236}">
                  <a16:creationId xmlns:a16="http://schemas.microsoft.com/office/drawing/2014/main" id="{BDE9AA34-F569-4348-8EBA-7B331C09C676}"/>
                </a:ext>
              </a:extLst>
            </p:cNvPr>
            <p:cNvSpPr/>
            <p:nvPr/>
          </p:nvSpPr>
          <p:spPr>
            <a:xfrm flipH="1">
              <a:off x="5494813"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0" name="Rectangle 1599">
              <a:extLst>
                <a:ext uri="{FF2B5EF4-FFF2-40B4-BE49-F238E27FC236}">
                  <a16:creationId xmlns:a16="http://schemas.microsoft.com/office/drawing/2014/main" id="{9E18D705-34E1-44DE-8D15-7007900F2335}"/>
                </a:ext>
              </a:extLst>
            </p:cNvPr>
            <p:cNvSpPr/>
            <p:nvPr/>
          </p:nvSpPr>
          <p:spPr>
            <a:xfrm flipH="1">
              <a:off x="542460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2" name="Rectangle 1601">
              <a:extLst>
                <a:ext uri="{FF2B5EF4-FFF2-40B4-BE49-F238E27FC236}">
                  <a16:creationId xmlns:a16="http://schemas.microsoft.com/office/drawing/2014/main" id="{E359DB28-6FAF-4CA4-9007-19405CD425DA}"/>
                </a:ext>
              </a:extLst>
            </p:cNvPr>
            <p:cNvSpPr/>
            <p:nvPr/>
          </p:nvSpPr>
          <p:spPr>
            <a:xfrm flipH="1">
              <a:off x="6688744"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3" name="Rectangle 1602">
              <a:extLst>
                <a:ext uri="{FF2B5EF4-FFF2-40B4-BE49-F238E27FC236}">
                  <a16:creationId xmlns:a16="http://schemas.microsoft.com/office/drawing/2014/main" id="{C104CFA7-B168-475C-90B2-89780776515B}"/>
                </a:ext>
              </a:extLst>
            </p:cNvPr>
            <p:cNvSpPr/>
            <p:nvPr/>
          </p:nvSpPr>
          <p:spPr>
            <a:xfrm flipH="1">
              <a:off x="6618535"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4" name="Rectangle 1603">
              <a:extLst>
                <a:ext uri="{FF2B5EF4-FFF2-40B4-BE49-F238E27FC236}">
                  <a16:creationId xmlns:a16="http://schemas.microsoft.com/office/drawing/2014/main" id="{A7BE4B49-45DA-46D1-BFF4-90A15DB914A0}"/>
                </a:ext>
              </a:extLst>
            </p:cNvPr>
            <p:cNvSpPr/>
            <p:nvPr/>
          </p:nvSpPr>
          <p:spPr>
            <a:xfrm flipH="1">
              <a:off x="654832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5" name="Rectangle 1604">
              <a:extLst>
                <a:ext uri="{FF2B5EF4-FFF2-40B4-BE49-F238E27FC236}">
                  <a16:creationId xmlns:a16="http://schemas.microsoft.com/office/drawing/2014/main" id="{0F3AF1CB-F586-4744-9B9E-D603DF6F978D}"/>
                </a:ext>
              </a:extLst>
            </p:cNvPr>
            <p:cNvSpPr/>
            <p:nvPr/>
          </p:nvSpPr>
          <p:spPr>
            <a:xfrm flipH="1">
              <a:off x="647811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6" name="Rectangle 1605">
              <a:extLst>
                <a:ext uri="{FF2B5EF4-FFF2-40B4-BE49-F238E27FC236}">
                  <a16:creationId xmlns:a16="http://schemas.microsoft.com/office/drawing/2014/main" id="{75D516B9-1CE3-4944-926F-D0D9603DB092}"/>
                </a:ext>
              </a:extLst>
            </p:cNvPr>
            <p:cNvSpPr/>
            <p:nvPr/>
          </p:nvSpPr>
          <p:spPr>
            <a:xfrm flipH="1">
              <a:off x="640790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7" name="Rectangle 1606">
              <a:extLst>
                <a:ext uri="{FF2B5EF4-FFF2-40B4-BE49-F238E27FC236}">
                  <a16:creationId xmlns:a16="http://schemas.microsoft.com/office/drawing/2014/main" id="{AD91886C-B95A-4FAD-ABA2-F33394EE3AF3}"/>
                </a:ext>
              </a:extLst>
            </p:cNvPr>
            <p:cNvSpPr/>
            <p:nvPr/>
          </p:nvSpPr>
          <p:spPr>
            <a:xfrm flipH="1">
              <a:off x="633769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8" name="Rectangle 1607">
              <a:extLst>
                <a:ext uri="{FF2B5EF4-FFF2-40B4-BE49-F238E27FC236}">
                  <a16:creationId xmlns:a16="http://schemas.microsoft.com/office/drawing/2014/main" id="{C9BE64E9-10FA-47E6-8F27-08362011A209}"/>
                </a:ext>
              </a:extLst>
            </p:cNvPr>
            <p:cNvSpPr/>
            <p:nvPr/>
          </p:nvSpPr>
          <p:spPr>
            <a:xfrm flipH="1">
              <a:off x="626748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9" name="Rectangle 1608">
              <a:extLst>
                <a:ext uri="{FF2B5EF4-FFF2-40B4-BE49-F238E27FC236}">
                  <a16:creationId xmlns:a16="http://schemas.microsoft.com/office/drawing/2014/main" id="{36E405B6-A31E-4B4E-8924-30164C8A170D}"/>
                </a:ext>
              </a:extLst>
            </p:cNvPr>
            <p:cNvSpPr/>
            <p:nvPr/>
          </p:nvSpPr>
          <p:spPr>
            <a:xfrm flipH="1">
              <a:off x="619728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0" name="Rectangle 1609">
              <a:extLst>
                <a:ext uri="{FF2B5EF4-FFF2-40B4-BE49-F238E27FC236}">
                  <a16:creationId xmlns:a16="http://schemas.microsoft.com/office/drawing/2014/main" id="{7FCFBDF9-D51D-43AC-87C8-B41F28C78854}"/>
                </a:ext>
              </a:extLst>
            </p:cNvPr>
            <p:cNvSpPr/>
            <p:nvPr/>
          </p:nvSpPr>
          <p:spPr>
            <a:xfrm flipH="1">
              <a:off x="612707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1" name="Rectangle 1610">
              <a:extLst>
                <a:ext uri="{FF2B5EF4-FFF2-40B4-BE49-F238E27FC236}">
                  <a16:creationId xmlns:a16="http://schemas.microsoft.com/office/drawing/2014/main" id="{AE6BBAAE-91B9-4821-9D1A-F27CB6C49923}"/>
                </a:ext>
              </a:extLst>
            </p:cNvPr>
            <p:cNvSpPr/>
            <p:nvPr/>
          </p:nvSpPr>
          <p:spPr>
            <a:xfrm flipH="1">
              <a:off x="605648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2" name="Rectangle 1611">
              <a:extLst>
                <a:ext uri="{FF2B5EF4-FFF2-40B4-BE49-F238E27FC236}">
                  <a16:creationId xmlns:a16="http://schemas.microsoft.com/office/drawing/2014/main" id="{BF5EEB59-198B-43BC-83DE-1A54754EE5ED}"/>
                </a:ext>
              </a:extLst>
            </p:cNvPr>
            <p:cNvSpPr/>
            <p:nvPr/>
          </p:nvSpPr>
          <p:spPr>
            <a:xfrm flipH="1">
              <a:off x="598627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3" name="Rectangle 1612">
              <a:extLst>
                <a:ext uri="{FF2B5EF4-FFF2-40B4-BE49-F238E27FC236}">
                  <a16:creationId xmlns:a16="http://schemas.microsoft.com/office/drawing/2014/main" id="{E37C7A24-013C-4611-A364-A5CBB93EB473}"/>
                </a:ext>
              </a:extLst>
            </p:cNvPr>
            <p:cNvSpPr/>
            <p:nvPr/>
          </p:nvSpPr>
          <p:spPr>
            <a:xfrm flipH="1">
              <a:off x="591606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4" name="Rectangle 1613">
              <a:extLst>
                <a:ext uri="{FF2B5EF4-FFF2-40B4-BE49-F238E27FC236}">
                  <a16:creationId xmlns:a16="http://schemas.microsoft.com/office/drawing/2014/main" id="{4FED579F-EA68-45B7-90B9-D9D352EE7EE7}"/>
                </a:ext>
              </a:extLst>
            </p:cNvPr>
            <p:cNvSpPr/>
            <p:nvPr/>
          </p:nvSpPr>
          <p:spPr>
            <a:xfrm flipH="1">
              <a:off x="584585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5" name="Rectangle 1614">
              <a:extLst>
                <a:ext uri="{FF2B5EF4-FFF2-40B4-BE49-F238E27FC236}">
                  <a16:creationId xmlns:a16="http://schemas.microsoft.com/office/drawing/2014/main" id="{806DF7F3-285F-45C9-9BE9-7F97F2BDAA10}"/>
                </a:ext>
              </a:extLst>
            </p:cNvPr>
            <p:cNvSpPr/>
            <p:nvPr/>
          </p:nvSpPr>
          <p:spPr>
            <a:xfrm flipH="1">
              <a:off x="577564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6" name="Rectangle 1615">
              <a:extLst>
                <a:ext uri="{FF2B5EF4-FFF2-40B4-BE49-F238E27FC236}">
                  <a16:creationId xmlns:a16="http://schemas.microsoft.com/office/drawing/2014/main" id="{4B2A6B6F-D4E1-4BD6-B476-AC9701B3BE51}"/>
                </a:ext>
              </a:extLst>
            </p:cNvPr>
            <p:cNvSpPr/>
            <p:nvPr/>
          </p:nvSpPr>
          <p:spPr>
            <a:xfrm flipH="1">
              <a:off x="570544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7" name="Rectangle 1616">
              <a:extLst>
                <a:ext uri="{FF2B5EF4-FFF2-40B4-BE49-F238E27FC236}">
                  <a16:creationId xmlns:a16="http://schemas.microsoft.com/office/drawing/2014/main" id="{582740BD-CF1B-40A5-B226-A40E4FD15170}"/>
                </a:ext>
              </a:extLst>
            </p:cNvPr>
            <p:cNvSpPr/>
            <p:nvPr/>
          </p:nvSpPr>
          <p:spPr>
            <a:xfrm flipH="1">
              <a:off x="563523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8" name="Rectangle 1617">
              <a:extLst>
                <a:ext uri="{FF2B5EF4-FFF2-40B4-BE49-F238E27FC236}">
                  <a16:creationId xmlns:a16="http://schemas.microsoft.com/office/drawing/2014/main" id="{A2C0FEED-FF41-415C-BFE6-075DA8931E65}"/>
                </a:ext>
              </a:extLst>
            </p:cNvPr>
            <p:cNvSpPr/>
            <p:nvPr/>
          </p:nvSpPr>
          <p:spPr>
            <a:xfrm flipH="1">
              <a:off x="5565022"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9" name="Rectangle 1618">
              <a:extLst>
                <a:ext uri="{FF2B5EF4-FFF2-40B4-BE49-F238E27FC236}">
                  <a16:creationId xmlns:a16="http://schemas.microsoft.com/office/drawing/2014/main" id="{ABC637C8-9CE0-4E05-9B8F-21A4193D221D}"/>
                </a:ext>
              </a:extLst>
            </p:cNvPr>
            <p:cNvSpPr/>
            <p:nvPr/>
          </p:nvSpPr>
          <p:spPr>
            <a:xfrm flipH="1">
              <a:off x="5494813"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1" name="Rectangle 1620">
              <a:extLst>
                <a:ext uri="{FF2B5EF4-FFF2-40B4-BE49-F238E27FC236}">
                  <a16:creationId xmlns:a16="http://schemas.microsoft.com/office/drawing/2014/main" id="{387EF2E7-12D6-4CBA-A4BB-1D45FA163FEA}"/>
                </a:ext>
              </a:extLst>
            </p:cNvPr>
            <p:cNvSpPr/>
            <p:nvPr/>
          </p:nvSpPr>
          <p:spPr>
            <a:xfrm flipH="1">
              <a:off x="6688744"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2" name="Rectangle 1621">
              <a:extLst>
                <a:ext uri="{FF2B5EF4-FFF2-40B4-BE49-F238E27FC236}">
                  <a16:creationId xmlns:a16="http://schemas.microsoft.com/office/drawing/2014/main" id="{6BE510B8-0995-4C64-AEE2-41E55C32E5FD}"/>
                </a:ext>
              </a:extLst>
            </p:cNvPr>
            <p:cNvSpPr/>
            <p:nvPr/>
          </p:nvSpPr>
          <p:spPr>
            <a:xfrm flipH="1">
              <a:off x="6618535"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3" name="Rectangle 1622">
              <a:extLst>
                <a:ext uri="{FF2B5EF4-FFF2-40B4-BE49-F238E27FC236}">
                  <a16:creationId xmlns:a16="http://schemas.microsoft.com/office/drawing/2014/main" id="{165F525C-23E9-43EC-9FBA-D281DDCA6182}"/>
                </a:ext>
              </a:extLst>
            </p:cNvPr>
            <p:cNvSpPr/>
            <p:nvPr/>
          </p:nvSpPr>
          <p:spPr>
            <a:xfrm flipH="1">
              <a:off x="654832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4" name="Rectangle 1623">
              <a:extLst>
                <a:ext uri="{FF2B5EF4-FFF2-40B4-BE49-F238E27FC236}">
                  <a16:creationId xmlns:a16="http://schemas.microsoft.com/office/drawing/2014/main" id="{35CDE760-9CC2-4DB6-BBA1-27B75ADA013F}"/>
                </a:ext>
              </a:extLst>
            </p:cNvPr>
            <p:cNvSpPr/>
            <p:nvPr/>
          </p:nvSpPr>
          <p:spPr>
            <a:xfrm flipH="1">
              <a:off x="647811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5" name="Rectangle 1624">
              <a:extLst>
                <a:ext uri="{FF2B5EF4-FFF2-40B4-BE49-F238E27FC236}">
                  <a16:creationId xmlns:a16="http://schemas.microsoft.com/office/drawing/2014/main" id="{DD8727E5-6E60-4D64-8E87-558C50CA8D49}"/>
                </a:ext>
              </a:extLst>
            </p:cNvPr>
            <p:cNvSpPr/>
            <p:nvPr/>
          </p:nvSpPr>
          <p:spPr>
            <a:xfrm flipH="1">
              <a:off x="640790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6" name="Rectangle 1625">
              <a:extLst>
                <a:ext uri="{FF2B5EF4-FFF2-40B4-BE49-F238E27FC236}">
                  <a16:creationId xmlns:a16="http://schemas.microsoft.com/office/drawing/2014/main" id="{96FEB779-B574-4630-95DD-0479C58168E6}"/>
                </a:ext>
              </a:extLst>
            </p:cNvPr>
            <p:cNvSpPr/>
            <p:nvPr/>
          </p:nvSpPr>
          <p:spPr>
            <a:xfrm flipH="1">
              <a:off x="633769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7" name="Rectangle 1626">
              <a:extLst>
                <a:ext uri="{FF2B5EF4-FFF2-40B4-BE49-F238E27FC236}">
                  <a16:creationId xmlns:a16="http://schemas.microsoft.com/office/drawing/2014/main" id="{C9B6BE36-5573-403A-9588-D1BA6E2EFFCB}"/>
                </a:ext>
              </a:extLst>
            </p:cNvPr>
            <p:cNvSpPr/>
            <p:nvPr/>
          </p:nvSpPr>
          <p:spPr>
            <a:xfrm flipH="1">
              <a:off x="626748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8" name="Rectangle 1627">
              <a:extLst>
                <a:ext uri="{FF2B5EF4-FFF2-40B4-BE49-F238E27FC236}">
                  <a16:creationId xmlns:a16="http://schemas.microsoft.com/office/drawing/2014/main" id="{1C377B2C-CC75-4E47-BF6D-4C7AE00BCD46}"/>
                </a:ext>
              </a:extLst>
            </p:cNvPr>
            <p:cNvSpPr/>
            <p:nvPr/>
          </p:nvSpPr>
          <p:spPr>
            <a:xfrm flipH="1">
              <a:off x="619728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9" name="Rectangle 1628">
              <a:extLst>
                <a:ext uri="{FF2B5EF4-FFF2-40B4-BE49-F238E27FC236}">
                  <a16:creationId xmlns:a16="http://schemas.microsoft.com/office/drawing/2014/main" id="{5259B4D9-2428-43E0-8023-A7900C365419}"/>
                </a:ext>
              </a:extLst>
            </p:cNvPr>
            <p:cNvSpPr/>
            <p:nvPr/>
          </p:nvSpPr>
          <p:spPr>
            <a:xfrm flipH="1">
              <a:off x="612707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0" name="Rectangle 1629">
              <a:extLst>
                <a:ext uri="{FF2B5EF4-FFF2-40B4-BE49-F238E27FC236}">
                  <a16:creationId xmlns:a16="http://schemas.microsoft.com/office/drawing/2014/main" id="{08F66ADF-E2EA-4FFB-9906-CDE62C7ED7FC}"/>
                </a:ext>
              </a:extLst>
            </p:cNvPr>
            <p:cNvSpPr/>
            <p:nvPr/>
          </p:nvSpPr>
          <p:spPr>
            <a:xfrm flipH="1">
              <a:off x="605648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1" name="Rectangle 1630">
              <a:extLst>
                <a:ext uri="{FF2B5EF4-FFF2-40B4-BE49-F238E27FC236}">
                  <a16:creationId xmlns:a16="http://schemas.microsoft.com/office/drawing/2014/main" id="{40F66A9E-038C-4FA5-8328-31DB5D9D030D}"/>
                </a:ext>
              </a:extLst>
            </p:cNvPr>
            <p:cNvSpPr/>
            <p:nvPr/>
          </p:nvSpPr>
          <p:spPr>
            <a:xfrm flipH="1">
              <a:off x="598627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2" name="Rectangle 1631">
              <a:extLst>
                <a:ext uri="{FF2B5EF4-FFF2-40B4-BE49-F238E27FC236}">
                  <a16:creationId xmlns:a16="http://schemas.microsoft.com/office/drawing/2014/main" id="{5C00A228-625B-4E08-9F47-499A66563ED2}"/>
                </a:ext>
              </a:extLst>
            </p:cNvPr>
            <p:cNvSpPr/>
            <p:nvPr/>
          </p:nvSpPr>
          <p:spPr>
            <a:xfrm flipH="1">
              <a:off x="591606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3" name="Rectangle 1632">
              <a:extLst>
                <a:ext uri="{FF2B5EF4-FFF2-40B4-BE49-F238E27FC236}">
                  <a16:creationId xmlns:a16="http://schemas.microsoft.com/office/drawing/2014/main" id="{74B48B7B-891C-4BE7-B2D0-FCEA40FA2049}"/>
                </a:ext>
              </a:extLst>
            </p:cNvPr>
            <p:cNvSpPr/>
            <p:nvPr/>
          </p:nvSpPr>
          <p:spPr>
            <a:xfrm flipH="1">
              <a:off x="584585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4" name="Rectangle 1633">
              <a:extLst>
                <a:ext uri="{FF2B5EF4-FFF2-40B4-BE49-F238E27FC236}">
                  <a16:creationId xmlns:a16="http://schemas.microsoft.com/office/drawing/2014/main" id="{F394C93A-3565-4BBD-BCE7-F9D784BA3AA1}"/>
                </a:ext>
              </a:extLst>
            </p:cNvPr>
            <p:cNvSpPr/>
            <p:nvPr/>
          </p:nvSpPr>
          <p:spPr>
            <a:xfrm flipH="1">
              <a:off x="577564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5" name="Rectangle 1634">
              <a:extLst>
                <a:ext uri="{FF2B5EF4-FFF2-40B4-BE49-F238E27FC236}">
                  <a16:creationId xmlns:a16="http://schemas.microsoft.com/office/drawing/2014/main" id="{F0EABFF8-E178-472E-B94B-24A3C0608DCA}"/>
                </a:ext>
              </a:extLst>
            </p:cNvPr>
            <p:cNvSpPr/>
            <p:nvPr/>
          </p:nvSpPr>
          <p:spPr>
            <a:xfrm flipH="1">
              <a:off x="570544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6" name="Rectangle 1635">
              <a:extLst>
                <a:ext uri="{FF2B5EF4-FFF2-40B4-BE49-F238E27FC236}">
                  <a16:creationId xmlns:a16="http://schemas.microsoft.com/office/drawing/2014/main" id="{44B70AD4-A892-42C6-A76C-73219CD6DF76}"/>
                </a:ext>
              </a:extLst>
            </p:cNvPr>
            <p:cNvSpPr/>
            <p:nvPr/>
          </p:nvSpPr>
          <p:spPr>
            <a:xfrm flipH="1">
              <a:off x="563523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8" name="Rectangle 1637">
              <a:extLst>
                <a:ext uri="{FF2B5EF4-FFF2-40B4-BE49-F238E27FC236}">
                  <a16:creationId xmlns:a16="http://schemas.microsoft.com/office/drawing/2014/main" id="{9FCC5527-9218-4FB8-BA75-D4B2A4E20192}"/>
                </a:ext>
              </a:extLst>
            </p:cNvPr>
            <p:cNvSpPr/>
            <p:nvPr/>
          </p:nvSpPr>
          <p:spPr>
            <a:xfrm flipH="1">
              <a:off x="6688744"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9" name="Rectangle 1638">
              <a:extLst>
                <a:ext uri="{FF2B5EF4-FFF2-40B4-BE49-F238E27FC236}">
                  <a16:creationId xmlns:a16="http://schemas.microsoft.com/office/drawing/2014/main" id="{C69AAA4C-B3EA-4024-9757-4A72EA051CDE}"/>
                </a:ext>
              </a:extLst>
            </p:cNvPr>
            <p:cNvSpPr/>
            <p:nvPr/>
          </p:nvSpPr>
          <p:spPr>
            <a:xfrm flipH="1">
              <a:off x="6618535"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0" name="Rectangle 1639">
              <a:extLst>
                <a:ext uri="{FF2B5EF4-FFF2-40B4-BE49-F238E27FC236}">
                  <a16:creationId xmlns:a16="http://schemas.microsoft.com/office/drawing/2014/main" id="{28F79C70-DE7E-4D1B-98D1-0C6835E1B746}"/>
                </a:ext>
              </a:extLst>
            </p:cNvPr>
            <p:cNvSpPr/>
            <p:nvPr/>
          </p:nvSpPr>
          <p:spPr>
            <a:xfrm flipH="1">
              <a:off x="654832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1" name="Rectangle 1640">
              <a:extLst>
                <a:ext uri="{FF2B5EF4-FFF2-40B4-BE49-F238E27FC236}">
                  <a16:creationId xmlns:a16="http://schemas.microsoft.com/office/drawing/2014/main" id="{117AB0AA-8636-4994-BE0D-F4E403FFF7D4}"/>
                </a:ext>
              </a:extLst>
            </p:cNvPr>
            <p:cNvSpPr/>
            <p:nvPr/>
          </p:nvSpPr>
          <p:spPr>
            <a:xfrm flipH="1">
              <a:off x="647811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2" name="Rectangle 1641">
              <a:extLst>
                <a:ext uri="{FF2B5EF4-FFF2-40B4-BE49-F238E27FC236}">
                  <a16:creationId xmlns:a16="http://schemas.microsoft.com/office/drawing/2014/main" id="{A29380AE-FA36-42BB-8EA4-12F926091139}"/>
                </a:ext>
              </a:extLst>
            </p:cNvPr>
            <p:cNvSpPr/>
            <p:nvPr/>
          </p:nvSpPr>
          <p:spPr>
            <a:xfrm flipH="1">
              <a:off x="640790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3" name="Rectangle 1642">
              <a:extLst>
                <a:ext uri="{FF2B5EF4-FFF2-40B4-BE49-F238E27FC236}">
                  <a16:creationId xmlns:a16="http://schemas.microsoft.com/office/drawing/2014/main" id="{CEEC230E-52CE-40E9-802A-BF0981E9D475}"/>
                </a:ext>
              </a:extLst>
            </p:cNvPr>
            <p:cNvSpPr/>
            <p:nvPr/>
          </p:nvSpPr>
          <p:spPr>
            <a:xfrm flipH="1">
              <a:off x="633769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4" name="Rectangle 1643">
              <a:extLst>
                <a:ext uri="{FF2B5EF4-FFF2-40B4-BE49-F238E27FC236}">
                  <a16:creationId xmlns:a16="http://schemas.microsoft.com/office/drawing/2014/main" id="{CC301A19-7ACA-4416-8A5D-97318769266A}"/>
                </a:ext>
              </a:extLst>
            </p:cNvPr>
            <p:cNvSpPr/>
            <p:nvPr/>
          </p:nvSpPr>
          <p:spPr>
            <a:xfrm flipH="1">
              <a:off x="626748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5" name="Rectangle 1644">
              <a:extLst>
                <a:ext uri="{FF2B5EF4-FFF2-40B4-BE49-F238E27FC236}">
                  <a16:creationId xmlns:a16="http://schemas.microsoft.com/office/drawing/2014/main" id="{E791C473-9F6C-4AB1-8029-533CBD08F180}"/>
                </a:ext>
              </a:extLst>
            </p:cNvPr>
            <p:cNvSpPr/>
            <p:nvPr/>
          </p:nvSpPr>
          <p:spPr>
            <a:xfrm flipH="1">
              <a:off x="619728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6" name="Rectangle 1645">
              <a:extLst>
                <a:ext uri="{FF2B5EF4-FFF2-40B4-BE49-F238E27FC236}">
                  <a16:creationId xmlns:a16="http://schemas.microsoft.com/office/drawing/2014/main" id="{00C50043-FA47-4A62-85F8-0C9166D1EB72}"/>
                </a:ext>
              </a:extLst>
            </p:cNvPr>
            <p:cNvSpPr/>
            <p:nvPr/>
          </p:nvSpPr>
          <p:spPr>
            <a:xfrm flipH="1">
              <a:off x="6127071"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7" name="Rectangle 1646">
              <a:extLst>
                <a:ext uri="{FF2B5EF4-FFF2-40B4-BE49-F238E27FC236}">
                  <a16:creationId xmlns:a16="http://schemas.microsoft.com/office/drawing/2014/main" id="{98621F5D-A6B2-4FB4-AFC0-147485E19A78}"/>
                </a:ext>
              </a:extLst>
            </p:cNvPr>
            <p:cNvSpPr/>
            <p:nvPr/>
          </p:nvSpPr>
          <p:spPr>
            <a:xfrm flipH="1">
              <a:off x="605648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8" name="Rectangle 1647">
              <a:extLst>
                <a:ext uri="{FF2B5EF4-FFF2-40B4-BE49-F238E27FC236}">
                  <a16:creationId xmlns:a16="http://schemas.microsoft.com/office/drawing/2014/main" id="{CA26B160-C2A8-4660-BB85-ACA64645E55B}"/>
                </a:ext>
              </a:extLst>
            </p:cNvPr>
            <p:cNvSpPr/>
            <p:nvPr/>
          </p:nvSpPr>
          <p:spPr>
            <a:xfrm flipH="1">
              <a:off x="598627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9" name="Rectangle 1648">
              <a:extLst>
                <a:ext uri="{FF2B5EF4-FFF2-40B4-BE49-F238E27FC236}">
                  <a16:creationId xmlns:a16="http://schemas.microsoft.com/office/drawing/2014/main" id="{E9FF65DD-2138-4D1D-BCC5-85D1417716F6}"/>
                </a:ext>
              </a:extLst>
            </p:cNvPr>
            <p:cNvSpPr/>
            <p:nvPr/>
          </p:nvSpPr>
          <p:spPr>
            <a:xfrm flipH="1">
              <a:off x="591606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0" name="Rectangle 1649">
              <a:extLst>
                <a:ext uri="{FF2B5EF4-FFF2-40B4-BE49-F238E27FC236}">
                  <a16:creationId xmlns:a16="http://schemas.microsoft.com/office/drawing/2014/main" id="{3C7B8FBE-9DEB-447A-98E0-8F7A80924280}"/>
                </a:ext>
              </a:extLst>
            </p:cNvPr>
            <p:cNvSpPr/>
            <p:nvPr/>
          </p:nvSpPr>
          <p:spPr>
            <a:xfrm flipH="1">
              <a:off x="584585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1" name="Rectangle 1650">
              <a:extLst>
                <a:ext uri="{FF2B5EF4-FFF2-40B4-BE49-F238E27FC236}">
                  <a16:creationId xmlns:a16="http://schemas.microsoft.com/office/drawing/2014/main" id="{E6ACE5E6-B909-4892-AB6B-A40D9BAE493D}"/>
                </a:ext>
              </a:extLst>
            </p:cNvPr>
            <p:cNvSpPr/>
            <p:nvPr/>
          </p:nvSpPr>
          <p:spPr>
            <a:xfrm flipH="1">
              <a:off x="577564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2" name="Rectangle 1651">
              <a:extLst>
                <a:ext uri="{FF2B5EF4-FFF2-40B4-BE49-F238E27FC236}">
                  <a16:creationId xmlns:a16="http://schemas.microsoft.com/office/drawing/2014/main" id="{942D9031-9015-4E9E-BBC2-04F37156D215}"/>
                </a:ext>
              </a:extLst>
            </p:cNvPr>
            <p:cNvSpPr/>
            <p:nvPr/>
          </p:nvSpPr>
          <p:spPr>
            <a:xfrm flipH="1">
              <a:off x="570544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4" name="Rectangle 1653">
              <a:extLst>
                <a:ext uri="{FF2B5EF4-FFF2-40B4-BE49-F238E27FC236}">
                  <a16:creationId xmlns:a16="http://schemas.microsoft.com/office/drawing/2014/main" id="{43A2382D-9E80-4357-A15C-FDAB8037E782}"/>
                </a:ext>
              </a:extLst>
            </p:cNvPr>
            <p:cNvSpPr/>
            <p:nvPr/>
          </p:nvSpPr>
          <p:spPr>
            <a:xfrm flipH="1">
              <a:off x="6688744"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5" name="Rectangle 1654">
              <a:extLst>
                <a:ext uri="{FF2B5EF4-FFF2-40B4-BE49-F238E27FC236}">
                  <a16:creationId xmlns:a16="http://schemas.microsoft.com/office/drawing/2014/main" id="{7CAD4282-A63F-4B83-BA38-D37BE0DED63F}"/>
                </a:ext>
              </a:extLst>
            </p:cNvPr>
            <p:cNvSpPr/>
            <p:nvPr/>
          </p:nvSpPr>
          <p:spPr>
            <a:xfrm flipH="1">
              <a:off x="6618535"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6" name="Rectangle 1655">
              <a:extLst>
                <a:ext uri="{FF2B5EF4-FFF2-40B4-BE49-F238E27FC236}">
                  <a16:creationId xmlns:a16="http://schemas.microsoft.com/office/drawing/2014/main" id="{4A0E8E2F-2B72-45D2-820C-AC203CE55B66}"/>
                </a:ext>
              </a:extLst>
            </p:cNvPr>
            <p:cNvSpPr/>
            <p:nvPr/>
          </p:nvSpPr>
          <p:spPr>
            <a:xfrm flipH="1">
              <a:off x="654832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7" name="Rectangle 1656">
              <a:extLst>
                <a:ext uri="{FF2B5EF4-FFF2-40B4-BE49-F238E27FC236}">
                  <a16:creationId xmlns:a16="http://schemas.microsoft.com/office/drawing/2014/main" id="{C35457E1-4627-46B6-88B9-85560F31BBB7}"/>
                </a:ext>
              </a:extLst>
            </p:cNvPr>
            <p:cNvSpPr/>
            <p:nvPr/>
          </p:nvSpPr>
          <p:spPr>
            <a:xfrm flipH="1">
              <a:off x="647811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8" name="Rectangle 1657">
              <a:extLst>
                <a:ext uri="{FF2B5EF4-FFF2-40B4-BE49-F238E27FC236}">
                  <a16:creationId xmlns:a16="http://schemas.microsoft.com/office/drawing/2014/main" id="{994B0D56-E5D0-47E6-8556-80690287E637}"/>
                </a:ext>
              </a:extLst>
            </p:cNvPr>
            <p:cNvSpPr/>
            <p:nvPr/>
          </p:nvSpPr>
          <p:spPr>
            <a:xfrm flipH="1">
              <a:off x="640790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9" name="Rectangle 1658">
              <a:extLst>
                <a:ext uri="{FF2B5EF4-FFF2-40B4-BE49-F238E27FC236}">
                  <a16:creationId xmlns:a16="http://schemas.microsoft.com/office/drawing/2014/main" id="{8B812152-046F-4C63-BD2A-53DE1DD3B4EF}"/>
                </a:ext>
              </a:extLst>
            </p:cNvPr>
            <p:cNvSpPr/>
            <p:nvPr/>
          </p:nvSpPr>
          <p:spPr>
            <a:xfrm flipH="1">
              <a:off x="633769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0" name="Rectangle 1659">
              <a:extLst>
                <a:ext uri="{FF2B5EF4-FFF2-40B4-BE49-F238E27FC236}">
                  <a16:creationId xmlns:a16="http://schemas.microsoft.com/office/drawing/2014/main" id="{E6C9C74F-34CA-4557-A8CE-FA4C539DB8D2}"/>
                </a:ext>
              </a:extLst>
            </p:cNvPr>
            <p:cNvSpPr/>
            <p:nvPr/>
          </p:nvSpPr>
          <p:spPr>
            <a:xfrm flipH="1">
              <a:off x="626748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1" name="Rectangle 1660">
              <a:extLst>
                <a:ext uri="{FF2B5EF4-FFF2-40B4-BE49-F238E27FC236}">
                  <a16:creationId xmlns:a16="http://schemas.microsoft.com/office/drawing/2014/main" id="{CE17D909-858C-421C-886F-B08246FB1E57}"/>
                </a:ext>
              </a:extLst>
            </p:cNvPr>
            <p:cNvSpPr/>
            <p:nvPr/>
          </p:nvSpPr>
          <p:spPr>
            <a:xfrm flipH="1">
              <a:off x="6197280"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2" name="Rectangle 1661">
              <a:extLst>
                <a:ext uri="{FF2B5EF4-FFF2-40B4-BE49-F238E27FC236}">
                  <a16:creationId xmlns:a16="http://schemas.microsoft.com/office/drawing/2014/main" id="{8CFEADCA-674B-4E34-8B0B-B976CB85D802}"/>
                </a:ext>
              </a:extLst>
            </p:cNvPr>
            <p:cNvSpPr/>
            <p:nvPr/>
          </p:nvSpPr>
          <p:spPr>
            <a:xfrm flipH="1">
              <a:off x="6127071"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3" name="Rectangle 1662">
              <a:extLst>
                <a:ext uri="{FF2B5EF4-FFF2-40B4-BE49-F238E27FC236}">
                  <a16:creationId xmlns:a16="http://schemas.microsoft.com/office/drawing/2014/main" id="{C36237CC-9C49-4BB5-90B1-F4B37197B777}"/>
                </a:ext>
              </a:extLst>
            </p:cNvPr>
            <p:cNvSpPr/>
            <p:nvPr/>
          </p:nvSpPr>
          <p:spPr>
            <a:xfrm flipH="1">
              <a:off x="605648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4" name="Rectangle 1663">
              <a:extLst>
                <a:ext uri="{FF2B5EF4-FFF2-40B4-BE49-F238E27FC236}">
                  <a16:creationId xmlns:a16="http://schemas.microsoft.com/office/drawing/2014/main" id="{9B9DF563-69DC-482E-9E18-7BC1FC215719}"/>
                </a:ext>
              </a:extLst>
            </p:cNvPr>
            <p:cNvSpPr/>
            <p:nvPr/>
          </p:nvSpPr>
          <p:spPr>
            <a:xfrm flipH="1">
              <a:off x="598627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5" name="Rectangle 1664">
              <a:extLst>
                <a:ext uri="{FF2B5EF4-FFF2-40B4-BE49-F238E27FC236}">
                  <a16:creationId xmlns:a16="http://schemas.microsoft.com/office/drawing/2014/main" id="{FBD6E1A2-C359-4ECE-93B7-A73442BBBD10}"/>
                </a:ext>
              </a:extLst>
            </p:cNvPr>
            <p:cNvSpPr/>
            <p:nvPr/>
          </p:nvSpPr>
          <p:spPr>
            <a:xfrm flipH="1">
              <a:off x="591606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6" name="Rectangle 1665">
              <a:extLst>
                <a:ext uri="{FF2B5EF4-FFF2-40B4-BE49-F238E27FC236}">
                  <a16:creationId xmlns:a16="http://schemas.microsoft.com/office/drawing/2014/main" id="{C56DFFE3-49CF-40F4-86B6-C630C5D1D360}"/>
                </a:ext>
              </a:extLst>
            </p:cNvPr>
            <p:cNvSpPr/>
            <p:nvPr/>
          </p:nvSpPr>
          <p:spPr>
            <a:xfrm flipH="1">
              <a:off x="584585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7" name="Rectangle 1666">
              <a:extLst>
                <a:ext uri="{FF2B5EF4-FFF2-40B4-BE49-F238E27FC236}">
                  <a16:creationId xmlns:a16="http://schemas.microsoft.com/office/drawing/2014/main" id="{A92D390A-F4E8-46F6-B395-7958DC307DA2}"/>
                </a:ext>
              </a:extLst>
            </p:cNvPr>
            <p:cNvSpPr/>
            <p:nvPr/>
          </p:nvSpPr>
          <p:spPr>
            <a:xfrm flipH="1">
              <a:off x="577564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9" name="Rectangle 1668">
              <a:extLst>
                <a:ext uri="{FF2B5EF4-FFF2-40B4-BE49-F238E27FC236}">
                  <a16:creationId xmlns:a16="http://schemas.microsoft.com/office/drawing/2014/main" id="{644B62D6-3467-4D2B-A0E6-FF6E4AD8E592}"/>
                </a:ext>
              </a:extLst>
            </p:cNvPr>
            <p:cNvSpPr/>
            <p:nvPr/>
          </p:nvSpPr>
          <p:spPr>
            <a:xfrm flipH="1">
              <a:off x="6688744"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0" name="Rectangle 1669">
              <a:extLst>
                <a:ext uri="{FF2B5EF4-FFF2-40B4-BE49-F238E27FC236}">
                  <a16:creationId xmlns:a16="http://schemas.microsoft.com/office/drawing/2014/main" id="{1FCFB6E2-0D4E-4307-A179-9B791CDCB868}"/>
                </a:ext>
              </a:extLst>
            </p:cNvPr>
            <p:cNvSpPr/>
            <p:nvPr/>
          </p:nvSpPr>
          <p:spPr>
            <a:xfrm flipH="1">
              <a:off x="6618535"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1" name="Rectangle 1670">
              <a:extLst>
                <a:ext uri="{FF2B5EF4-FFF2-40B4-BE49-F238E27FC236}">
                  <a16:creationId xmlns:a16="http://schemas.microsoft.com/office/drawing/2014/main" id="{8D141524-CA66-44A0-B5FF-882A21ECD552}"/>
                </a:ext>
              </a:extLst>
            </p:cNvPr>
            <p:cNvSpPr/>
            <p:nvPr/>
          </p:nvSpPr>
          <p:spPr>
            <a:xfrm flipH="1">
              <a:off x="654832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2" name="Rectangle 1671">
              <a:extLst>
                <a:ext uri="{FF2B5EF4-FFF2-40B4-BE49-F238E27FC236}">
                  <a16:creationId xmlns:a16="http://schemas.microsoft.com/office/drawing/2014/main" id="{3BF0AD1A-B281-4EF8-A3BC-8858FA71F422}"/>
                </a:ext>
              </a:extLst>
            </p:cNvPr>
            <p:cNvSpPr/>
            <p:nvPr/>
          </p:nvSpPr>
          <p:spPr>
            <a:xfrm flipH="1">
              <a:off x="647811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3" name="Rectangle 1672">
              <a:extLst>
                <a:ext uri="{FF2B5EF4-FFF2-40B4-BE49-F238E27FC236}">
                  <a16:creationId xmlns:a16="http://schemas.microsoft.com/office/drawing/2014/main" id="{011FA595-7469-4409-A572-70A07609619D}"/>
                </a:ext>
              </a:extLst>
            </p:cNvPr>
            <p:cNvSpPr/>
            <p:nvPr/>
          </p:nvSpPr>
          <p:spPr>
            <a:xfrm flipH="1">
              <a:off x="640790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4" name="Rectangle 1673">
              <a:extLst>
                <a:ext uri="{FF2B5EF4-FFF2-40B4-BE49-F238E27FC236}">
                  <a16:creationId xmlns:a16="http://schemas.microsoft.com/office/drawing/2014/main" id="{93077BAE-EB1F-43C4-AC1E-F686691F4A8C}"/>
                </a:ext>
              </a:extLst>
            </p:cNvPr>
            <p:cNvSpPr/>
            <p:nvPr/>
          </p:nvSpPr>
          <p:spPr>
            <a:xfrm flipH="1">
              <a:off x="633769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5" name="Rectangle 1674">
              <a:extLst>
                <a:ext uri="{FF2B5EF4-FFF2-40B4-BE49-F238E27FC236}">
                  <a16:creationId xmlns:a16="http://schemas.microsoft.com/office/drawing/2014/main" id="{FB71BF36-C069-4F56-B00B-97C180124CA3}"/>
                </a:ext>
              </a:extLst>
            </p:cNvPr>
            <p:cNvSpPr/>
            <p:nvPr/>
          </p:nvSpPr>
          <p:spPr>
            <a:xfrm flipH="1">
              <a:off x="626748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6" name="Rectangle 1675">
              <a:extLst>
                <a:ext uri="{FF2B5EF4-FFF2-40B4-BE49-F238E27FC236}">
                  <a16:creationId xmlns:a16="http://schemas.microsoft.com/office/drawing/2014/main" id="{403BB252-FE3F-4DD1-B7CF-5D615EB5B424}"/>
                </a:ext>
              </a:extLst>
            </p:cNvPr>
            <p:cNvSpPr/>
            <p:nvPr/>
          </p:nvSpPr>
          <p:spPr>
            <a:xfrm flipH="1">
              <a:off x="6197280"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7" name="Rectangle 1676">
              <a:extLst>
                <a:ext uri="{FF2B5EF4-FFF2-40B4-BE49-F238E27FC236}">
                  <a16:creationId xmlns:a16="http://schemas.microsoft.com/office/drawing/2014/main" id="{E0320CD1-E1CA-4864-934D-D542EE194336}"/>
                </a:ext>
              </a:extLst>
            </p:cNvPr>
            <p:cNvSpPr/>
            <p:nvPr/>
          </p:nvSpPr>
          <p:spPr>
            <a:xfrm flipH="1">
              <a:off x="6127071"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8" name="Rectangle 1677">
              <a:extLst>
                <a:ext uri="{FF2B5EF4-FFF2-40B4-BE49-F238E27FC236}">
                  <a16:creationId xmlns:a16="http://schemas.microsoft.com/office/drawing/2014/main" id="{6CA69B30-4EC1-4258-87FB-FD895EE1BB8C}"/>
                </a:ext>
              </a:extLst>
            </p:cNvPr>
            <p:cNvSpPr/>
            <p:nvPr/>
          </p:nvSpPr>
          <p:spPr>
            <a:xfrm flipH="1">
              <a:off x="605648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9" name="Rectangle 1678">
              <a:extLst>
                <a:ext uri="{FF2B5EF4-FFF2-40B4-BE49-F238E27FC236}">
                  <a16:creationId xmlns:a16="http://schemas.microsoft.com/office/drawing/2014/main" id="{735029DB-EC81-4E65-8AEF-0B51D343BB07}"/>
                </a:ext>
              </a:extLst>
            </p:cNvPr>
            <p:cNvSpPr/>
            <p:nvPr/>
          </p:nvSpPr>
          <p:spPr>
            <a:xfrm flipH="1">
              <a:off x="598627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0" name="Rectangle 1679">
              <a:extLst>
                <a:ext uri="{FF2B5EF4-FFF2-40B4-BE49-F238E27FC236}">
                  <a16:creationId xmlns:a16="http://schemas.microsoft.com/office/drawing/2014/main" id="{4B1450D5-06FA-446F-8BF2-F40816319CFD}"/>
                </a:ext>
              </a:extLst>
            </p:cNvPr>
            <p:cNvSpPr/>
            <p:nvPr/>
          </p:nvSpPr>
          <p:spPr>
            <a:xfrm flipH="1">
              <a:off x="591606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1" name="Rectangle 1680">
              <a:extLst>
                <a:ext uri="{FF2B5EF4-FFF2-40B4-BE49-F238E27FC236}">
                  <a16:creationId xmlns:a16="http://schemas.microsoft.com/office/drawing/2014/main" id="{901CA476-AE91-433C-8FB7-29855EE61037}"/>
                </a:ext>
              </a:extLst>
            </p:cNvPr>
            <p:cNvSpPr/>
            <p:nvPr/>
          </p:nvSpPr>
          <p:spPr>
            <a:xfrm flipH="1">
              <a:off x="584585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2" name="Rectangle 1681">
              <a:extLst>
                <a:ext uri="{FF2B5EF4-FFF2-40B4-BE49-F238E27FC236}">
                  <a16:creationId xmlns:a16="http://schemas.microsoft.com/office/drawing/2014/main" id="{DFAF5D18-3222-43ED-B28A-F88F35B7143F}"/>
                </a:ext>
              </a:extLst>
            </p:cNvPr>
            <p:cNvSpPr/>
            <p:nvPr/>
          </p:nvSpPr>
          <p:spPr>
            <a:xfrm flipH="1">
              <a:off x="577564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4" name="Rectangle 1683">
              <a:extLst>
                <a:ext uri="{FF2B5EF4-FFF2-40B4-BE49-F238E27FC236}">
                  <a16:creationId xmlns:a16="http://schemas.microsoft.com/office/drawing/2014/main" id="{BC3625AC-E959-4CC2-9E98-01750FCEAF00}"/>
                </a:ext>
              </a:extLst>
            </p:cNvPr>
            <p:cNvSpPr/>
            <p:nvPr/>
          </p:nvSpPr>
          <p:spPr>
            <a:xfrm flipH="1">
              <a:off x="6688744"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5" name="Rectangle 1684">
              <a:extLst>
                <a:ext uri="{FF2B5EF4-FFF2-40B4-BE49-F238E27FC236}">
                  <a16:creationId xmlns:a16="http://schemas.microsoft.com/office/drawing/2014/main" id="{3DBB11FB-8A85-400F-86C2-6C270EF925EC}"/>
                </a:ext>
              </a:extLst>
            </p:cNvPr>
            <p:cNvSpPr/>
            <p:nvPr/>
          </p:nvSpPr>
          <p:spPr>
            <a:xfrm flipH="1">
              <a:off x="6618535"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6" name="Rectangle 1685">
              <a:extLst>
                <a:ext uri="{FF2B5EF4-FFF2-40B4-BE49-F238E27FC236}">
                  <a16:creationId xmlns:a16="http://schemas.microsoft.com/office/drawing/2014/main" id="{E8D9DB86-82C6-4DF2-9AE7-14D1496C41CC}"/>
                </a:ext>
              </a:extLst>
            </p:cNvPr>
            <p:cNvSpPr/>
            <p:nvPr/>
          </p:nvSpPr>
          <p:spPr>
            <a:xfrm flipH="1">
              <a:off x="654832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7" name="Rectangle 1686">
              <a:extLst>
                <a:ext uri="{FF2B5EF4-FFF2-40B4-BE49-F238E27FC236}">
                  <a16:creationId xmlns:a16="http://schemas.microsoft.com/office/drawing/2014/main" id="{21A8CBAA-8918-4370-920F-40D3FE9F5A70}"/>
                </a:ext>
              </a:extLst>
            </p:cNvPr>
            <p:cNvSpPr/>
            <p:nvPr/>
          </p:nvSpPr>
          <p:spPr>
            <a:xfrm flipH="1">
              <a:off x="647811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8" name="Rectangle 1687">
              <a:extLst>
                <a:ext uri="{FF2B5EF4-FFF2-40B4-BE49-F238E27FC236}">
                  <a16:creationId xmlns:a16="http://schemas.microsoft.com/office/drawing/2014/main" id="{6391D9CE-53DF-4AAE-B1DC-03972D008726}"/>
                </a:ext>
              </a:extLst>
            </p:cNvPr>
            <p:cNvSpPr/>
            <p:nvPr/>
          </p:nvSpPr>
          <p:spPr>
            <a:xfrm flipH="1">
              <a:off x="640790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9" name="Rectangle 1688">
              <a:extLst>
                <a:ext uri="{FF2B5EF4-FFF2-40B4-BE49-F238E27FC236}">
                  <a16:creationId xmlns:a16="http://schemas.microsoft.com/office/drawing/2014/main" id="{9770078A-3A3D-45B3-AF4A-E7CB6BB63B0A}"/>
                </a:ext>
              </a:extLst>
            </p:cNvPr>
            <p:cNvSpPr/>
            <p:nvPr/>
          </p:nvSpPr>
          <p:spPr>
            <a:xfrm flipH="1">
              <a:off x="633769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0" name="Rectangle 1689">
              <a:extLst>
                <a:ext uri="{FF2B5EF4-FFF2-40B4-BE49-F238E27FC236}">
                  <a16:creationId xmlns:a16="http://schemas.microsoft.com/office/drawing/2014/main" id="{985AFC2B-7FFD-4360-A445-454C351F0E63}"/>
                </a:ext>
              </a:extLst>
            </p:cNvPr>
            <p:cNvSpPr/>
            <p:nvPr/>
          </p:nvSpPr>
          <p:spPr>
            <a:xfrm flipH="1">
              <a:off x="626748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1" name="Rectangle 1690">
              <a:extLst>
                <a:ext uri="{FF2B5EF4-FFF2-40B4-BE49-F238E27FC236}">
                  <a16:creationId xmlns:a16="http://schemas.microsoft.com/office/drawing/2014/main" id="{ECCA7EEA-3728-4A93-B9A3-E2B4F4BD4D7C}"/>
                </a:ext>
              </a:extLst>
            </p:cNvPr>
            <p:cNvSpPr/>
            <p:nvPr/>
          </p:nvSpPr>
          <p:spPr>
            <a:xfrm flipH="1">
              <a:off x="6197280"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2" name="Rectangle 1691">
              <a:extLst>
                <a:ext uri="{FF2B5EF4-FFF2-40B4-BE49-F238E27FC236}">
                  <a16:creationId xmlns:a16="http://schemas.microsoft.com/office/drawing/2014/main" id="{6653ECB7-F6EA-461E-AA6F-151B689F9536}"/>
                </a:ext>
              </a:extLst>
            </p:cNvPr>
            <p:cNvSpPr/>
            <p:nvPr/>
          </p:nvSpPr>
          <p:spPr>
            <a:xfrm flipH="1">
              <a:off x="6127071"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3" name="Rectangle 1692">
              <a:extLst>
                <a:ext uri="{FF2B5EF4-FFF2-40B4-BE49-F238E27FC236}">
                  <a16:creationId xmlns:a16="http://schemas.microsoft.com/office/drawing/2014/main" id="{8856382E-BC24-4950-8515-8545E48D507E}"/>
                </a:ext>
              </a:extLst>
            </p:cNvPr>
            <p:cNvSpPr/>
            <p:nvPr/>
          </p:nvSpPr>
          <p:spPr>
            <a:xfrm flipH="1">
              <a:off x="605648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4" name="Rectangle 1693">
              <a:extLst>
                <a:ext uri="{FF2B5EF4-FFF2-40B4-BE49-F238E27FC236}">
                  <a16:creationId xmlns:a16="http://schemas.microsoft.com/office/drawing/2014/main" id="{9455EB5A-B3DE-4683-AD50-44C000777528}"/>
                </a:ext>
              </a:extLst>
            </p:cNvPr>
            <p:cNvSpPr/>
            <p:nvPr/>
          </p:nvSpPr>
          <p:spPr>
            <a:xfrm flipH="1">
              <a:off x="598627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5" name="Rectangle 1694">
              <a:extLst>
                <a:ext uri="{FF2B5EF4-FFF2-40B4-BE49-F238E27FC236}">
                  <a16:creationId xmlns:a16="http://schemas.microsoft.com/office/drawing/2014/main" id="{8193D112-F454-45B6-BFC2-62921BBA4BAF}"/>
                </a:ext>
              </a:extLst>
            </p:cNvPr>
            <p:cNvSpPr/>
            <p:nvPr/>
          </p:nvSpPr>
          <p:spPr>
            <a:xfrm flipH="1">
              <a:off x="591606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6" name="Rectangle 1695">
              <a:extLst>
                <a:ext uri="{FF2B5EF4-FFF2-40B4-BE49-F238E27FC236}">
                  <a16:creationId xmlns:a16="http://schemas.microsoft.com/office/drawing/2014/main" id="{3B71A6B9-B169-4798-A905-0F44CA81A74D}"/>
                </a:ext>
              </a:extLst>
            </p:cNvPr>
            <p:cNvSpPr/>
            <p:nvPr/>
          </p:nvSpPr>
          <p:spPr>
            <a:xfrm flipH="1">
              <a:off x="584585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8" name="Rectangle 1697">
              <a:extLst>
                <a:ext uri="{FF2B5EF4-FFF2-40B4-BE49-F238E27FC236}">
                  <a16:creationId xmlns:a16="http://schemas.microsoft.com/office/drawing/2014/main" id="{3F5BF8EB-8D9A-4772-8D14-3D70A176DB2B}"/>
                </a:ext>
              </a:extLst>
            </p:cNvPr>
            <p:cNvSpPr/>
            <p:nvPr/>
          </p:nvSpPr>
          <p:spPr>
            <a:xfrm flipH="1">
              <a:off x="6688744"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9" name="Rectangle 1698">
              <a:extLst>
                <a:ext uri="{FF2B5EF4-FFF2-40B4-BE49-F238E27FC236}">
                  <a16:creationId xmlns:a16="http://schemas.microsoft.com/office/drawing/2014/main" id="{4BA18352-5F2A-4A61-8F44-5AC4341A2C92}"/>
                </a:ext>
              </a:extLst>
            </p:cNvPr>
            <p:cNvSpPr/>
            <p:nvPr/>
          </p:nvSpPr>
          <p:spPr>
            <a:xfrm flipH="1">
              <a:off x="6618535"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0" name="Rectangle 1699">
              <a:extLst>
                <a:ext uri="{FF2B5EF4-FFF2-40B4-BE49-F238E27FC236}">
                  <a16:creationId xmlns:a16="http://schemas.microsoft.com/office/drawing/2014/main" id="{D0F9368A-EC1F-4617-BE8F-0FE3B5B99C6C}"/>
                </a:ext>
              </a:extLst>
            </p:cNvPr>
            <p:cNvSpPr/>
            <p:nvPr/>
          </p:nvSpPr>
          <p:spPr>
            <a:xfrm flipH="1">
              <a:off x="654832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1" name="Rectangle 1700">
              <a:extLst>
                <a:ext uri="{FF2B5EF4-FFF2-40B4-BE49-F238E27FC236}">
                  <a16:creationId xmlns:a16="http://schemas.microsoft.com/office/drawing/2014/main" id="{518C3826-86E8-45DF-B89A-79C19119E06D}"/>
                </a:ext>
              </a:extLst>
            </p:cNvPr>
            <p:cNvSpPr/>
            <p:nvPr/>
          </p:nvSpPr>
          <p:spPr>
            <a:xfrm flipH="1">
              <a:off x="647811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2" name="Rectangle 1701">
              <a:extLst>
                <a:ext uri="{FF2B5EF4-FFF2-40B4-BE49-F238E27FC236}">
                  <a16:creationId xmlns:a16="http://schemas.microsoft.com/office/drawing/2014/main" id="{600FCC36-C30C-4931-8DAC-9B2D978C0BDE}"/>
                </a:ext>
              </a:extLst>
            </p:cNvPr>
            <p:cNvSpPr/>
            <p:nvPr/>
          </p:nvSpPr>
          <p:spPr>
            <a:xfrm flipH="1">
              <a:off x="640790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3" name="Rectangle 1702">
              <a:extLst>
                <a:ext uri="{FF2B5EF4-FFF2-40B4-BE49-F238E27FC236}">
                  <a16:creationId xmlns:a16="http://schemas.microsoft.com/office/drawing/2014/main" id="{632D54AA-0DF6-4B2A-B94D-B4D5F9617F31}"/>
                </a:ext>
              </a:extLst>
            </p:cNvPr>
            <p:cNvSpPr/>
            <p:nvPr/>
          </p:nvSpPr>
          <p:spPr>
            <a:xfrm flipH="1">
              <a:off x="633769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4" name="Rectangle 1703">
              <a:extLst>
                <a:ext uri="{FF2B5EF4-FFF2-40B4-BE49-F238E27FC236}">
                  <a16:creationId xmlns:a16="http://schemas.microsoft.com/office/drawing/2014/main" id="{7CBFC3A3-5FA4-4772-A35C-E2B3B40E2C17}"/>
                </a:ext>
              </a:extLst>
            </p:cNvPr>
            <p:cNvSpPr/>
            <p:nvPr/>
          </p:nvSpPr>
          <p:spPr>
            <a:xfrm flipH="1">
              <a:off x="6267489"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5" name="Rectangle 1704">
              <a:extLst>
                <a:ext uri="{FF2B5EF4-FFF2-40B4-BE49-F238E27FC236}">
                  <a16:creationId xmlns:a16="http://schemas.microsoft.com/office/drawing/2014/main" id="{39D594A7-3797-4081-9B1A-1EC7209481BD}"/>
                </a:ext>
              </a:extLst>
            </p:cNvPr>
            <p:cNvSpPr/>
            <p:nvPr/>
          </p:nvSpPr>
          <p:spPr>
            <a:xfrm flipH="1">
              <a:off x="6197280"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6" name="Rectangle 1705">
              <a:extLst>
                <a:ext uri="{FF2B5EF4-FFF2-40B4-BE49-F238E27FC236}">
                  <a16:creationId xmlns:a16="http://schemas.microsoft.com/office/drawing/2014/main" id="{3C27EBB0-8441-495C-BBA6-B766BCBE6718}"/>
                </a:ext>
              </a:extLst>
            </p:cNvPr>
            <p:cNvSpPr/>
            <p:nvPr/>
          </p:nvSpPr>
          <p:spPr>
            <a:xfrm flipH="1">
              <a:off x="6127071"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7" name="Rectangle 1706">
              <a:extLst>
                <a:ext uri="{FF2B5EF4-FFF2-40B4-BE49-F238E27FC236}">
                  <a16:creationId xmlns:a16="http://schemas.microsoft.com/office/drawing/2014/main" id="{0556641E-7092-4B4D-AE0D-33584DFE7289}"/>
                </a:ext>
              </a:extLst>
            </p:cNvPr>
            <p:cNvSpPr/>
            <p:nvPr/>
          </p:nvSpPr>
          <p:spPr>
            <a:xfrm flipH="1">
              <a:off x="605648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8" name="Rectangle 1707">
              <a:extLst>
                <a:ext uri="{FF2B5EF4-FFF2-40B4-BE49-F238E27FC236}">
                  <a16:creationId xmlns:a16="http://schemas.microsoft.com/office/drawing/2014/main" id="{4734B2F2-B2E9-4D5F-9861-4B93D61FEAD1}"/>
                </a:ext>
              </a:extLst>
            </p:cNvPr>
            <p:cNvSpPr/>
            <p:nvPr/>
          </p:nvSpPr>
          <p:spPr>
            <a:xfrm flipH="1">
              <a:off x="598627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9" name="Rectangle 1708">
              <a:extLst>
                <a:ext uri="{FF2B5EF4-FFF2-40B4-BE49-F238E27FC236}">
                  <a16:creationId xmlns:a16="http://schemas.microsoft.com/office/drawing/2014/main" id="{328407E1-A498-483F-AB43-56AD0114D0C4}"/>
                </a:ext>
              </a:extLst>
            </p:cNvPr>
            <p:cNvSpPr/>
            <p:nvPr/>
          </p:nvSpPr>
          <p:spPr>
            <a:xfrm flipH="1">
              <a:off x="591606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1" name="Rectangle 1710">
              <a:extLst>
                <a:ext uri="{FF2B5EF4-FFF2-40B4-BE49-F238E27FC236}">
                  <a16:creationId xmlns:a16="http://schemas.microsoft.com/office/drawing/2014/main" id="{DADB9956-C4A4-47CB-8365-8BC8E60492EC}"/>
                </a:ext>
              </a:extLst>
            </p:cNvPr>
            <p:cNvSpPr/>
            <p:nvPr/>
          </p:nvSpPr>
          <p:spPr>
            <a:xfrm flipH="1">
              <a:off x="6688744"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2" name="Rectangle 1711">
              <a:extLst>
                <a:ext uri="{FF2B5EF4-FFF2-40B4-BE49-F238E27FC236}">
                  <a16:creationId xmlns:a16="http://schemas.microsoft.com/office/drawing/2014/main" id="{2464866C-C0AA-49BA-8271-EE470E48971D}"/>
                </a:ext>
              </a:extLst>
            </p:cNvPr>
            <p:cNvSpPr/>
            <p:nvPr/>
          </p:nvSpPr>
          <p:spPr>
            <a:xfrm flipH="1">
              <a:off x="6618535"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3" name="Rectangle 1712">
              <a:extLst>
                <a:ext uri="{FF2B5EF4-FFF2-40B4-BE49-F238E27FC236}">
                  <a16:creationId xmlns:a16="http://schemas.microsoft.com/office/drawing/2014/main" id="{08EFB44C-41B2-48C4-B607-C482DBBE6A7C}"/>
                </a:ext>
              </a:extLst>
            </p:cNvPr>
            <p:cNvSpPr/>
            <p:nvPr/>
          </p:nvSpPr>
          <p:spPr>
            <a:xfrm flipH="1">
              <a:off x="654832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4" name="Rectangle 1713">
              <a:extLst>
                <a:ext uri="{FF2B5EF4-FFF2-40B4-BE49-F238E27FC236}">
                  <a16:creationId xmlns:a16="http://schemas.microsoft.com/office/drawing/2014/main" id="{CE155F36-221E-47CF-B14B-7AE0DDC71354}"/>
                </a:ext>
              </a:extLst>
            </p:cNvPr>
            <p:cNvSpPr/>
            <p:nvPr/>
          </p:nvSpPr>
          <p:spPr>
            <a:xfrm flipH="1">
              <a:off x="647811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5" name="Rectangle 1714">
              <a:extLst>
                <a:ext uri="{FF2B5EF4-FFF2-40B4-BE49-F238E27FC236}">
                  <a16:creationId xmlns:a16="http://schemas.microsoft.com/office/drawing/2014/main" id="{8B6242F8-70E9-4B45-90C5-0DC26C5DC26D}"/>
                </a:ext>
              </a:extLst>
            </p:cNvPr>
            <p:cNvSpPr/>
            <p:nvPr/>
          </p:nvSpPr>
          <p:spPr>
            <a:xfrm flipH="1">
              <a:off x="640790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6" name="Rectangle 1715">
              <a:extLst>
                <a:ext uri="{FF2B5EF4-FFF2-40B4-BE49-F238E27FC236}">
                  <a16:creationId xmlns:a16="http://schemas.microsoft.com/office/drawing/2014/main" id="{029F17FA-2CC0-43E4-BDA6-1386DAD2806F}"/>
                </a:ext>
              </a:extLst>
            </p:cNvPr>
            <p:cNvSpPr/>
            <p:nvPr/>
          </p:nvSpPr>
          <p:spPr>
            <a:xfrm flipH="1">
              <a:off x="6337698"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7" name="Rectangle 1716">
              <a:extLst>
                <a:ext uri="{FF2B5EF4-FFF2-40B4-BE49-F238E27FC236}">
                  <a16:creationId xmlns:a16="http://schemas.microsoft.com/office/drawing/2014/main" id="{7A549E24-0851-4E6D-86E5-4FDC448CA952}"/>
                </a:ext>
              </a:extLst>
            </p:cNvPr>
            <p:cNvSpPr/>
            <p:nvPr/>
          </p:nvSpPr>
          <p:spPr>
            <a:xfrm flipH="1">
              <a:off x="6267489"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8" name="Rectangle 1717">
              <a:extLst>
                <a:ext uri="{FF2B5EF4-FFF2-40B4-BE49-F238E27FC236}">
                  <a16:creationId xmlns:a16="http://schemas.microsoft.com/office/drawing/2014/main" id="{DE506FB1-4814-49E0-A54F-99DE23DF1A4B}"/>
                </a:ext>
              </a:extLst>
            </p:cNvPr>
            <p:cNvSpPr/>
            <p:nvPr/>
          </p:nvSpPr>
          <p:spPr>
            <a:xfrm flipH="1">
              <a:off x="6197280"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9" name="Rectangle 1718">
              <a:extLst>
                <a:ext uri="{FF2B5EF4-FFF2-40B4-BE49-F238E27FC236}">
                  <a16:creationId xmlns:a16="http://schemas.microsoft.com/office/drawing/2014/main" id="{A6CF9E13-E8C0-4BE1-BE06-13D8132B1A80}"/>
                </a:ext>
              </a:extLst>
            </p:cNvPr>
            <p:cNvSpPr/>
            <p:nvPr/>
          </p:nvSpPr>
          <p:spPr>
            <a:xfrm flipH="1">
              <a:off x="6127071"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0" name="Rectangle 1719">
              <a:extLst>
                <a:ext uri="{FF2B5EF4-FFF2-40B4-BE49-F238E27FC236}">
                  <a16:creationId xmlns:a16="http://schemas.microsoft.com/office/drawing/2014/main" id="{1247566D-B5A4-4357-B80A-3B216CED6147}"/>
                </a:ext>
              </a:extLst>
            </p:cNvPr>
            <p:cNvSpPr/>
            <p:nvPr/>
          </p:nvSpPr>
          <p:spPr>
            <a:xfrm flipH="1">
              <a:off x="605648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1" name="Rectangle 1720">
              <a:extLst>
                <a:ext uri="{FF2B5EF4-FFF2-40B4-BE49-F238E27FC236}">
                  <a16:creationId xmlns:a16="http://schemas.microsoft.com/office/drawing/2014/main" id="{32B21625-E701-4234-B5F8-86D215C3487F}"/>
                </a:ext>
              </a:extLst>
            </p:cNvPr>
            <p:cNvSpPr/>
            <p:nvPr/>
          </p:nvSpPr>
          <p:spPr>
            <a:xfrm flipH="1">
              <a:off x="598627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3" name="Rectangle 1722">
              <a:extLst>
                <a:ext uri="{FF2B5EF4-FFF2-40B4-BE49-F238E27FC236}">
                  <a16:creationId xmlns:a16="http://schemas.microsoft.com/office/drawing/2014/main" id="{18EA6230-CE6C-4FF7-84B0-E2776472AAE2}"/>
                </a:ext>
              </a:extLst>
            </p:cNvPr>
            <p:cNvSpPr/>
            <p:nvPr/>
          </p:nvSpPr>
          <p:spPr>
            <a:xfrm flipH="1">
              <a:off x="6688744"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4" name="Rectangle 1723">
              <a:extLst>
                <a:ext uri="{FF2B5EF4-FFF2-40B4-BE49-F238E27FC236}">
                  <a16:creationId xmlns:a16="http://schemas.microsoft.com/office/drawing/2014/main" id="{F11A2BD7-8939-4D44-AE5D-F6BE43999CF2}"/>
                </a:ext>
              </a:extLst>
            </p:cNvPr>
            <p:cNvSpPr/>
            <p:nvPr/>
          </p:nvSpPr>
          <p:spPr>
            <a:xfrm flipH="1">
              <a:off x="6618535"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5" name="Rectangle 1724">
              <a:extLst>
                <a:ext uri="{FF2B5EF4-FFF2-40B4-BE49-F238E27FC236}">
                  <a16:creationId xmlns:a16="http://schemas.microsoft.com/office/drawing/2014/main" id="{E7A97701-176A-44BF-98DB-7CCCB3ED10FC}"/>
                </a:ext>
              </a:extLst>
            </p:cNvPr>
            <p:cNvSpPr/>
            <p:nvPr/>
          </p:nvSpPr>
          <p:spPr>
            <a:xfrm flipH="1">
              <a:off x="654832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6" name="Rectangle 1725">
              <a:extLst>
                <a:ext uri="{FF2B5EF4-FFF2-40B4-BE49-F238E27FC236}">
                  <a16:creationId xmlns:a16="http://schemas.microsoft.com/office/drawing/2014/main" id="{9FB5D352-62C5-422F-AD6E-E0E966230927}"/>
                </a:ext>
              </a:extLst>
            </p:cNvPr>
            <p:cNvSpPr/>
            <p:nvPr/>
          </p:nvSpPr>
          <p:spPr>
            <a:xfrm flipH="1">
              <a:off x="647811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7" name="Rectangle 1726">
              <a:extLst>
                <a:ext uri="{FF2B5EF4-FFF2-40B4-BE49-F238E27FC236}">
                  <a16:creationId xmlns:a16="http://schemas.microsoft.com/office/drawing/2014/main" id="{3EE153C6-9EED-4AC8-ABB9-3CC186918752}"/>
                </a:ext>
              </a:extLst>
            </p:cNvPr>
            <p:cNvSpPr/>
            <p:nvPr/>
          </p:nvSpPr>
          <p:spPr>
            <a:xfrm flipH="1">
              <a:off x="6407907"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8" name="Rectangle 1727">
              <a:extLst>
                <a:ext uri="{FF2B5EF4-FFF2-40B4-BE49-F238E27FC236}">
                  <a16:creationId xmlns:a16="http://schemas.microsoft.com/office/drawing/2014/main" id="{85ED0DD1-C961-41FB-AB23-3BF40C4DF2BC}"/>
                </a:ext>
              </a:extLst>
            </p:cNvPr>
            <p:cNvSpPr/>
            <p:nvPr/>
          </p:nvSpPr>
          <p:spPr>
            <a:xfrm flipH="1">
              <a:off x="6337698"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9" name="Rectangle 1728">
              <a:extLst>
                <a:ext uri="{FF2B5EF4-FFF2-40B4-BE49-F238E27FC236}">
                  <a16:creationId xmlns:a16="http://schemas.microsoft.com/office/drawing/2014/main" id="{4BDE0E5E-111E-43CD-95D8-500E572C012C}"/>
                </a:ext>
              </a:extLst>
            </p:cNvPr>
            <p:cNvSpPr/>
            <p:nvPr/>
          </p:nvSpPr>
          <p:spPr>
            <a:xfrm flipH="1">
              <a:off x="6267489"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0" name="Rectangle 1729">
              <a:extLst>
                <a:ext uri="{FF2B5EF4-FFF2-40B4-BE49-F238E27FC236}">
                  <a16:creationId xmlns:a16="http://schemas.microsoft.com/office/drawing/2014/main" id="{DF6A27C7-B4C8-4A16-A282-6E505E04695F}"/>
                </a:ext>
              </a:extLst>
            </p:cNvPr>
            <p:cNvSpPr/>
            <p:nvPr/>
          </p:nvSpPr>
          <p:spPr>
            <a:xfrm flipH="1">
              <a:off x="6197280"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1" name="Rectangle 1730">
              <a:extLst>
                <a:ext uri="{FF2B5EF4-FFF2-40B4-BE49-F238E27FC236}">
                  <a16:creationId xmlns:a16="http://schemas.microsoft.com/office/drawing/2014/main" id="{51BB15AC-96C8-4069-87BA-1D1FEDA3B626}"/>
                </a:ext>
              </a:extLst>
            </p:cNvPr>
            <p:cNvSpPr/>
            <p:nvPr/>
          </p:nvSpPr>
          <p:spPr>
            <a:xfrm flipH="1">
              <a:off x="6127071"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2" name="Rectangle 1731">
              <a:extLst>
                <a:ext uri="{FF2B5EF4-FFF2-40B4-BE49-F238E27FC236}">
                  <a16:creationId xmlns:a16="http://schemas.microsoft.com/office/drawing/2014/main" id="{C531C37C-B447-45C3-8AD2-F45F814A2CE3}"/>
                </a:ext>
              </a:extLst>
            </p:cNvPr>
            <p:cNvSpPr/>
            <p:nvPr/>
          </p:nvSpPr>
          <p:spPr>
            <a:xfrm flipH="1">
              <a:off x="605648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4" name="Rectangle 1733">
              <a:extLst>
                <a:ext uri="{FF2B5EF4-FFF2-40B4-BE49-F238E27FC236}">
                  <a16:creationId xmlns:a16="http://schemas.microsoft.com/office/drawing/2014/main" id="{11AAA859-2C44-4F4F-8918-24065971F9F1}"/>
                </a:ext>
              </a:extLst>
            </p:cNvPr>
            <p:cNvSpPr/>
            <p:nvPr/>
          </p:nvSpPr>
          <p:spPr>
            <a:xfrm flipH="1">
              <a:off x="6688744"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5" name="Rectangle 1734">
              <a:extLst>
                <a:ext uri="{FF2B5EF4-FFF2-40B4-BE49-F238E27FC236}">
                  <a16:creationId xmlns:a16="http://schemas.microsoft.com/office/drawing/2014/main" id="{A0F0E522-DB3E-42A0-9517-5368BF87B713}"/>
                </a:ext>
              </a:extLst>
            </p:cNvPr>
            <p:cNvSpPr/>
            <p:nvPr/>
          </p:nvSpPr>
          <p:spPr>
            <a:xfrm flipH="1">
              <a:off x="6618535"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6" name="Rectangle 1735">
              <a:extLst>
                <a:ext uri="{FF2B5EF4-FFF2-40B4-BE49-F238E27FC236}">
                  <a16:creationId xmlns:a16="http://schemas.microsoft.com/office/drawing/2014/main" id="{D9A64759-B210-4D35-8A76-2478B537E19D}"/>
                </a:ext>
              </a:extLst>
            </p:cNvPr>
            <p:cNvSpPr/>
            <p:nvPr/>
          </p:nvSpPr>
          <p:spPr>
            <a:xfrm flipH="1">
              <a:off x="654832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7" name="Rectangle 1736">
              <a:extLst>
                <a:ext uri="{FF2B5EF4-FFF2-40B4-BE49-F238E27FC236}">
                  <a16:creationId xmlns:a16="http://schemas.microsoft.com/office/drawing/2014/main" id="{32EB1798-009C-4E87-8FE7-BECF6886BD7F}"/>
                </a:ext>
              </a:extLst>
            </p:cNvPr>
            <p:cNvSpPr/>
            <p:nvPr/>
          </p:nvSpPr>
          <p:spPr>
            <a:xfrm flipH="1">
              <a:off x="647811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8" name="Rectangle 1737">
              <a:extLst>
                <a:ext uri="{FF2B5EF4-FFF2-40B4-BE49-F238E27FC236}">
                  <a16:creationId xmlns:a16="http://schemas.microsoft.com/office/drawing/2014/main" id="{DA7C6C4D-BF17-4CD4-A03A-6ABE576B6648}"/>
                </a:ext>
              </a:extLst>
            </p:cNvPr>
            <p:cNvSpPr/>
            <p:nvPr/>
          </p:nvSpPr>
          <p:spPr>
            <a:xfrm flipH="1">
              <a:off x="6407907"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9" name="Rectangle 1738">
              <a:extLst>
                <a:ext uri="{FF2B5EF4-FFF2-40B4-BE49-F238E27FC236}">
                  <a16:creationId xmlns:a16="http://schemas.microsoft.com/office/drawing/2014/main" id="{A8DC339C-B737-42CD-9211-CB33E13D7B3A}"/>
                </a:ext>
              </a:extLst>
            </p:cNvPr>
            <p:cNvSpPr/>
            <p:nvPr/>
          </p:nvSpPr>
          <p:spPr>
            <a:xfrm flipH="1">
              <a:off x="6337698"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0" name="Rectangle 1739">
              <a:extLst>
                <a:ext uri="{FF2B5EF4-FFF2-40B4-BE49-F238E27FC236}">
                  <a16:creationId xmlns:a16="http://schemas.microsoft.com/office/drawing/2014/main" id="{B434D475-847E-4D0B-AD63-3D7CEB97E96F}"/>
                </a:ext>
              </a:extLst>
            </p:cNvPr>
            <p:cNvSpPr/>
            <p:nvPr/>
          </p:nvSpPr>
          <p:spPr>
            <a:xfrm flipH="1">
              <a:off x="6267489"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1" name="Rectangle 1740">
              <a:extLst>
                <a:ext uri="{FF2B5EF4-FFF2-40B4-BE49-F238E27FC236}">
                  <a16:creationId xmlns:a16="http://schemas.microsoft.com/office/drawing/2014/main" id="{920B9178-2323-4018-B173-CD5B221E646C}"/>
                </a:ext>
              </a:extLst>
            </p:cNvPr>
            <p:cNvSpPr/>
            <p:nvPr/>
          </p:nvSpPr>
          <p:spPr>
            <a:xfrm flipH="1">
              <a:off x="6197280"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2" name="Rectangle 1741">
              <a:extLst>
                <a:ext uri="{FF2B5EF4-FFF2-40B4-BE49-F238E27FC236}">
                  <a16:creationId xmlns:a16="http://schemas.microsoft.com/office/drawing/2014/main" id="{DF9BDA1E-8260-4ED9-863F-9F74F3D2ABCC}"/>
                </a:ext>
              </a:extLst>
            </p:cNvPr>
            <p:cNvSpPr/>
            <p:nvPr/>
          </p:nvSpPr>
          <p:spPr>
            <a:xfrm flipH="1">
              <a:off x="6127071"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3" name="Rectangle 1742">
              <a:extLst>
                <a:ext uri="{FF2B5EF4-FFF2-40B4-BE49-F238E27FC236}">
                  <a16:creationId xmlns:a16="http://schemas.microsoft.com/office/drawing/2014/main" id="{A14DDD69-6DC6-48BE-B37B-DCB5CDF38D59}"/>
                </a:ext>
              </a:extLst>
            </p:cNvPr>
            <p:cNvSpPr/>
            <p:nvPr/>
          </p:nvSpPr>
          <p:spPr>
            <a:xfrm flipH="1">
              <a:off x="605648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5" name="Rectangle 1744">
              <a:extLst>
                <a:ext uri="{FF2B5EF4-FFF2-40B4-BE49-F238E27FC236}">
                  <a16:creationId xmlns:a16="http://schemas.microsoft.com/office/drawing/2014/main" id="{C5CAC3F5-3AE8-4135-A21C-70701E231B36}"/>
                </a:ext>
              </a:extLst>
            </p:cNvPr>
            <p:cNvSpPr/>
            <p:nvPr/>
          </p:nvSpPr>
          <p:spPr>
            <a:xfrm flipH="1">
              <a:off x="6688744"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6" name="Rectangle 1745">
              <a:extLst>
                <a:ext uri="{FF2B5EF4-FFF2-40B4-BE49-F238E27FC236}">
                  <a16:creationId xmlns:a16="http://schemas.microsoft.com/office/drawing/2014/main" id="{FB381131-0E5D-4B9F-BF47-DA0565A7B985}"/>
                </a:ext>
              </a:extLst>
            </p:cNvPr>
            <p:cNvSpPr/>
            <p:nvPr/>
          </p:nvSpPr>
          <p:spPr>
            <a:xfrm flipH="1">
              <a:off x="6618535"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7" name="Rectangle 1746">
              <a:extLst>
                <a:ext uri="{FF2B5EF4-FFF2-40B4-BE49-F238E27FC236}">
                  <a16:creationId xmlns:a16="http://schemas.microsoft.com/office/drawing/2014/main" id="{3E2D4690-0E7A-44A7-80AC-7A589322226A}"/>
                </a:ext>
              </a:extLst>
            </p:cNvPr>
            <p:cNvSpPr/>
            <p:nvPr/>
          </p:nvSpPr>
          <p:spPr>
            <a:xfrm flipH="1">
              <a:off x="654832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8" name="Rectangle 1747">
              <a:extLst>
                <a:ext uri="{FF2B5EF4-FFF2-40B4-BE49-F238E27FC236}">
                  <a16:creationId xmlns:a16="http://schemas.microsoft.com/office/drawing/2014/main" id="{98A743FC-ADB6-46E8-9611-B74D1B8E547C}"/>
                </a:ext>
              </a:extLst>
            </p:cNvPr>
            <p:cNvSpPr/>
            <p:nvPr/>
          </p:nvSpPr>
          <p:spPr>
            <a:xfrm flipH="1">
              <a:off x="647811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9" name="Rectangle 1748">
              <a:extLst>
                <a:ext uri="{FF2B5EF4-FFF2-40B4-BE49-F238E27FC236}">
                  <a16:creationId xmlns:a16="http://schemas.microsoft.com/office/drawing/2014/main" id="{B03F7CF1-06FC-4F3C-92E8-CA82ABFF2664}"/>
                </a:ext>
              </a:extLst>
            </p:cNvPr>
            <p:cNvSpPr/>
            <p:nvPr/>
          </p:nvSpPr>
          <p:spPr>
            <a:xfrm flipH="1">
              <a:off x="6407907"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0" name="Rectangle 1749">
              <a:extLst>
                <a:ext uri="{FF2B5EF4-FFF2-40B4-BE49-F238E27FC236}">
                  <a16:creationId xmlns:a16="http://schemas.microsoft.com/office/drawing/2014/main" id="{F0E6B707-7D23-4504-9129-75C565FBD145}"/>
                </a:ext>
              </a:extLst>
            </p:cNvPr>
            <p:cNvSpPr/>
            <p:nvPr/>
          </p:nvSpPr>
          <p:spPr>
            <a:xfrm flipH="1">
              <a:off x="6337698"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1" name="Rectangle 1750">
              <a:extLst>
                <a:ext uri="{FF2B5EF4-FFF2-40B4-BE49-F238E27FC236}">
                  <a16:creationId xmlns:a16="http://schemas.microsoft.com/office/drawing/2014/main" id="{B4EC72BA-2F61-4196-AA5A-A38BEA4E0710}"/>
                </a:ext>
              </a:extLst>
            </p:cNvPr>
            <p:cNvSpPr/>
            <p:nvPr/>
          </p:nvSpPr>
          <p:spPr>
            <a:xfrm flipH="1">
              <a:off x="6267489"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2" name="Rectangle 1751">
              <a:extLst>
                <a:ext uri="{FF2B5EF4-FFF2-40B4-BE49-F238E27FC236}">
                  <a16:creationId xmlns:a16="http://schemas.microsoft.com/office/drawing/2014/main" id="{402AB3FF-6C11-4AA6-9B47-E6178AC305D0}"/>
                </a:ext>
              </a:extLst>
            </p:cNvPr>
            <p:cNvSpPr/>
            <p:nvPr/>
          </p:nvSpPr>
          <p:spPr>
            <a:xfrm flipH="1">
              <a:off x="6197280"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3" name="Rectangle 1752">
              <a:extLst>
                <a:ext uri="{FF2B5EF4-FFF2-40B4-BE49-F238E27FC236}">
                  <a16:creationId xmlns:a16="http://schemas.microsoft.com/office/drawing/2014/main" id="{425E1CA6-19F7-4537-9FD4-C84F390AC807}"/>
                </a:ext>
              </a:extLst>
            </p:cNvPr>
            <p:cNvSpPr/>
            <p:nvPr/>
          </p:nvSpPr>
          <p:spPr>
            <a:xfrm flipH="1">
              <a:off x="6127071"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5" name="Rectangle 1754">
              <a:extLst>
                <a:ext uri="{FF2B5EF4-FFF2-40B4-BE49-F238E27FC236}">
                  <a16:creationId xmlns:a16="http://schemas.microsoft.com/office/drawing/2014/main" id="{A2ED4023-DAD8-47BE-BE7A-EF20218BD4D3}"/>
                </a:ext>
              </a:extLst>
            </p:cNvPr>
            <p:cNvSpPr/>
            <p:nvPr/>
          </p:nvSpPr>
          <p:spPr>
            <a:xfrm flipH="1">
              <a:off x="6688744"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6" name="Rectangle 1755">
              <a:extLst>
                <a:ext uri="{FF2B5EF4-FFF2-40B4-BE49-F238E27FC236}">
                  <a16:creationId xmlns:a16="http://schemas.microsoft.com/office/drawing/2014/main" id="{BBC65272-9FBE-4EEB-9DA2-2F3870CB961B}"/>
                </a:ext>
              </a:extLst>
            </p:cNvPr>
            <p:cNvSpPr/>
            <p:nvPr/>
          </p:nvSpPr>
          <p:spPr>
            <a:xfrm flipH="1">
              <a:off x="6618535"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7" name="Rectangle 1756">
              <a:extLst>
                <a:ext uri="{FF2B5EF4-FFF2-40B4-BE49-F238E27FC236}">
                  <a16:creationId xmlns:a16="http://schemas.microsoft.com/office/drawing/2014/main" id="{022C75DA-5E79-401F-A037-32932F7D7433}"/>
                </a:ext>
              </a:extLst>
            </p:cNvPr>
            <p:cNvSpPr/>
            <p:nvPr/>
          </p:nvSpPr>
          <p:spPr>
            <a:xfrm flipH="1">
              <a:off x="654832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8" name="Rectangle 1757">
              <a:extLst>
                <a:ext uri="{FF2B5EF4-FFF2-40B4-BE49-F238E27FC236}">
                  <a16:creationId xmlns:a16="http://schemas.microsoft.com/office/drawing/2014/main" id="{B5D27F91-B3C8-4AB4-84BB-43364AE84C12}"/>
                </a:ext>
              </a:extLst>
            </p:cNvPr>
            <p:cNvSpPr/>
            <p:nvPr/>
          </p:nvSpPr>
          <p:spPr>
            <a:xfrm flipH="1">
              <a:off x="647811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9" name="Rectangle 1758">
              <a:extLst>
                <a:ext uri="{FF2B5EF4-FFF2-40B4-BE49-F238E27FC236}">
                  <a16:creationId xmlns:a16="http://schemas.microsoft.com/office/drawing/2014/main" id="{0AE5B221-6EFB-4154-BC91-3C49553637FF}"/>
                </a:ext>
              </a:extLst>
            </p:cNvPr>
            <p:cNvSpPr/>
            <p:nvPr/>
          </p:nvSpPr>
          <p:spPr>
            <a:xfrm flipH="1">
              <a:off x="6407907"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0" name="Rectangle 1759">
              <a:extLst>
                <a:ext uri="{FF2B5EF4-FFF2-40B4-BE49-F238E27FC236}">
                  <a16:creationId xmlns:a16="http://schemas.microsoft.com/office/drawing/2014/main" id="{19012A5E-83F3-406F-9801-E5A04F25B276}"/>
                </a:ext>
              </a:extLst>
            </p:cNvPr>
            <p:cNvSpPr/>
            <p:nvPr/>
          </p:nvSpPr>
          <p:spPr>
            <a:xfrm flipH="1">
              <a:off x="6337698"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1" name="Rectangle 1760">
              <a:extLst>
                <a:ext uri="{FF2B5EF4-FFF2-40B4-BE49-F238E27FC236}">
                  <a16:creationId xmlns:a16="http://schemas.microsoft.com/office/drawing/2014/main" id="{A29E1D2E-6CDD-4162-82DB-7339BB76EDD1}"/>
                </a:ext>
              </a:extLst>
            </p:cNvPr>
            <p:cNvSpPr/>
            <p:nvPr/>
          </p:nvSpPr>
          <p:spPr>
            <a:xfrm flipH="1">
              <a:off x="6267489"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2" name="Rectangle 1761">
              <a:extLst>
                <a:ext uri="{FF2B5EF4-FFF2-40B4-BE49-F238E27FC236}">
                  <a16:creationId xmlns:a16="http://schemas.microsoft.com/office/drawing/2014/main" id="{4FB38F13-A1E8-47E0-B091-A4306FF40EAF}"/>
                </a:ext>
              </a:extLst>
            </p:cNvPr>
            <p:cNvSpPr/>
            <p:nvPr/>
          </p:nvSpPr>
          <p:spPr>
            <a:xfrm flipH="1">
              <a:off x="6197280"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4" name="Rectangle 1763">
              <a:extLst>
                <a:ext uri="{FF2B5EF4-FFF2-40B4-BE49-F238E27FC236}">
                  <a16:creationId xmlns:a16="http://schemas.microsoft.com/office/drawing/2014/main" id="{85F4CA24-38CF-450E-9D29-35F91BF43CE5}"/>
                </a:ext>
              </a:extLst>
            </p:cNvPr>
            <p:cNvSpPr/>
            <p:nvPr/>
          </p:nvSpPr>
          <p:spPr>
            <a:xfrm flipH="1">
              <a:off x="6688744"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5" name="Rectangle 1764">
              <a:extLst>
                <a:ext uri="{FF2B5EF4-FFF2-40B4-BE49-F238E27FC236}">
                  <a16:creationId xmlns:a16="http://schemas.microsoft.com/office/drawing/2014/main" id="{61980771-5270-4573-9BB1-76FDE05DF52B}"/>
                </a:ext>
              </a:extLst>
            </p:cNvPr>
            <p:cNvSpPr/>
            <p:nvPr/>
          </p:nvSpPr>
          <p:spPr>
            <a:xfrm flipH="1">
              <a:off x="6618535"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6" name="Rectangle 1765">
              <a:extLst>
                <a:ext uri="{FF2B5EF4-FFF2-40B4-BE49-F238E27FC236}">
                  <a16:creationId xmlns:a16="http://schemas.microsoft.com/office/drawing/2014/main" id="{98D1427B-CE9C-44CD-9C69-0B9D81CDFA68}"/>
                </a:ext>
              </a:extLst>
            </p:cNvPr>
            <p:cNvSpPr/>
            <p:nvPr/>
          </p:nvSpPr>
          <p:spPr>
            <a:xfrm flipH="1">
              <a:off x="654832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7" name="Rectangle 1766">
              <a:extLst>
                <a:ext uri="{FF2B5EF4-FFF2-40B4-BE49-F238E27FC236}">
                  <a16:creationId xmlns:a16="http://schemas.microsoft.com/office/drawing/2014/main" id="{D15AA266-6BA5-4F16-87AF-4F54974DD75C}"/>
                </a:ext>
              </a:extLst>
            </p:cNvPr>
            <p:cNvSpPr/>
            <p:nvPr/>
          </p:nvSpPr>
          <p:spPr>
            <a:xfrm flipH="1">
              <a:off x="647811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8" name="Rectangle 1767">
              <a:extLst>
                <a:ext uri="{FF2B5EF4-FFF2-40B4-BE49-F238E27FC236}">
                  <a16:creationId xmlns:a16="http://schemas.microsoft.com/office/drawing/2014/main" id="{E566B601-58C4-4385-B981-0BA9C4A4634E}"/>
                </a:ext>
              </a:extLst>
            </p:cNvPr>
            <p:cNvSpPr/>
            <p:nvPr/>
          </p:nvSpPr>
          <p:spPr>
            <a:xfrm flipH="1">
              <a:off x="6407907"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9" name="Rectangle 1768">
              <a:extLst>
                <a:ext uri="{FF2B5EF4-FFF2-40B4-BE49-F238E27FC236}">
                  <a16:creationId xmlns:a16="http://schemas.microsoft.com/office/drawing/2014/main" id="{25CE2A4E-650E-4E81-ABA8-70487E0192A4}"/>
                </a:ext>
              </a:extLst>
            </p:cNvPr>
            <p:cNvSpPr/>
            <p:nvPr/>
          </p:nvSpPr>
          <p:spPr>
            <a:xfrm flipH="1">
              <a:off x="6337698"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0" name="Rectangle 1769">
              <a:extLst>
                <a:ext uri="{FF2B5EF4-FFF2-40B4-BE49-F238E27FC236}">
                  <a16:creationId xmlns:a16="http://schemas.microsoft.com/office/drawing/2014/main" id="{96315FCC-78CA-4DB9-ABC1-AA30C3F6DD12}"/>
                </a:ext>
              </a:extLst>
            </p:cNvPr>
            <p:cNvSpPr/>
            <p:nvPr/>
          </p:nvSpPr>
          <p:spPr>
            <a:xfrm flipH="1">
              <a:off x="6267489"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1" name="Rectangle 1770">
              <a:extLst>
                <a:ext uri="{FF2B5EF4-FFF2-40B4-BE49-F238E27FC236}">
                  <a16:creationId xmlns:a16="http://schemas.microsoft.com/office/drawing/2014/main" id="{B1DF90DA-B7FD-4873-B856-F50E3711029B}"/>
                </a:ext>
              </a:extLst>
            </p:cNvPr>
            <p:cNvSpPr/>
            <p:nvPr/>
          </p:nvSpPr>
          <p:spPr>
            <a:xfrm flipH="1">
              <a:off x="6197280"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3" name="Rectangle 1772">
              <a:extLst>
                <a:ext uri="{FF2B5EF4-FFF2-40B4-BE49-F238E27FC236}">
                  <a16:creationId xmlns:a16="http://schemas.microsoft.com/office/drawing/2014/main" id="{492FE0FE-7F21-4674-A883-2D14433DCFF6}"/>
                </a:ext>
              </a:extLst>
            </p:cNvPr>
            <p:cNvSpPr/>
            <p:nvPr/>
          </p:nvSpPr>
          <p:spPr>
            <a:xfrm flipH="1">
              <a:off x="6688744"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4" name="Rectangle 1773">
              <a:extLst>
                <a:ext uri="{FF2B5EF4-FFF2-40B4-BE49-F238E27FC236}">
                  <a16:creationId xmlns:a16="http://schemas.microsoft.com/office/drawing/2014/main" id="{674402E4-B425-4A72-82FA-95A9125AEDD8}"/>
                </a:ext>
              </a:extLst>
            </p:cNvPr>
            <p:cNvSpPr/>
            <p:nvPr/>
          </p:nvSpPr>
          <p:spPr>
            <a:xfrm flipH="1">
              <a:off x="6618535"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5" name="Rectangle 1774">
              <a:extLst>
                <a:ext uri="{FF2B5EF4-FFF2-40B4-BE49-F238E27FC236}">
                  <a16:creationId xmlns:a16="http://schemas.microsoft.com/office/drawing/2014/main" id="{D5A411FB-909B-4F05-A0DA-351C7B9B9DDA}"/>
                </a:ext>
              </a:extLst>
            </p:cNvPr>
            <p:cNvSpPr/>
            <p:nvPr/>
          </p:nvSpPr>
          <p:spPr>
            <a:xfrm flipH="1">
              <a:off x="654832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6" name="Rectangle 1775">
              <a:extLst>
                <a:ext uri="{FF2B5EF4-FFF2-40B4-BE49-F238E27FC236}">
                  <a16:creationId xmlns:a16="http://schemas.microsoft.com/office/drawing/2014/main" id="{0E15CBAE-221E-4827-96C1-DE0BCF0B97D7}"/>
                </a:ext>
              </a:extLst>
            </p:cNvPr>
            <p:cNvSpPr/>
            <p:nvPr/>
          </p:nvSpPr>
          <p:spPr>
            <a:xfrm flipH="1">
              <a:off x="647811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7" name="Rectangle 1776">
              <a:extLst>
                <a:ext uri="{FF2B5EF4-FFF2-40B4-BE49-F238E27FC236}">
                  <a16:creationId xmlns:a16="http://schemas.microsoft.com/office/drawing/2014/main" id="{E624008B-2E19-4F82-9A0F-12E0E66EE9C9}"/>
                </a:ext>
              </a:extLst>
            </p:cNvPr>
            <p:cNvSpPr/>
            <p:nvPr/>
          </p:nvSpPr>
          <p:spPr>
            <a:xfrm flipH="1">
              <a:off x="6407907"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8" name="Rectangle 1777">
              <a:extLst>
                <a:ext uri="{FF2B5EF4-FFF2-40B4-BE49-F238E27FC236}">
                  <a16:creationId xmlns:a16="http://schemas.microsoft.com/office/drawing/2014/main" id="{0A875F1C-FB87-4821-A821-CED9CCD60BAA}"/>
                </a:ext>
              </a:extLst>
            </p:cNvPr>
            <p:cNvSpPr/>
            <p:nvPr/>
          </p:nvSpPr>
          <p:spPr>
            <a:xfrm flipH="1">
              <a:off x="6337698"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9" name="Rectangle 1778">
              <a:extLst>
                <a:ext uri="{FF2B5EF4-FFF2-40B4-BE49-F238E27FC236}">
                  <a16:creationId xmlns:a16="http://schemas.microsoft.com/office/drawing/2014/main" id="{2D42AE0D-8950-4C9C-B2CC-408B61BB5FDF}"/>
                </a:ext>
              </a:extLst>
            </p:cNvPr>
            <p:cNvSpPr/>
            <p:nvPr/>
          </p:nvSpPr>
          <p:spPr>
            <a:xfrm flipH="1">
              <a:off x="6267489"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1" name="Rectangle 1780">
              <a:extLst>
                <a:ext uri="{FF2B5EF4-FFF2-40B4-BE49-F238E27FC236}">
                  <a16:creationId xmlns:a16="http://schemas.microsoft.com/office/drawing/2014/main" id="{B9AB6406-B96B-4C54-9531-A05249694C52}"/>
                </a:ext>
              </a:extLst>
            </p:cNvPr>
            <p:cNvSpPr/>
            <p:nvPr/>
          </p:nvSpPr>
          <p:spPr>
            <a:xfrm flipH="1">
              <a:off x="6688744"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2" name="Rectangle 1781">
              <a:extLst>
                <a:ext uri="{FF2B5EF4-FFF2-40B4-BE49-F238E27FC236}">
                  <a16:creationId xmlns:a16="http://schemas.microsoft.com/office/drawing/2014/main" id="{2EE2321D-5FCD-437A-9DE6-67DB6639285C}"/>
                </a:ext>
              </a:extLst>
            </p:cNvPr>
            <p:cNvSpPr/>
            <p:nvPr/>
          </p:nvSpPr>
          <p:spPr>
            <a:xfrm flipH="1">
              <a:off x="6618535"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3" name="Rectangle 1782">
              <a:extLst>
                <a:ext uri="{FF2B5EF4-FFF2-40B4-BE49-F238E27FC236}">
                  <a16:creationId xmlns:a16="http://schemas.microsoft.com/office/drawing/2014/main" id="{59A3C354-2FE8-4C50-B656-5496A0698C9D}"/>
                </a:ext>
              </a:extLst>
            </p:cNvPr>
            <p:cNvSpPr/>
            <p:nvPr/>
          </p:nvSpPr>
          <p:spPr>
            <a:xfrm flipH="1">
              <a:off x="654832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4" name="Rectangle 1783">
              <a:extLst>
                <a:ext uri="{FF2B5EF4-FFF2-40B4-BE49-F238E27FC236}">
                  <a16:creationId xmlns:a16="http://schemas.microsoft.com/office/drawing/2014/main" id="{7F2537F2-D9FA-4D71-8273-10098B69755F}"/>
                </a:ext>
              </a:extLst>
            </p:cNvPr>
            <p:cNvSpPr/>
            <p:nvPr/>
          </p:nvSpPr>
          <p:spPr>
            <a:xfrm flipH="1">
              <a:off x="647811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5" name="Rectangle 1784">
              <a:extLst>
                <a:ext uri="{FF2B5EF4-FFF2-40B4-BE49-F238E27FC236}">
                  <a16:creationId xmlns:a16="http://schemas.microsoft.com/office/drawing/2014/main" id="{92F76E9D-71EF-4E19-A36C-AB0F3A8E5D8D}"/>
                </a:ext>
              </a:extLst>
            </p:cNvPr>
            <p:cNvSpPr/>
            <p:nvPr/>
          </p:nvSpPr>
          <p:spPr>
            <a:xfrm flipH="1">
              <a:off x="6407907"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6" name="Rectangle 1785">
              <a:extLst>
                <a:ext uri="{FF2B5EF4-FFF2-40B4-BE49-F238E27FC236}">
                  <a16:creationId xmlns:a16="http://schemas.microsoft.com/office/drawing/2014/main" id="{A31E1DD3-BBC1-4B3A-8FB2-C544B94479AA}"/>
                </a:ext>
              </a:extLst>
            </p:cNvPr>
            <p:cNvSpPr/>
            <p:nvPr/>
          </p:nvSpPr>
          <p:spPr>
            <a:xfrm flipH="1">
              <a:off x="6337698"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8" name="Rectangle 1787">
              <a:extLst>
                <a:ext uri="{FF2B5EF4-FFF2-40B4-BE49-F238E27FC236}">
                  <a16:creationId xmlns:a16="http://schemas.microsoft.com/office/drawing/2014/main" id="{71BC12C3-075E-47E8-9FB0-45D41062487D}"/>
                </a:ext>
              </a:extLst>
            </p:cNvPr>
            <p:cNvSpPr/>
            <p:nvPr/>
          </p:nvSpPr>
          <p:spPr>
            <a:xfrm flipH="1">
              <a:off x="6688744"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9" name="Rectangle 1788">
              <a:extLst>
                <a:ext uri="{FF2B5EF4-FFF2-40B4-BE49-F238E27FC236}">
                  <a16:creationId xmlns:a16="http://schemas.microsoft.com/office/drawing/2014/main" id="{9057ECA1-3E2B-4494-BE81-5874EB9A39AC}"/>
                </a:ext>
              </a:extLst>
            </p:cNvPr>
            <p:cNvSpPr/>
            <p:nvPr/>
          </p:nvSpPr>
          <p:spPr>
            <a:xfrm flipH="1">
              <a:off x="6618535"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0" name="Rectangle 1789">
              <a:extLst>
                <a:ext uri="{FF2B5EF4-FFF2-40B4-BE49-F238E27FC236}">
                  <a16:creationId xmlns:a16="http://schemas.microsoft.com/office/drawing/2014/main" id="{DD402A61-64A7-4B5A-B738-CDB017086DFC}"/>
                </a:ext>
              </a:extLst>
            </p:cNvPr>
            <p:cNvSpPr/>
            <p:nvPr/>
          </p:nvSpPr>
          <p:spPr>
            <a:xfrm flipH="1">
              <a:off x="654832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1" name="Rectangle 1790">
              <a:extLst>
                <a:ext uri="{FF2B5EF4-FFF2-40B4-BE49-F238E27FC236}">
                  <a16:creationId xmlns:a16="http://schemas.microsoft.com/office/drawing/2014/main" id="{F013F0C9-654C-46DE-9C11-6B9F56A3865A}"/>
                </a:ext>
              </a:extLst>
            </p:cNvPr>
            <p:cNvSpPr/>
            <p:nvPr/>
          </p:nvSpPr>
          <p:spPr>
            <a:xfrm flipH="1">
              <a:off x="647811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2" name="Rectangle 1791">
              <a:extLst>
                <a:ext uri="{FF2B5EF4-FFF2-40B4-BE49-F238E27FC236}">
                  <a16:creationId xmlns:a16="http://schemas.microsoft.com/office/drawing/2014/main" id="{2E10E56F-CA07-4746-9064-8E89C8AB7690}"/>
                </a:ext>
              </a:extLst>
            </p:cNvPr>
            <p:cNvSpPr/>
            <p:nvPr/>
          </p:nvSpPr>
          <p:spPr>
            <a:xfrm flipH="1">
              <a:off x="6407907"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4" name="Rectangle 1793">
              <a:extLst>
                <a:ext uri="{FF2B5EF4-FFF2-40B4-BE49-F238E27FC236}">
                  <a16:creationId xmlns:a16="http://schemas.microsoft.com/office/drawing/2014/main" id="{67ECC069-5D37-46A2-B17F-F43B9E6A74DE}"/>
                </a:ext>
              </a:extLst>
            </p:cNvPr>
            <p:cNvSpPr/>
            <p:nvPr/>
          </p:nvSpPr>
          <p:spPr>
            <a:xfrm flipH="1">
              <a:off x="6688744"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5" name="Rectangle 1794">
              <a:extLst>
                <a:ext uri="{FF2B5EF4-FFF2-40B4-BE49-F238E27FC236}">
                  <a16:creationId xmlns:a16="http://schemas.microsoft.com/office/drawing/2014/main" id="{F061F184-A156-40CD-A887-3E165D95FF05}"/>
                </a:ext>
              </a:extLst>
            </p:cNvPr>
            <p:cNvSpPr/>
            <p:nvPr/>
          </p:nvSpPr>
          <p:spPr>
            <a:xfrm flipH="1">
              <a:off x="6618535"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6" name="Rectangle 1795">
              <a:extLst>
                <a:ext uri="{FF2B5EF4-FFF2-40B4-BE49-F238E27FC236}">
                  <a16:creationId xmlns:a16="http://schemas.microsoft.com/office/drawing/2014/main" id="{D5647EDD-D408-46F0-87A1-4D86EEA3E2AC}"/>
                </a:ext>
              </a:extLst>
            </p:cNvPr>
            <p:cNvSpPr/>
            <p:nvPr/>
          </p:nvSpPr>
          <p:spPr>
            <a:xfrm flipH="1">
              <a:off x="654832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7" name="Rectangle 1796">
              <a:extLst>
                <a:ext uri="{FF2B5EF4-FFF2-40B4-BE49-F238E27FC236}">
                  <a16:creationId xmlns:a16="http://schemas.microsoft.com/office/drawing/2014/main" id="{33BA6F08-986E-4C49-A065-3332D6BBE832}"/>
                </a:ext>
              </a:extLst>
            </p:cNvPr>
            <p:cNvSpPr/>
            <p:nvPr/>
          </p:nvSpPr>
          <p:spPr>
            <a:xfrm flipH="1">
              <a:off x="647811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9" name="Rectangle 1798">
              <a:extLst>
                <a:ext uri="{FF2B5EF4-FFF2-40B4-BE49-F238E27FC236}">
                  <a16:creationId xmlns:a16="http://schemas.microsoft.com/office/drawing/2014/main" id="{04BE1F42-0594-4C27-BB86-6E18986D4CD4}"/>
                </a:ext>
              </a:extLst>
            </p:cNvPr>
            <p:cNvSpPr/>
            <p:nvPr/>
          </p:nvSpPr>
          <p:spPr>
            <a:xfrm flipH="1">
              <a:off x="6688744"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0" name="Rectangle 1799">
              <a:extLst>
                <a:ext uri="{FF2B5EF4-FFF2-40B4-BE49-F238E27FC236}">
                  <a16:creationId xmlns:a16="http://schemas.microsoft.com/office/drawing/2014/main" id="{D7716359-8A5C-45D4-839F-22A6601C7CFC}"/>
                </a:ext>
              </a:extLst>
            </p:cNvPr>
            <p:cNvSpPr/>
            <p:nvPr/>
          </p:nvSpPr>
          <p:spPr>
            <a:xfrm flipH="1">
              <a:off x="6618535"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1" name="Rectangle 1800">
              <a:extLst>
                <a:ext uri="{FF2B5EF4-FFF2-40B4-BE49-F238E27FC236}">
                  <a16:creationId xmlns:a16="http://schemas.microsoft.com/office/drawing/2014/main" id="{37D45E6D-75B0-4844-8F1A-13894E342267}"/>
                </a:ext>
              </a:extLst>
            </p:cNvPr>
            <p:cNvSpPr/>
            <p:nvPr/>
          </p:nvSpPr>
          <p:spPr>
            <a:xfrm flipH="1">
              <a:off x="6548326"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1804" name="Rectangle 1803">
            <a:extLst>
              <a:ext uri="{FF2B5EF4-FFF2-40B4-BE49-F238E27FC236}">
                <a16:creationId xmlns:a16="http://schemas.microsoft.com/office/drawing/2014/main" id="{B674B06B-E0AF-4350-BEDD-EB1F1D9CE1CD}"/>
              </a:ext>
            </a:extLst>
          </p:cNvPr>
          <p:cNvSpPr/>
          <p:nvPr/>
        </p:nvSpPr>
        <p:spPr>
          <a:xfrm>
            <a:off x="6760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5" name="Rectangle 1804">
            <a:extLst>
              <a:ext uri="{FF2B5EF4-FFF2-40B4-BE49-F238E27FC236}">
                <a16:creationId xmlns:a16="http://schemas.microsoft.com/office/drawing/2014/main" id="{890BD074-1452-4560-A3F1-8D2E6582DE5E}"/>
              </a:ext>
            </a:extLst>
          </p:cNvPr>
          <p:cNvSpPr/>
          <p:nvPr/>
        </p:nvSpPr>
        <p:spPr>
          <a:xfrm>
            <a:off x="690062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6" name="Rectangle 1805">
            <a:extLst>
              <a:ext uri="{FF2B5EF4-FFF2-40B4-BE49-F238E27FC236}">
                <a16:creationId xmlns:a16="http://schemas.microsoft.com/office/drawing/2014/main" id="{0DCF3344-1000-4791-977C-D71904BAB126}"/>
              </a:ext>
            </a:extLst>
          </p:cNvPr>
          <p:cNvSpPr/>
          <p:nvPr/>
        </p:nvSpPr>
        <p:spPr>
          <a:xfrm>
            <a:off x="697083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7" name="Rectangle 1806">
            <a:extLst>
              <a:ext uri="{FF2B5EF4-FFF2-40B4-BE49-F238E27FC236}">
                <a16:creationId xmlns:a16="http://schemas.microsoft.com/office/drawing/2014/main" id="{385F2122-0BA3-40C6-B5F4-49537B125AFE}"/>
              </a:ext>
            </a:extLst>
          </p:cNvPr>
          <p:cNvSpPr/>
          <p:nvPr/>
        </p:nvSpPr>
        <p:spPr>
          <a:xfrm>
            <a:off x="7111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8" name="Rectangle 1807">
            <a:extLst>
              <a:ext uri="{FF2B5EF4-FFF2-40B4-BE49-F238E27FC236}">
                <a16:creationId xmlns:a16="http://schemas.microsoft.com/office/drawing/2014/main" id="{D83699F6-B0A3-4C70-BB41-73D23BAF915B}"/>
              </a:ext>
            </a:extLst>
          </p:cNvPr>
          <p:cNvSpPr/>
          <p:nvPr/>
        </p:nvSpPr>
        <p:spPr>
          <a:xfrm>
            <a:off x="72516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9" name="Rectangle 1808">
            <a:extLst>
              <a:ext uri="{FF2B5EF4-FFF2-40B4-BE49-F238E27FC236}">
                <a16:creationId xmlns:a16="http://schemas.microsoft.com/office/drawing/2014/main" id="{2A1FD0A2-61C6-42CD-9C54-B49AC5D31020}"/>
              </a:ext>
            </a:extLst>
          </p:cNvPr>
          <p:cNvSpPr/>
          <p:nvPr/>
        </p:nvSpPr>
        <p:spPr>
          <a:xfrm>
            <a:off x="73920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0" name="Rectangle 1809">
            <a:extLst>
              <a:ext uri="{FF2B5EF4-FFF2-40B4-BE49-F238E27FC236}">
                <a16:creationId xmlns:a16="http://schemas.microsoft.com/office/drawing/2014/main" id="{0AA134BE-C9DE-432D-8CE9-DCC86D00CF57}"/>
              </a:ext>
            </a:extLst>
          </p:cNvPr>
          <p:cNvSpPr/>
          <p:nvPr/>
        </p:nvSpPr>
        <p:spPr>
          <a:xfrm>
            <a:off x="6900628"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1" name="Rectangle 1810">
            <a:extLst>
              <a:ext uri="{FF2B5EF4-FFF2-40B4-BE49-F238E27FC236}">
                <a16:creationId xmlns:a16="http://schemas.microsoft.com/office/drawing/2014/main" id="{03D9A8C7-C125-42BF-8061-E2421F8B17A3}"/>
              </a:ext>
            </a:extLst>
          </p:cNvPr>
          <p:cNvSpPr/>
          <p:nvPr/>
        </p:nvSpPr>
        <p:spPr>
          <a:xfrm flipH="1">
            <a:off x="6688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2" name="Rectangle 1811">
            <a:extLst>
              <a:ext uri="{FF2B5EF4-FFF2-40B4-BE49-F238E27FC236}">
                <a16:creationId xmlns:a16="http://schemas.microsoft.com/office/drawing/2014/main" id="{F0A79A26-3863-4DBF-BE8E-A94420C4FDC1}"/>
              </a:ext>
            </a:extLst>
          </p:cNvPr>
          <p:cNvSpPr/>
          <p:nvPr/>
        </p:nvSpPr>
        <p:spPr>
          <a:xfrm flipH="1">
            <a:off x="6478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3" name="Rectangle 1812">
            <a:extLst>
              <a:ext uri="{FF2B5EF4-FFF2-40B4-BE49-F238E27FC236}">
                <a16:creationId xmlns:a16="http://schemas.microsoft.com/office/drawing/2014/main" id="{6965D336-77AC-4535-BFD4-A41815430C12}"/>
              </a:ext>
            </a:extLst>
          </p:cNvPr>
          <p:cNvSpPr/>
          <p:nvPr/>
        </p:nvSpPr>
        <p:spPr>
          <a:xfrm flipH="1">
            <a:off x="6407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4" name="Rectangle 1813">
            <a:extLst>
              <a:ext uri="{FF2B5EF4-FFF2-40B4-BE49-F238E27FC236}">
                <a16:creationId xmlns:a16="http://schemas.microsoft.com/office/drawing/2014/main" id="{315E5823-14DF-41FB-9405-EFB33054E95D}"/>
              </a:ext>
            </a:extLst>
          </p:cNvPr>
          <p:cNvSpPr/>
          <p:nvPr/>
        </p:nvSpPr>
        <p:spPr>
          <a:xfrm flipH="1">
            <a:off x="62674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5" name="Rectangle 1814">
            <a:extLst>
              <a:ext uri="{FF2B5EF4-FFF2-40B4-BE49-F238E27FC236}">
                <a16:creationId xmlns:a16="http://schemas.microsoft.com/office/drawing/2014/main" id="{F71656EA-F565-42AA-BF5F-8262DB838C2F}"/>
              </a:ext>
            </a:extLst>
          </p:cNvPr>
          <p:cNvSpPr/>
          <p:nvPr/>
        </p:nvSpPr>
        <p:spPr>
          <a:xfrm flipH="1">
            <a:off x="668874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1817" name="Rectangle 1816">
            <a:extLst>
              <a:ext uri="{FF2B5EF4-FFF2-40B4-BE49-F238E27FC236}">
                <a16:creationId xmlns:a16="http://schemas.microsoft.com/office/drawing/2014/main" id="{A67648C6-8AC1-46D7-965C-E6402AF16179}"/>
              </a:ext>
            </a:extLst>
          </p:cNvPr>
          <p:cNvSpPr/>
          <p:nvPr/>
        </p:nvSpPr>
        <p:spPr>
          <a:xfrm>
            <a:off x="48768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spTree>
    <p:extLst>
      <p:ext uri="{BB962C8B-B14F-4D97-AF65-F5344CB8AC3E}">
        <p14:creationId xmlns:p14="http://schemas.microsoft.com/office/powerpoint/2010/main" val="4886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16"/>
                                        </p:tgtEl>
                                        <p:attrNameLst>
                                          <p:attrName>style.visibility</p:attrName>
                                        </p:attrNameLst>
                                      </p:cBhvr>
                                      <p:to>
                                        <p:strVal val="visible"/>
                                      </p:to>
                                    </p:set>
                                    <p:anim calcmode="lin" valueType="num">
                                      <p:cBhvr additive="base">
                                        <p:cTn id="33" dur="500" fill="hold"/>
                                        <p:tgtEl>
                                          <p:spTgt spid="1816"/>
                                        </p:tgtEl>
                                        <p:attrNameLst>
                                          <p:attrName>ppt_x</p:attrName>
                                        </p:attrNameLst>
                                      </p:cBhvr>
                                      <p:tavLst>
                                        <p:tav tm="0">
                                          <p:val>
                                            <p:strVal val="#ppt_x"/>
                                          </p:val>
                                        </p:tav>
                                        <p:tav tm="100000">
                                          <p:val>
                                            <p:strVal val="#ppt_x"/>
                                          </p:val>
                                        </p:tav>
                                      </p:tavLst>
                                    </p:anim>
                                    <p:anim calcmode="lin" valueType="num">
                                      <p:cBhvr additive="base">
                                        <p:cTn id="34" dur="500" fill="hold"/>
                                        <p:tgtEl>
                                          <p:spTgt spid="18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 calcmode="lin" valueType="num">
                                      <p:cBhvr additive="base">
                                        <p:cTn id="3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05"/>
                                        </p:tgtEl>
                                        <p:attrNameLst>
                                          <p:attrName>style.visibility</p:attrName>
                                        </p:attrNameLst>
                                      </p:cBhvr>
                                      <p:to>
                                        <p:strVal val="visible"/>
                                      </p:to>
                                    </p:set>
                                    <p:anim calcmode="lin" valueType="num">
                                      <p:cBhvr additive="base">
                                        <p:cTn id="43" dur="500" fill="hold"/>
                                        <p:tgtEl>
                                          <p:spTgt spid="1805"/>
                                        </p:tgtEl>
                                        <p:attrNameLst>
                                          <p:attrName>ppt_x</p:attrName>
                                        </p:attrNameLst>
                                      </p:cBhvr>
                                      <p:tavLst>
                                        <p:tav tm="0">
                                          <p:val>
                                            <p:strVal val="#ppt_x"/>
                                          </p:val>
                                        </p:tav>
                                        <p:tav tm="100000">
                                          <p:val>
                                            <p:strVal val="#ppt_x"/>
                                          </p:val>
                                        </p:tav>
                                      </p:tavLst>
                                    </p:anim>
                                    <p:anim calcmode="lin" valueType="num">
                                      <p:cBhvr additive="base">
                                        <p:cTn id="44" dur="500" fill="hold"/>
                                        <p:tgtEl>
                                          <p:spTgt spid="180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 calcmode="lin" valueType="num">
                                      <p:cBhvr additive="base">
                                        <p:cTn id="4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12"/>
                                        </p:tgtEl>
                                        <p:attrNameLst>
                                          <p:attrName>style.visibility</p:attrName>
                                        </p:attrNameLst>
                                      </p:cBhvr>
                                      <p:to>
                                        <p:strVal val="visible"/>
                                      </p:to>
                                    </p:set>
                                    <p:anim calcmode="lin" valueType="num">
                                      <p:cBhvr additive="base">
                                        <p:cTn id="53" dur="500" fill="hold"/>
                                        <p:tgtEl>
                                          <p:spTgt spid="1812"/>
                                        </p:tgtEl>
                                        <p:attrNameLst>
                                          <p:attrName>ppt_x</p:attrName>
                                        </p:attrNameLst>
                                      </p:cBhvr>
                                      <p:tavLst>
                                        <p:tav tm="0">
                                          <p:val>
                                            <p:strVal val="#ppt_x"/>
                                          </p:val>
                                        </p:tav>
                                        <p:tav tm="100000">
                                          <p:val>
                                            <p:strVal val="#ppt_x"/>
                                          </p:val>
                                        </p:tav>
                                      </p:tavLst>
                                    </p:anim>
                                    <p:anim calcmode="lin" valueType="num">
                                      <p:cBhvr additive="base">
                                        <p:cTn id="54" dur="500" fill="hold"/>
                                        <p:tgtEl>
                                          <p:spTgt spid="18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11"/>
                                        </p:tgtEl>
                                        <p:attrNameLst>
                                          <p:attrName>style.visibility</p:attrName>
                                        </p:attrNameLst>
                                      </p:cBhvr>
                                      <p:to>
                                        <p:strVal val="visible"/>
                                      </p:to>
                                    </p:set>
                                    <p:anim calcmode="lin" valueType="num">
                                      <p:cBhvr additive="base">
                                        <p:cTn id="59" dur="500" fill="hold"/>
                                        <p:tgtEl>
                                          <p:spTgt spid="1811"/>
                                        </p:tgtEl>
                                        <p:attrNameLst>
                                          <p:attrName>ppt_x</p:attrName>
                                        </p:attrNameLst>
                                      </p:cBhvr>
                                      <p:tavLst>
                                        <p:tav tm="0">
                                          <p:val>
                                            <p:strVal val="#ppt_x"/>
                                          </p:val>
                                        </p:tav>
                                        <p:tav tm="100000">
                                          <p:val>
                                            <p:strVal val="#ppt_x"/>
                                          </p:val>
                                        </p:tav>
                                      </p:tavLst>
                                    </p:anim>
                                    <p:anim calcmode="lin" valueType="num">
                                      <p:cBhvr additive="base">
                                        <p:cTn id="60" dur="500" fill="hold"/>
                                        <p:tgtEl>
                                          <p:spTgt spid="18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04"/>
                                        </p:tgtEl>
                                        <p:attrNameLst>
                                          <p:attrName>style.visibility</p:attrName>
                                        </p:attrNameLst>
                                      </p:cBhvr>
                                      <p:to>
                                        <p:strVal val="visible"/>
                                      </p:to>
                                    </p:set>
                                    <p:anim calcmode="lin" valueType="num">
                                      <p:cBhvr additive="base">
                                        <p:cTn id="65" dur="500" fill="hold"/>
                                        <p:tgtEl>
                                          <p:spTgt spid="1804"/>
                                        </p:tgtEl>
                                        <p:attrNameLst>
                                          <p:attrName>ppt_x</p:attrName>
                                        </p:attrNameLst>
                                      </p:cBhvr>
                                      <p:tavLst>
                                        <p:tav tm="0">
                                          <p:val>
                                            <p:strVal val="#ppt_x"/>
                                          </p:val>
                                        </p:tav>
                                        <p:tav tm="100000">
                                          <p:val>
                                            <p:strVal val="#ppt_x"/>
                                          </p:val>
                                        </p:tav>
                                      </p:tavLst>
                                    </p:anim>
                                    <p:anim calcmode="lin" valueType="num">
                                      <p:cBhvr additive="base">
                                        <p:cTn id="66" dur="500" fill="hold"/>
                                        <p:tgtEl>
                                          <p:spTgt spid="180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07"/>
                                        </p:tgtEl>
                                        <p:attrNameLst>
                                          <p:attrName>style.visibility</p:attrName>
                                        </p:attrNameLst>
                                      </p:cBhvr>
                                      <p:to>
                                        <p:strVal val="visible"/>
                                      </p:to>
                                    </p:set>
                                    <p:anim calcmode="lin" valueType="num">
                                      <p:cBhvr additive="base">
                                        <p:cTn id="71" dur="500" fill="hold"/>
                                        <p:tgtEl>
                                          <p:spTgt spid="1807"/>
                                        </p:tgtEl>
                                        <p:attrNameLst>
                                          <p:attrName>ppt_x</p:attrName>
                                        </p:attrNameLst>
                                      </p:cBhvr>
                                      <p:tavLst>
                                        <p:tav tm="0">
                                          <p:val>
                                            <p:strVal val="#ppt_x"/>
                                          </p:val>
                                        </p:tav>
                                        <p:tav tm="100000">
                                          <p:val>
                                            <p:strVal val="#ppt_x"/>
                                          </p:val>
                                        </p:tav>
                                      </p:tavLst>
                                    </p:anim>
                                    <p:anim calcmode="lin" valueType="num">
                                      <p:cBhvr additive="base">
                                        <p:cTn id="72" dur="500" fill="hold"/>
                                        <p:tgtEl>
                                          <p:spTgt spid="180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13"/>
                                        </p:tgtEl>
                                        <p:attrNameLst>
                                          <p:attrName>style.visibility</p:attrName>
                                        </p:attrNameLst>
                                      </p:cBhvr>
                                      <p:to>
                                        <p:strVal val="visible"/>
                                      </p:to>
                                    </p:set>
                                    <p:anim calcmode="lin" valueType="num">
                                      <p:cBhvr additive="base">
                                        <p:cTn id="77" dur="500" fill="hold"/>
                                        <p:tgtEl>
                                          <p:spTgt spid="1813"/>
                                        </p:tgtEl>
                                        <p:attrNameLst>
                                          <p:attrName>ppt_x</p:attrName>
                                        </p:attrNameLst>
                                      </p:cBhvr>
                                      <p:tavLst>
                                        <p:tav tm="0">
                                          <p:val>
                                            <p:strVal val="#ppt_x"/>
                                          </p:val>
                                        </p:tav>
                                        <p:tav tm="100000">
                                          <p:val>
                                            <p:strVal val="#ppt_x"/>
                                          </p:val>
                                        </p:tav>
                                      </p:tavLst>
                                    </p:anim>
                                    <p:anim calcmode="lin" valueType="num">
                                      <p:cBhvr additive="base">
                                        <p:cTn id="78" dur="500" fill="hold"/>
                                        <p:tgtEl>
                                          <p:spTgt spid="18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15"/>
                                        </p:tgtEl>
                                        <p:attrNameLst>
                                          <p:attrName>style.visibility</p:attrName>
                                        </p:attrNameLst>
                                      </p:cBhvr>
                                      <p:to>
                                        <p:strVal val="visible"/>
                                      </p:to>
                                    </p:set>
                                    <p:anim calcmode="lin" valueType="num">
                                      <p:cBhvr additive="base">
                                        <p:cTn id="83" dur="500" fill="hold"/>
                                        <p:tgtEl>
                                          <p:spTgt spid="1815"/>
                                        </p:tgtEl>
                                        <p:attrNameLst>
                                          <p:attrName>ppt_x</p:attrName>
                                        </p:attrNameLst>
                                      </p:cBhvr>
                                      <p:tavLst>
                                        <p:tav tm="0">
                                          <p:val>
                                            <p:strVal val="#ppt_x"/>
                                          </p:val>
                                        </p:tav>
                                        <p:tav tm="100000">
                                          <p:val>
                                            <p:strVal val="#ppt_x"/>
                                          </p:val>
                                        </p:tav>
                                      </p:tavLst>
                                    </p:anim>
                                    <p:anim calcmode="lin" valueType="num">
                                      <p:cBhvr additive="base">
                                        <p:cTn id="84" dur="500" fill="hold"/>
                                        <p:tgtEl>
                                          <p:spTgt spid="18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09"/>
                                        </p:tgtEl>
                                        <p:attrNameLst>
                                          <p:attrName>style.visibility</p:attrName>
                                        </p:attrNameLst>
                                      </p:cBhvr>
                                      <p:to>
                                        <p:strVal val="visible"/>
                                      </p:to>
                                    </p:set>
                                    <p:anim calcmode="lin" valueType="num">
                                      <p:cBhvr additive="base">
                                        <p:cTn id="89" dur="500" fill="hold"/>
                                        <p:tgtEl>
                                          <p:spTgt spid="1809"/>
                                        </p:tgtEl>
                                        <p:attrNameLst>
                                          <p:attrName>ppt_x</p:attrName>
                                        </p:attrNameLst>
                                      </p:cBhvr>
                                      <p:tavLst>
                                        <p:tav tm="0">
                                          <p:val>
                                            <p:strVal val="#ppt_x"/>
                                          </p:val>
                                        </p:tav>
                                        <p:tav tm="100000">
                                          <p:val>
                                            <p:strVal val="#ppt_x"/>
                                          </p:val>
                                        </p:tav>
                                      </p:tavLst>
                                    </p:anim>
                                    <p:anim calcmode="lin" valueType="num">
                                      <p:cBhvr additive="base">
                                        <p:cTn id="90" dur="500" fill="hold"/>
                                        <p:tgtEl>
                                          <p:spTgt spid="180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10"/>
                                        </p:tgtEl>
                                        <p:attrNameLst>
                                          <p:attrName>style.visibility</p:attrName>
                                        </p:attrNameLst>
                                      </p:cBhvr>
                                      <p:to>
                                        <p:strVal val="visible"/>
                                      </p:to>
                                    </p:set>
                                    <p:anim calcmode="lin" valueType="num">
                                      <p:cBhvr additive="base">
                                        <p:cTn id="95" dur="500" fill="hold"/>
                                        <p:tgtEl>
                                          <p:spTgt spid="1810"/>
                                        </p:tgtEl>
                                        <p:attrNameLst>
                                          <p:attrName>ppt_x</p:attrName>
                                        </p:attrNameLst>
                                      </p:cBhvr>
                                      <p:tavLst>
                                        <p:tav tm="0">
                                          <p:val>
                                            <p:strVal val="#ppt_x"/>
                                          </p:val>
                                        </p:tav>
                                        <p:tav tm="100000">
                                          <p:val>
                                            <p:strVal val="#ppt_x"/>
                                          </p:val>
                                        </p:tav>
                                      </p:tavLst>
                                    </p:anim>
                                    <p:anim calcmode="lin" valueType="num">
                                      <p:cBhvr additive="base">
                                        <p:cTn id="96" dur="500" fill="hold"/>
                                        <p:tgtEl>
                                          <p:spTgt spid="181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814"/>
                                        </p:tgtEl>
                                        <p:attrNameLst>
                                          <p:attrName>style.visibility</p:attrName>
                                        </p:attrNameLst>
                                      </p:cBhvr>
                                      <p:to>
                                        <p:strVal val="visible"/>
                                      </p:to>
                                    </p:set>
                                    <p:anim calcmode="lin" valueType="num">
                                      <p:cBhvr additive="base">
                                        <p:cTn id="101" dur="500" fill="hold"/>
                                        <p:tgtEl>
                                          <p:spTgt spid="1814"/>
                                        </p:tgtEl>
                                        <p:attrNameLst>
                                          <p:attrName>ppt_x</p:attrName>
                                        </p:attrNameLst>
                                      </p:cBhvr>
                                      <p:tavLst>
                                        <p:tav tm="0">
                                          <p:val>
                                            <p:strVal val="#ppt_x"/>
                                          </p:val>
                                        </p:tav>
                                        <p:tav tm="100000">
                                          <p:val>
                                            <p:strVal val="#ppt_x"/>
                                          </p:val>
                                        </p:tav>
                                      </p:tavLst>
                                    </p:anim>
                                    <p:anim calcmode="lin" valueType="num">
                                      <p:cBhvr additive="base">
                                        <p:cTn id="102" dur="500" fill="hold"/>
                                        <p:tgtEl>
                                          <p:spTgt spid="181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808"/>
                                        </p:tgtEl>
                                        <p:attrNameLst>
                                          <p:attrName>style.visibility</p:attrName>
                                        </p:attrNameLst>
                                      </p:cBhvr>
                                      <p:to>
                                        <p:strVal val="visible"/>
                                      </p:to>
                                    </p:set>
                                    <p:anim calcmode="lin" valueType="num">
                                      <p:cBhvr additive="base">
                                        <p:cTn id="107" dur="500" fill="hold"/>
                                        <p:tgtEl>
                                          <p:spTgt spid="1808"/>
                                        </p:tgtEl>
                                        <p:attrNameLst>
                                          <p:attrName>ppt_x</p:attrName>
                                        </p:attrNameLst>
                                      </p:cBhvr>
                                      <p:tavLst>
                                        <p:tav tm="0">
                                          <p:val>
                                            <p:strVal val="#ppt_x"/>
                                          </p:val>
                                        </p:tav>
                                        <p:tav tm="100000">
                                          <p:val>
                                            <p:strVal val="#ppt_x"/>
                                          </p:val>
                                        </p:tav>
                                      </p:tavLst>
                                    </p:anim>
                                    <p:anim calcmode="lin" valueType="num">
                                      <p:cBhvr additive="base">
                                        <p:cTn id="108" dur="500" fill="hold"/>
                                        <p:tgtEl>
                                          <p:spTgt spid="180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06"/>
                                        </p:tgtEl>
                                        <p:attrNameLst>
                                          <p:attrName>style.visibility</p:attrName>
                                        </p:attrNameLst>
                                      </p:cBhvr>
                                      <p:to>
                                        <p:strVal val="visible"/>
                                      </p:to>
                                    </p:set>
                                    <p:anim calcmode="lin" valueType="num">
                                      <p:cBhvr additive="base">
                                        <p:cTn id="113" dur="500" fill="hold"/>
                                        <p:tgtEl>
                                          <p:spTgt spid="1806"/>
                                        </p:tgtEl>
                                        <p:attrNameLst>
                                          <p:attrName>ppt_x</p:attrName>
                                        </p:attrNameLst>
                                      </p:cBhvr>
                                      <p:tavLst>
                                        <p:tav tm="0">
                                          <p:val>
                                            <p:strVal val="#ppt_x"/>
                                          </p:val>
                                        </p:tav>
                                        <p:tav tm="100000">
                                          <p:val>
                                            <p:strVal val="#ppt_x"/>
                                          </p:val>
                                        </p:tav>
                                      </p:tavLst>
                                    </p:anim>
                                    <p:anim calcmode="lin" valueType="num">
                                      <p:cBhvr additive="base">
                                        <p:cTn id="114" dur="500" fill="hold"/>
                                        <p:tgtEl>
                                          <p:spTgt spid="180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ppt_x"/>
                                          </p:val>
                                        </p:tav>
                                        <p:tav tm="100000">
                                          <p:val>
                                            <p:strVal val="#ppt_x"/>
                                          </p:val>
                                        </p:tav>
                                      </p:tavLst>
                                    </p:anim>
                                    <p:anim calcmode="lin" valueType="num">
                                      <p:cBhvr additive="base">
                                        <p:cTn id="1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817"/>
                                        </p:tgtEl>
                                        <p:attrNameLst>
                                          <p:attrName>style.visibility</p:attrName>
                                        </p:attrNameLst>
                                      </p:cBhvr>
                                      <p:to>
                                        <p:strVal val="visible"/>
                                      </p:to>
                                    </p:set>
                                    <p:anim calcmode="lin" valueType="num">
                                      <p:cBhvr additive="base">
                                        <p:cTn id="125" dur="500" fill="hold"/>
                                        <p:tgtEl>
                                          <p:spTgt spid="1817"/>
                                        </p:tgtEl>
                                        <p:attrNameLst>
                                          <p:attrName>ppt_x</p:attrName>
                                        </p:attrNameLst>
                                      </p:cBhvr>
                                      <p:tavLst>
                                        <p:tav tm="0">
                                          <p:val>
                                            <p:strVal val="#ppt_x"/>
                                          </p:val>
                                        </p:tav>
                                        <p:tav tm="100000">
                                          <p:val>
                                            <p:strVal val="#ppt_x"/>
                                          </p:val>
                                        </p:tav>
                                      </p:tavLst>
                                    </p:anim>
                                    <p:anim calcmode="lin" valueType="num">
                                      <p:cBhvr additive="base">
                                        <p:cTn id="126" dur="500" fill="hold"/>
                                        <p:tgtEl>
                                          <p:spTgt spid="1817"/>
                                        </p:tgtEl>
                                        <p:attrNameLst>
                                          <p:attrName>ppt_y</p:attrName>
                                        </p:attrNameLst>
                                      </p:cBhvr>
                                      <p:tavLst>
                                        <p:tav tm="0">
                                          <p:val>
                                            <p:strVal val="1+#ppt_h/2"/>
                                          </p:val>
                                        </p:tav>
                                        <p:tav tm="100000">
                                          <p:val>
                                            <p:strVal val="#ppt_y"/>
                                          </p:val>
                                        </p:tav>
                                      </p:tavLst>
                                    </p:anim>
                                  </p:childTnLst>
                                </p:cTn>
                              </p:par>
                              <p:par>
                                <p:cTn id="127" presetID="1" presetClass="exit" presetSubtype="0" fill="hold" grpId="1" nodeType="withEffect">
                                  <p:stCondLst>
                                    <p:cond delay="0"/>
                                  </p:stCondLst>
                                  <p:childTnLst>
                                    <p:set>
                                      <p:cBhvr>
                                        <p:cTn id="128" dur="1" fill="hold">
                                          <p:stCondLst>
                                            <p:cond delay="0"/>
                                          </p:stCondLst>
                                        </p:cTn>
                                        <p:tgtEl>
                                          <p:spTgt spid="181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3">
                                            <p:txEl>
                                              <p:pRg st="5" end="5"/>
                                            </p:txEl>
                                          </p:spTgt>
                                        </p:tgtEl>
                                        <p:attrNameLst>
                                          <p:attrName>style.visibility</p:attrName>
                                        </p:attrNameLst>
                                      </p:cBhvr>
                                      <p:to>
                                        <p:strVal val="visible"/>
                                      </p:to>
                                    </p:set>
                                    <p:anim calcmode="lin" valueType="num">
                                      <p:cBhvr additive="base">
                                        <p:cTn id="1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 grpId="0" animBg="1"/>
      <p:bldP spid="1816" grpId="1" animBg="1"/>
      <p:bldP spid="16" grpId="0"/>
      <p:bldP spid="1804" grpId="0" animBg="1"/>
      <p:bldP spid="1805" grpId="0" animBg="1"/>
      <p:bldP spid="1806" grpId="0" animBg="1"/>
      <p:bldP spid="1807" grpId="0" animBg="1"/>
      <p:bldP spid="1808" grpId="0" animBg="1"/>
      <p:bldP spid="1809" grpId="0" animBg="1"/>
      <p:bldP spid="1810" grpId="0" animBg="1"/>
      <p:bldP spid="1811" grpId="0" animBg="1"/>
      <p:bldP spid="1812" grpId="0" animBg="1"/>
      <p:bldP spid="1813" grpId="0" animBg="1"/>
      <p:bldP spid="1814" grpId="0" animBg="1"/>
      <p:bldP spid="1815" grpId="0" animBg="1"/>
      <p:bldP spid="1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32A0434-DC9C-406D-8E69-01BA16C3A555}"/>
              </a:ext>
            </a:extLst>
          </p:cNvPr>
          <p:cNvGrpSpPr/>
          <p:nvPr/>
        </p:nvGrpSpPr>
        <p:grpSpPr>
          <a:xfrm>
            <a:off x="4056854" y="586267"/>
            <a:ext cx="5054486" cy="3513293"/>
            <a:chOff x="4056854" y="586267"/>
            <a:chExt cx="5054486" cy="3513293"/>
          </a:xfrm>
        </p:grpSpPr>
        <p:grpSp>
          <p:nvGrpSpPr>
            <p:cNvPr id="27" name="Group 26">
              <a:extLst>
                <a:ext uri="{FF2B5EF4-FFF2-40B4-BE49-F238E27FC236}">
                  <a16:creationId xmlns:a16="http://schemas.microsoft.com/office/drawing/2014/main" id="{B6239BC8-E5E9-4D27-BC07-FB6A3067ABEA}"/>
                </a:ext>
              </a:extLst>
            </p:cNvPr>
            <p:cNvGrpSpPr/>
            <p:nvPr/>
          </p:nvGrpSpPr>
          <p:grpSpPr>
            <a:xfrm>
              <a:off x="4056854" y="586267"/>
              <a:ext cx="5054486" cy="3513293"/>
              <a:chOff x="1238250" y="1077597"/>
              <a:chExt cx="7060486" cy="5982316"/>
            </a:xfrm>
          </p:grpSpPr>
          <p:pic>
            <p:nvPicPr>
              <p:cNvPr id="42" name="Picture 2" descr="The Standard Normal Distribution | Examples, Explanations, Uses">
                <a:extLst>
                  <a:ext uri="{FF2B5EF4-FFF2-40B4-BE49-F238E27FC236}">
                    <a16:creationId xmlns:a16="http://schemas.microsoft.com/office/drawing/2014/main" id="{DAEE8E39-F1D1-4846-B860-8411BCC74A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D760E655-1BAC-4BD0-A292-37A0F10D4059}"/>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71FD3711-F1A2-4DC6-A98C-F48941F7E632}"/>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a:extLst>
                <a:ext uri="{FF2B5EF4-FFF2-40B4-BE49-F238E27FC236}">
                  <a16:creationId xmlns:a16="http://schemas.microsoft.com/office/drawing/2014/main" id="{4867F3AA-2E15-4108-AA2A-2FC088D90145}"/>
                </a:ext>
              </a:extLst>
            </p:cNvPr>
            <p:cNvGrpSpPr/>
            <p:nvPr/>
          </p:nvGrpSpPr>
          <p:grpSpPr>
            <a:xfrm>
              <a:off x="4525191" y="2667000"/>
              <a:ext cx="4558093" cy="524098"/>
              <a:chOff x="4532811" y="2667000"/>
              <a:chExt cx="4558093" cy="524098"/>
            </a:xfrm>
          </p:grpSpPr>
          <p:sp>
            <p:nvSpPr>
              <p:cNvPr id="28" name="Rectangle 27">
                <a:extLst>
                  <a:ext uri="{FF2B5EF4-FFF2-40B4-BE49-F238E27FC236}">
                    <a16:creationId xmlns:a16="http://schemas.microsoft.com/office/drawing/2014/main" id="{F5D45199-3E0E-4F57-98A5-AE8356356755}"/>
                  </a:ext>
                </a:extLst>
              </p:cNvPr>
              <p:cNvSpPr/>
              <p:nvPr/>
            </p:nvSpPr>
            <p:spPr>
              <a:xfrm>
                <a:off x="7380514" y="2819400"/>
                <a:ext cx="1710390" cy="37169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dirty="0">
                    <a:solidFill>
                      <a:srgbClr val="000000"/>
                    </a:solidFill>
                    <a:latin typeface="Times New Roman"/>
                    <a:cs typeface="Times New Roman" panose="02020603050405020304" pitchFamily="18" charset="0"/>
                    <a:sym typeface="Symbol" panose="05050102010706020507" pitchFamily="18" charset="2"/>
                  </a:rPr>
                  <a:t>x = </a:t>
                </a:r>
                <a:r>
                  <a:rPr kumimoji="0" lang="en-US" altLang="en-US" sz="18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a:t>
                </a:r>
              </a:p>
            </p:txBody>
          </p:sp>
          <p:sp>
            <p:nvSpPr>
              <p:cNvPr id="51" name="Rectangle 50">
                <a:extLst>
                  <a:ext uri="{FF2B5EF4-FFF2-40B4-BE49-F238E27FC236}">
                    <a16:creationId xmlns:a16="http://schemas.microsoft.com/office/drawing/2014/main" id="{696EE345-AE60-49A6-A74F-1EBF6D5503BD}"/>
                  </a:ext>
                </a:extLst>
              </p:cNvPr>
              <p:cNvSpPr/>
              <p:nvPr/>
            </p:nvSpPr>
            <p:spPr>
              <a:xfrm>
                <a:off x="6607009" y="2667000"/>
                <a:ext cx="36420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D93DD409-1F44-4108-920F-FD2B52084203}"/>
                  </a:ext>
                </a:extLst>
              </p:cNvPr>
              <p:cNvSpPr/>
              <p:nvPr/>
            </p:nvSpPr>
            <p:spPr>
              <a:xfrm>
                <a:off x="735245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60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3" name="Rectangle 52">
                <a:extLst>
                  <a:ext uri="{FF2B5EF4-FFF2-40B4-BE49-F238E27FC236}">
                    <a16:creationId xmlns:a16="http://schemas.microsoft.com/office/drawing/2014/main" id="{17873635-8FBC-485C-9072-37330EFDB081}"/>
                  </a:ext>
                </a:extLst>
              </p:cNvPr>
              <p:cNvSpPr/>
              <p:nvPr/>
            </p:nvSpPr>
            <p:spPr>
              <a:xfrm>
                <a:off x="799866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70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4" name="Rectangle 53">
                <a:extLst>
                  <a:ext uri="{FF2B5EF4-FFF2-40B4-BE49-F238E27FC236}">
                    <a16:creationId xmlns:a16="http://schemas.microsoft.com/office/drawing/2014/main" id="{225BAA44-3550-4234-9098-2DA23AEFD24D}"/>
                  </a:ext>
                </a:extLst>
              </p:cNvPr>
              <p:cNvSpPr/>
              <p:nvPr/>
            </p:nvSpPr>
            <p:spPr>
              <a:xfrm>
                <a:off x="870126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80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5" name="Rectangle 54">
                <a:extLst>
                  <a:ext uri="{FF2B5EF4-FFF2-40B4-BE49-F238E27FC236}">
                    <a16:creationId xmlns:a16="http://schemas.microsoft.com/office/drawing/2014/main" id="{D554ECDF-5E86-487D-8307-0BF51B8D5F1A}"/>
                  </a:ext>
                </a:extLst>
              </p:cNvPr>
              <p:cNvSpPr/>
              <p:nvPr/>
            </p:nvSpPr>
            <p:spPr>
              <a:xfrm>
                <a:off x="4532811"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20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04FF9587-28E7-4F8F-80B7-BBE5D47B1D3C}"/>
                  </a:ext>
                </a:extLst>
              </p:cNvPr>
              <p:cNvSpPr/>
              <p:nvPr/>
            </p:nvSpPr>
            <p:spPr>
              <a:xfrm>
                <a:off x="520514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30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A68FA3EA-AB97-436F-AB27-1824CB60466B}"/>
                  </a:ext>
                </a:extLst>
              </p:cNvPr>
              <p:cNvSpPr/>
              <p:nvPr/>
            </p:nvSpPr>
            <p:spPr>
              <a:xfrm>
                <a:off x="590774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40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grpSp>
      </p:grpSp>
      <p:grpSp>
        <p:nvGrpSpPr>
          <p:cNvPr id="17" name="Group 16">
            <a:extLst>
              <a:ext uri="{FF2B5EF4-FFF2-40B4-BE49-F238E27FC236}">
                <a16:creationId xmlns:a16="http://schemas.microsoft.com/office/drawing/2014/main" id="{F927036E-1F7E-4AD6-8DAD-079ACD5B021C}"/>
              </a:ext>
            </a:extLst>
          </p:cNvPr>
          <p:cNvGrpSpPr/>
          <p:nvPr/>
        </p:nvGrpSpPr>
        <p:grpSpPr>
          <a:xfrm>
            <a:off x="4648200" y="953242"/>
            <a:ext cx="4276681" cy="1717602"/>
            <a:chOff x="4648200" y="953242"/>
            <a:chExt cx="4276681" cy="1717602"/>
          </a:xfrm>
        </p:grpSpPr>
        <p:sp>
          <p:nvSpPr>
            <p:cNvPr id="107" name="Rectangle 106">
              <a:extLst>
                <a:ext uri="{FF2B5EF4-FFF2-40B4-BE49-F238E27FC236}">
                  <a16:creationId xmlns:a16="http://schemas.microsoft.com/office/drawing/2014/main" id="{67674993-D39D-4908-8DE6-182876EFA718}"/>
                </a:ext>
              </a:extLst>
            </p:cNvPr>
            <p:cNvSpPr/>
            <p:nvPr/>
          </p:nvSpPr>
          <p:spPr>
            <a:xfrm>
              <a:off x="6830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 name="Rectangle 109">
              <a:extLst>
                <a:ext uri="{FF2B5EF4-FFF2-40B4-BE49-F238E27FC236}">
                  <a16:creationId xmlns:a16="http://schemas.microsoft.com/office/drawing/2014/main" id="{A30DC1F1-313A-4A79-AFBC-AFA77B408BB7}"/>
                </a:ext>
              </a:extLst>
            </p:cNvPr>
            <p:cNvSpPr/>
            <p:nvPr/>
          </p:nvSpPr>
          <p:spPr>
            <a:xfrm>
              <a:off x="7041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2" name="Rectangle 111">
              <a:extLst>
                <a:ext uri="{FF2B5EF4-FFF2-40B4-BE49-F238E27FC236}">
                  <a16:creationId xmlns:a16="http://schemas.microsoft.com/office/drawing/2014/main" id="{FAE2F1DD-5972-4BA0-80C4-94738818080C}"/>
                </a:ext>
              </a:extLst>
            </p:cNvPr>
            <p:cNvSpPr/>
            <p:nvPr/>
          </p:nvSpPr>
          <p:spPr>
            <a:xfrm>
              <a:off x="718146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4" name="Rectangle 113">
              <a:extLst>
                <a:ext uri="{FF2B5EF4-FFF2-40B4-BE49-F238E27FC236}">
                  <a16:creationId xmlns:a16="http://schemas.microsoft.com/office/drawing/2014/main" id="{4674C7EF-100E-43C0-A80F-E95466C922AF}"/>
                </a:ext>
              </a:extLst>
            </p:cNvPr>
            <p:cNvSpPr/>
            <p:nvPr/>
          </p:nvSpPr>
          <p:spPr>
            <a:xfrm>
              <a:off x="73218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 name="Rectangle 115">
              <a:extLst>
                <a:ext uri="{FF2B5EF4-FFF2-40B4-BE49-F238E27FC236}">
                  <a16:creationId xmlns:a16="http://schemas.microsoft.com/office/drawing/2014/main" id="{D4ED1EDB-A570-49AF-A619-629B23ABB4E6}"/>
                </a:ext>
              </a:extLst>
            </p:cNvPr>
            <p:cNvSpPr/>
            <p:nvPr/>
          </p:nvSpPr>
          <p:spPr>
            <a:xfrm>
              <a:off x="74626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7" name="Rectangle 116">
              <a:extLst>
                <a:ext uri="{FF2B5EF4-FFF2-40B4-BE49-F238E27FC236}">
                  <a16:creationId xmlns:a16="http://schemas.microsoft.com/office/drawing/2014/main" id="{573CCA34-58EE-40BF-9045-B87DF1809BCD}"/>
                </a:ext>
              </a:extLst>
            </p:cNvPr>
            <p:cNvSpPr/>
            <p:nvPr/>
          </p:nvSpPr>
          <p:spPr>
            <a:xfrm>
              <a:off x="75328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8" name="Rectangle 117">
              <a:extLst>
                <a:ext uri="{FF2B5EF4-FFF2-40B4-BE49-F238E27FC236}">
                  <a16:creationId xmlns:a16="http://schemas.microsoft.com/office/drawing/2014/main" id="{B9045A40-E810-43E9-B065-89CFF7E9D6BF}"/>
                </a:ext>
              </a:extLst>
            </p:cNvPr>
            <p:cNvSpPr/>
            <p:nvPr/>
          </p:nvSpPr>
          <p:spPr>
            <a:xfrm>
              <a:off x="760309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9" name="Rectangle 118">
              <a:extLst>
                <a:ext uri="{FF2B5EF4-FFF2-40B4-BE49-F238E27FC236}">
                  <a16:creationId xmlns:a16="http://schemas.microsoft.com/office/drawing/2014/main" id="{55AA8852-9813-46C0-AFA9-9230080D5B35}"/>
                </a:ext>
              </a:extLst>
            </p:cNvPr>
            <p:cNvSpPr/>
            <p:nvPr/>
          </p:nvSpPr>
          <p:spPr>
            <a:xfrm>
              <a:off x="76733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0" name="Rectangle 119">
              <a:extLst>
                <a:ext uri="{FF2B5EF4-FFF2-40B4-BE49-F238E27FC236}">
                  <a16:creationId xmlns:a16="http://schemas.microsoft.com/office/drawing/2014/main" id="{7F096EEE-460D-4B86-95C6-B7401C6834ED}"/>
                </a:ext>
              </a:extLst>
            </p:cNvPr>
            <p:cNvSpPr/>
            <p:nvPr/>
          </p:nvSpPr>
          <p:spPr>
            <a:xfrm>
              <a:off x="774351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1" name="Rectangle 120">
              <a:extLst>
                <a:ext uri="{FF2B5EF4-FFF2-40B4-BE49-F238E27FC236}">
                  <a16:creationId xmlns:a16="http://schemas.microsoft.com/office/drawing/2014/main" id="{8B55BE2F-007B-4B5A-BEB8-083765CC1102}"/>
                </a:ext>
              </a:extLst>
            </p:cNvPr>
            <p:cNvSpPr/>
            <p:nvPr/>
          </p:nvSpPr>
          <p:spPr>
            <a:xfrm>
              <a:off x="781372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 name="Rectangle 121">
              <a:extLst>
                <a:ext uri="{FF2B5EF4-FFF2-40B4-BE49-F238E27FC236}">
                  <a16:creationId xmlns:a16="http://schemas.microsoft.com/office/drawing/2014/main" id="{11005A65-2D68-44C7-AA3D-7C8D5C3BE1ED}"/>
                </a:ext>
              </a:extLst>
            </p:cNvPr>
            <p:cNvSpPr/>
            <p:nvPr/>
          </p:nvSpPr>
          <p:spPr>
            <a:xfrm>
              <a:off x="788393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3" name="Rectangle 122">
              <a:extLst>
                <a:ext uri="{FF2B5EF4-FFF2-40B4-BE49-F238E27FC236}">
                  <a16:creationId xmlns:a16="http://schemas.microsoft.com/office/drawing/2014/main" id="{F877EF3D-2814-4449-A95E-B6691F4F2D38}"/>
                </a:ext>
              </a:extLst>
            </p:cNvPr>
            <p:cNvSpPr/>
            <p:nvPr/>
          </p:nvSpPr>
          <p:spPr>
            <a:xfrm>
              <a:off x="795414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4" name="Rectangle 123">
              <a:extLst>
                <a:ext uri="{FF2B5EF4-FFF2-40B4-BE49-F238E27FC236}">
                  <a16:creationId xmlns:a16="http://schemas.microsoft.com/office/drawing/2014/main" id="{B2045324-7DF9-4EFB-BF98-F7AFEB86A696}"/>
                </a:ext>
              </a:extLst>
            </p:cNvPr>
            <p:cNvSpPr/>
            <p:nvPr/>
          </p:nvSpPr>
          <p:spPr>
            <a:xfrm>
              <a:off x="802435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5" name="Rectangle 124">
              <a:extLst>
                <a:ext uri="{FF2B5EF4-FFF2-40B4-BE49-F238E27FC236}">
                  <a16:creationId xmlns:a16="http://schemas.microsoft.com/office/drawing/2014/main" id="{CAE1EF2D-FADB-4B9F-8AAE-4D6F151BB158}"/>
                </a:ext>
              </a:extLst>
            </p:cNvPr>
            <p:cNvSpPr/>
            <p:nvPr/>
          </p:nvSpPr>
          <p:spPr>
            <a:xfrm>
              <a:off x="80945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6" name="Rectangle 125">
              <a:extLst>
                <a:ext uri="{FF2B5EF4-FFF2-40B4-BE49-F238E27FC236}">
                  <a16:creationId xmlns:a16="http://schemas.microsoft.com/office/drawing/2014/main" id="{36927D6F-815F-4ECE-8320-31C4BB35E563}"/>
                </a:ext>
              </a:extLst>
            </p:cNvPr>
            <p:cNvSpPr/>
            <p:nvPr/>
          </p:nvSpPr>
          <p:spPr>
            <a:xfrm>
              <a:off x="8169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7" name="Rectangle 126">
              <a:extLst>
                <a:ext uri="{FF2B5EF4-FFF2-40B4-BE49-F238E27FC236}">
                  <a16:creationId xmlns:a16="http://schemas.microsoft.com/office/drawing/2014/main" id="{0311DE77-3840-4CB6-AB36-3F0FF8F0E976}"/>
                </a:ext>
              </a:extLst>
            </p:cNvPr>
            <p:cNvSpPr/>
            <p:nvPr/>
          </p:nvSpPr>
          <p:spPr>
            <a:xfrm>
              <a:off x="8240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 name="Rectangle 127">
              <a:extLst>
                <a:ext uri="{FF2B5EF4-FFF2-40B4-BE49-F238E27FC236}">
                  <a16:creationId xmlns:a16="http://schemas.microsoft.com/office/drawing/2014/main" id="{04484E55-CC6A-4CE0-A81F-24E23797C885}"/>
                </a:ext>
              </a:extLst>
            </p:cNvPr>
            <p:cNvSpPr/>
            <p:nvPr/>
          </p:nvSpPr>
          <p:spPr>
            <a:xfrm>
              <a:off x="831032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 name="Rectangle 128">
              <a:extLst>
                <a:ext uri="{FF2B5EF4-FFF2-40B4-BE49-F238E27FC236}">
                  <a16:creationId xmlns:a16="http://schemas.microsoft.com/office/drawing/2014/main" id="{F2F5F7B5-B2F5-49DA-A4E4-654578C5ED5C}"/>
                </a:ext>
              </a:extLst>
            </p:cNvPr>
            <p:cNvSpPr/>
            <p:nvPr/>
          </p:nvSpPr>
          <p:spPr>
            <a:xfrm>
              <a:off x="838053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6735B336-92B5-4551-86EC-3B4983B4E009}"/>
                </a:ext>
              </a:extLst>
            </p:cNvPr>
            <p:cNvSpPr/>
            <p:nvPr/>
          </p:nvSpPr>
          <p:spPr>
            <a:xfrm>
              <a:off x="8450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290AE797-BD80-4DAC-9292-B2C8C4E3F8DD}"/>
                </a:ext>
              </a:extLst>
            </p:cNvPr>
            <p:cNvSpPr/>
            <p:nvPr/>
          </p:nvSpPr>
          <p:spPr>
            <a:xfrm>
              <a:off x="852095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2" name="Rectangle 131">
              <a:extLst>
                <a:ext uri="{FF2B5EF4-FFF2-40B4-BE49-F238E27FC236}">
                  <a16:creationId xmlns:a16="http://schemas.microsoft.com/office/drawing/2014/main" id="{4404CCD5-4231-435F-86C5-CCDA1FA62DF7}"/>
                </a:ext>
              </a:extLst>
            </p:cNvPr>
            <p:cNvSpPr/>
            <p:nvPr/>
          </p:nvSpPr>
          <p:spPr>
            <a:xfrm>
              <a:off x="859116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3" name="Rectangle 132">
              <a:extLst>
                <a:ext uri="{FF2B5EF4-FFF2-40B4-BE49-F238E27FC236}">
                  <a16:creationId xmlns:a16="http://schemas.microsoft.com/office/drawing/2014/main" id="{E70B4CC7-B29C-4BC5-8532-E2377B8C1738}"/>
                </a:ext>
              </a:extLst>
            </p:cNvPr>
            <p:cNvSpPr/>
            <p:nvPr/>
          </p:nvSpPr>
          <p:spPr>
            <a:xfrm>
              <a:off x="86613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 name="Rectangle 133">
              <a:extLst>
                <a:ext uri="{FF2B5EF4-FFF2-40B4-BE49-F238E27FC236}">
                  <a16:creationId xmlns:a16="http://schemas.microsoft.com/office/drawing/2014/main" id="{DD58DDC0-94CF-40EA-9EAF-C00F3A6FB32F}"/>
                </a:ext>
              </a:extLst>
            </p:cNvPr>
            <p:cNvSpPr/>
            <p:nvPr/>
          </p:nvSpPr>
          <p:spPr>
            <a:xfrm>
              <a:off x="87315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 name="Rectangle 134">
              <a:extLst>
                <a:ext uri="{FF2B5EF4-FFF2-40B4-BE49-F238E27FC236}">
                  <a16:creationId xmlns:a16="http://schemas.microsoft.com/office/drawing/2014/main" id="{7CE60028-4526-4586-B58D-B29A267E88D3}"/>
                </a:ext>
              </a:extLst>
            </p:cNvPr>
            <p:cNvSpPr/>
            <p:nvPr/>
          </p:nvSpPr>
          <p:spPr>
            <a:xfrm>
              <a:off x="88017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6" name="Rectangle 135">
              <a:extLst>
                <a:ext uri="{FF2B5EF4-FFF2-40B4-BE49-F238E27FC236}">
                  <a16:creationId xmlns:a16="http://schemas.microsoft.com/office/drawing/2014/main" id="{82943589-41B5-4EA8-9FDB-41B3904A2D86}"/>
                </a:ext>
              </a:extLst>
            </p:cNvPr>
            <p:cNvSpPr/>
            <p:nvPr/>
          </p:nvSpPr>
          <p:spPr>
            <a:xfrm>
              <a:off x="88709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 name="Rectangle 168">
              <a:extLst>
                <a:ext uri="{FF2B5EF4-FFF2-40B4-BE49-F238E27FC236}">
                  <a16:creationId xmlns:a16="http://schemas.microsoft.com/office/drawing/2014/main" id="{A59FF29E-204B-4E29-8913-53EAC145D700}"/>
                </a:ext>
              </a:extLst>
            </p:cNvPr>
            <p:cNvSpPr/>
            <p:nvPr/>
          </p:nvSpPr>
          <p:spPr>
            <a:xfrm>
              <a:off x="676021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 name="Rectangle 169">
              <a:extLst>
                <a:ext uri="{FF2B5EF4-FFF2-40B4-BE49-F238E27FC236}">
                  <a16:creationId xmlns:a16="http://schemas.microsoft.com/office/drawing/2014/main" id="{DB1EF801-7A00-4224-8B64-306FDACAD67E}"/>
                </a:ext>
              </a:extLst>
            </p:cNvPr>
            <p:cNvSpPr/>
            <p:nvPr/>
          </p:nvSpPr>
          <p:spPr>
            <a:xfrm>
              <a:off x="683041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 name="Rectangle 171">
              <a:extLst>
                <a:ext uri="{FF2B5EF4-FFF2-40B4-BE49-F238E27FC236}">
                  <a16:creationId xmlns:a16="http://schemas.microsoft.com/office/drawing/2014/main" id="{91FB38BC-9547-489C-AD7B-E155C55BBD8E}"/>
                </a:ext>
              </a:extLst>
            </p:cNvPr>
            <p:cNvSpPr/>
            <p:nvPr/>
          </p:nvSpPr>
          <p:spPr>
            <a:xfrm>
              <a:off x="697083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 name="Rectangle 172">
              <a:extLst>
                <a:ext uri="{FF2B5EF4-FFF2-40B4-BE49-F238E27FC236}">
                  <a16:creationId xmlns:a16="http://schemas.microsoft.com/office/drawing/2014/main" id="{74D98E3F-C163-4348-BCE9-410E93D09BD8}"/>
                </a:ext>
              </a:extLst>
            </p:cNvPr>
            <p:cNvSpPr/>
            <p:nvPr/>
          </p:nvSpPr>
          <p:spPr>
            <a:xfrm>
              <a:off x="70410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 name="Rectangle 173">
              <a:extLst>
                <a:ext uri="{FF2B5EF4-FFF2-40B4-BE49-F238E27FC236}">
                  <a16:creationId xmlns:a16="http://schemas.microsoft.com/office/drawing/2014/main" id="{F4B58CEB-7160-4C59-AD92-6B98C7AED417}"/>
                </a:ext>
              </a:extLst>
            </p:cNvPr>
            <p:cNvSpPr/>
            <p:nvPr/>
          </p:nvSpPr>
          <p:spPr>
            <a:xfrm>
              <a:off x="711125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 name="Rectangle 174">
              <a:extLst>
                <a:ext uri="{FF2B5EF4-FFF2-40B4-BE49-F238E27FC236}">
                  <a16:creationId xmlns:a16="http://schemas.microsoft.com/office/drawing/2014/main" id="{AC8C90F4-A041-432B-971F-84FC0CBB2A47}"/>
                </a:ext>
              </a:extLst>
            </p:cNvPr>
            <p:cNvSpPr/>
            <p:nvPr/>
          </p:nvSpPr>
          <p:spPr>
            <a:xfrm>
              <a:off x="718146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20A13E12-A2E6-4B86-B202-DE4EA0D1B3BB}"/>
                </a:ext>
              </a:extLst>
            </p:cNvPr>
            <p:cNvSpPr/>
            <p:nvPr/>
          </p:nvSpPr>
          <p:spPr>
            <a:xfrm>
              <a:off x="725167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 name="Rectangle 176">
              <a:extLst>
                <a:ext uri="{FF2B5EF4-FFF2-40B4-BE49-F238E27FC236}">
                  <a16:creationId xmlns:a16="http://schemas.microsoft.com/office/drawing/2014/main" id="{950B36AF-084C-4D0D-A5A2-E64B22086C1C}"/>
                </a:ext>
              </a:extLst>
            </p:cNvPr>
            <p:cNvSpPr/>
            <p:nvPr/>
          </p:nvSpPr>
          <p:spPr>
            <a:xfrm>
              <a:off x="732188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 name="Rectangle 177">
              <a:extLst>
                <a:ext uri="{FF2B5EF4-FFF2-40B4-BE49-F238E27FC236}">
                  <a16:creationId xmlns:a16="http://schemas.microsoft.com/office/drawing/2014/main" id="{C5DA12D9-BD3B-492C-94E0-7B7D1F3E0900}"/>
                </a:ext>
              </a:extLst>
            </p:cNvPr>
            <p:cNvSpPr/>
            <p:nvPr/>
          </p:nvSpPr>
          <p:spPr>
            <a:xfrm>
              <a:off x="739209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AF386B8E-6C2B-40F0-A53F-E527E464B567}"/>
                </a:ext>
              </a:extLst>
            </p:cNvPr>
            <p:cNvSpPr/>
            <p:nvPr/>
          </p:nvSpPr>
          <p:spPr>
            <a:xfrm>
              <a:off x="746267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 name="Rectangle 179">
              <a:extLst>
                <a:ext uri="{FF2B5EF4-FFF2-40B4-BE49-F238E27FC236}">
                  <a16:creationId xmlns:a16="http://schemas.microsoft.com/office/drawing/2014/main" id="{07F6399C-AE9B-44C8-827E-D25DDEA59383}"/>
                </a:ext>
              </a:extLst>
            </p:cNvPr>
            <p:cNvSpPr/>
            <p:nvPr/>
          </p:nvSpPr>
          <p:spPr>
            <a:xfrm>
              <a:off x="753288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 name="Rectangle 180">
              <a:extLst>
                <a:ext uri="{FF2B5EF4-FFF2-40B4-BE49-F238E27FC236}">
                  <a16:creationId xmlns:a16="http://schemas.microsoft.com/office/drawing/2014/main" id="{1A854972-A2CB-46FA-AEA1-0336AA32A035}"/>
                </a:ext>
              </a:extLst>
            </p:cNvPr>
            <p:cNvSpPr/>
            <p:nvPr/>
          </p:nvSpPr>
          <p:spPr>
            <a:xfrm>
              <a:off x="760309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2" name="Rectangle 181">
              <a:extLst>
                <a:ext uri="{FF2B5EF4-FFF2-40B4-BE49-F238E27FC236}">
                  <a16:creationId xmlns:a16="http://schemas.microsoft.com/office/drawing/2014/main" id="{62293A0C-75B6-420E-9032-2A6C7DB94D42}"/>
                </a:ext>
              </a:extLst>
            </p:cNvPr>
            <p:cNvSpPr/>
            <p:nvPr/>
          </p:nvSpPr>
          <p:spPr>
            <a:xfrm>
              <a:off x="767330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3" name="Rectangle 182">
              <a:extLst>
                <a:ext uri="{FF2B5EF4-FFF2-40B4-BE49-F238E27FC236}">
                  <a16:creationId xmlns:a16="http://schemas.microsoft.com/office/drawing/2014/main" id="{2B2CDF9F-F3F2-49F9-9627-6ABAFEF0BE4B}"/>
                </a:ext>
              </a:extLst>
            </p:cNvPr>
            <p:cNvSpPr/>
            <p:nvPr/>
          </p:nvSpPr>
          <p:spPr>
            <a:xfrm>
              <a:off x="774351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4" name="Rectangle 183">
              <a:extLst>
                <a:ext uri="{FF2B5EF4-FFF2-40B4-BE49-F238E27FC236}">
                  <a16:creationId xmlns:a16="http://schemas.microsoft.com/office/drawing/2014/main" id="{ADAB14C5-857E-4260-A176-6084EBD31EA0}"/>
                </a:ext>
              </a:extLst>
            </p:cNvPr>
            <p:cNvSpPr/>
            <p:nvPr/>
          </p:nvSpPr>
          <p:spPr>
            <a:xfrm>
              <a:off x="781372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5" name="Rectangle 184">
              <a:extLst>
                <a:ext uri="{FF2B5EF4-FFF2-40B4-BE49-F238E27FC236}">
                  <a16:creationId xmlns:a16="http://schemas.microsoft.com/office/drawing/2014/main" id="{92C6BF4E-BBF7-4341-B611-29DD80F7B09B}"/>
                </a:ext>
              </a:extLst>
            </p:cNvPr>
            <p:cNvSpPr/>
            <p:nvPr/>
          </p:nvSpPr>
          <p:spPr>
            <a:xfrm>
              <a:off x="788393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6" name="Rectangle 185">
              <a:extLst>
                <a:ext uri="{FF2B5EF4-FFF2-40B4-BE49-F238E27FC236}">
                  <a16:creationId xmlns:a16="http://schemas.microsoft.com/office/drawing/2014/main" id="{A9AAD80D-61A0-42CA-8F55-64C13A3EFE2E}"/>
                </a:ext>
              </a:extLst>
            </p:cNvPr>
            <p:cNvSpPr/>
            <p:nvPr/>
          </p:nvSpPr>
          <p:spPr>
            <a:xfrm>
              <a:off x="7954141"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7" name="Rectangle 186">
              <a:extLst>
                <a:ext uri="{FF2B5EF4-FFF2-40B4-BE49-F238E27FC236}">
                  <a16:creationId xmlns:a16="http://schemas.microsoft.com/office/drawing/2014/main" id="{23704A74-35B6-48CE-8A7A-F6E20B26D2D7}"/>
                </a:ext>
              </a:extLst>
            </p:cNvPr>
            <p:cNvSpPr/>
            <p:nvPr/>
          </p:nvSpPr>
          <p:spPr>
            <a:xfrm>
              <a:off x="802435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8" name="Rectangle 187">
              <a:extLst>
                <a:ext uri="{FF2B5EF4-FFF2-40B4-BE49-F238E27FC236}">
                  <a16:creationId xmlns:a16="http://schemas.microsoft.com/office/drawing/2014/main" id="{068771FC-A40B-454A-A0DD-DA7065F81F1A}"/>
                </a:ext>
              </a:extLst>
            </p:cNvPr>
            <p:cNvSpPr/>
            <p:nvPr/>
          </p:nvSpPr>
          <p:spPr>
            <a:xfrm>
              <a:off x="809455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9" name="Rectangle 188">
              <a:extLst>
                <a:ext uri="{FF2B5EF4-FFF2-40B4-BE49-F238E27FC236}">
                  <a16:creationId xmlns:a16="http://schemas.microsoft.com/office/drawing/2014/main" id="{BE0A85BD-57FF-4709-AF7A-BB3D87A80E91}"/>
                </a:ext>
              </a:extLst>
            </p:cNvPr>
            <p:cNvSpPr/>
            <p:nvPr/>
          </p:nvSpPr>
          <p:spPr>
            <a:xfrm>
              <a:off x="816990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0" name="Rectangle 189">
              <a:extLst>
                <a:ext uri="{FF2B5EF4-FFF2-40B4-BE49-F238E27FC236}">
                  <a16:creationId xmlns:a16="http://schemas.microsoft.com/office/drawing/2014/main" id="{EAD48DAD-9B0E-4859-B5BA-BB5F2A44651A}"/>
                </a:ext>
              </a:extLst>
            </p:cNvPr>
            <p:cNvSpPr/>
            <p:nvPr/>
          </p:nvSpPr>
          <p:spPr>
            <a:xfrm>
              <a:off x="824011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1" name="Rectangle 190">
              <a:extLst>
                <a:ext uri="{FF2B5EF4-FFF2-40B4-BE49-F238E27FC236}">
                  <a16:creationId xmlns:a16="http://schemas.microsoft.com/office/drawing/2014/main" id="{A80B69F1-879E-444A-A9CB-2D62693A42BB}"/>
                </a:ext>
              </a:extLst>
            </p:cNvPr>
            <p:cNvSpPr/>
            <p:nvPr/>
          </p:nvSpPr>
          <p:spPr>
            <a:xfrm>
              <a:off x="831032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37F61758-A110-4F9A-BAEF-13A0524C5FDD}"/>
                </a:ext>
              </a:extLst>
            </p:cNvPr>
            <p:cNvSpPr/>
            <p:nvPr/>
          </p:nvSpPr>
          <p:spPr>
            <a:xfrm>
              <a:off x="838053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1" name="Rectangle 230">
              <a:extLst>
                <a:ext uri="{FF2B5EF4-FFF2-40B4-BE49-F238E27FC236}">
                  <a16:creationId xmlns:a16="http://schemas.microsoft.com/office/drawing/2014/main" id="{5D13EC27-2978-409E-A323-8B68797946D0}"/>
                </a:ext>
              </a:extLst>
            </p:cNvPr>
            <p:cNvSpPr/>
            <p:nvPr/>
          </p:nvSpPr>
          <p:spPr>
            <a:xfrm>
              <a:off x="676021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2" name="Rectangle 231">
              <a:extLst>
                <a:ext uri="{FF2B5EF4-FFF2-40B4-BE49-F238E27FC236}">
                  <a16:creationId xmlns:a16="http://schemas.microsoft.com/office/drawing/2014/main" id="{2FCC6233-329D-4501-9C1D-169BA887F6B3}"/>
                </a:ext>
              </a:extLst>
            </p:cNvPr>
            <p:cNvSpPr/>
            <p:nvPr/>
          </p:nvSpPr>
          <p:spPr>
            <a:xfrm>
              <a:off x="683041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3" name="Rectangle 232">
              <a:extLst>
                <a:ext uri="{FF2B5EF4-FFF2-40B4-BE49-F238E27FC236}">
                  <a16:creationId xmlns:a16="http://schemas.microsoft.com/office/drawing/2014/main" id="{84BAD53F-1EF2-474B-8052-C24C75E8E65A}"/>
                </a:ext>
              </a:extLst>
            </p:cNvPr>
            <p:cNvSpPr/>
            <p:nvPr/>
          </p:nvSpPr>
          <p:spPr>
            <a:xfrm>
              <a:off x="6900628"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04082C68-D2CE-4F19-AC8F-9006EE3B1D83}"/>
                </a:ext>
              </a:extLst>
            </p:cNvPr>
            <p:cNvSpPr/>
            <p:nvPr/>
          </p:nvSpPr>
          <p:spPr>
            <a:xfrm>
              <a:off x="697083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5" name="Rectangle 234">
              <a:extLst>
                <a:ext uri="{FF2B5EF4-FFF2-40B4-BE49-F238E27FC236}">
                  <a16:creationId xmlns:a16="http://schemas.microsoft.com/office/drawing/2014/main" id="{3652B858-DA82-4372-A259-5B2A31EB3E1C}"/>
                </a:ext>
              </a:extLst>
            </p:cNvPr>
            <p:cNvSpPr/>
            <p:nvPr/>
          </p:nvSpPr>
          <p:spPr>
            <a:xfrm>
              <a:off x="704104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6" name="Rectangle 235">
              <a:extLst>
                <a:ext uri="{FF2B5EF4-FFF2-40B4-BE49-F238E27FC236}">
                  <a16:creationId xmlns:a16="http://schemas.microsoft.com/office/drawing/2014/main" id="{4123A2E8-5FB6-4E09-8AE5-E3670AEBA989}"/>
                </a:ext>
              </a:extLst>
            </p:cNvPr>
            <p:cNvSpPr/>
            <p:nvPr/>
          </p:nvSpPr>
          <p:spPr>
            <a:xfrm>
              <a:off x="711125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7" name="Rectangle 236">
              <a:extLst>
                <a:ext uri="{FF2B5EF4-FFF2-40B4-BE49-F238E27FC236}">
                  <a16:creationId xmlns:a16="http://schemas.microsoft.com/office/drawing/2014/main" id="{9FA90930-5652-4101-AE47-C6D205D878A4}"/>
                </a:ext>
              </a:extLst>
            </p:cNvPr>
            <p:cNvSpPr/>
            <p:nvPr/>
          </p:nvSpPr>
          <p:spPr>
            <a:xfrm>
              <a:off x="718146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8" name="Rectangle 237">
              <a:extLst>
                <a:ext uri="{FF2B5EF4-FFF2-40B4-BE49-F238E27FC236}">
                  <a16:creationId xmlns:a16="http://schemas.microsoft.com/office/drawing/2014/main" id="{6F6A9B03-3605-4886-8A5F-287FAE68E85B}"/>
                </a:ext>
              </a:extLst>
            </p:cNvPr>
            <p:cNvSpPr/>
            <p:nvPr/>
          </p:nvSpPr>
          <p:spPr>
            <a:xfrm>
              <a:off x="725167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9" name="Rectangle 238">
              <a:extLst>
                <a:ext uri="{FF2B5EF4-FFF2-40B4-BE49-F238E27FC236}">
                  <a16:creationId xmlns:a16="http://schemas.microsoft.com/office/drawing/2014/main" id="{7E1D39C6-BDB1-4D8C-BF01-D780AEBB107B}"/>
                </a:ext>
              </a:extLst>
            </p:cNvPr>
            <p:cNvSpPr/>
            <p:nvPr/>
          </p:nvSpPr>
          <p:spPr>
            <a:xfrm>
              <a:off x="732188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CEA7A4C0-176D-4B19-8AEE-D618E55A2B5A}"/>
                </a:ext>
              </a:extLst>
            </p:cNvPr>
            <p:cNvSpPr/>
            <p:nvPr/>
          </p:nvSpPr>
          <p:spPr>
            <a:xfrm>
              <a:off x="739209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1" name="Rectangle 240">
              <a:extLst>
                <a:ext uri="{FF2B5EF4-FFF2-40B4-BE49-F238E27FC236}">
                  <a16:creationId xmlns:a16="http://schemas.microsoft.com/office/drawing/2014/main" id="{FD7E0927-66B8-467A-830D-F4594DE43FF4}"/>
                </a:ext>
              </a:extLst>
            </p:cNvPr>
            <p:cNvSpPr/>
            <p:nvPr/>
          </p:nvSpPr>
          <p:spPr>
            <a:xfrm>
              <a:off x="746267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2" name="Rectangle 241">
              <a:extLst>
                <a:ext uri="{FF2B5EF4-FFF2-40B4-BE49-F238E27FC236}">
                  <a16:creationId xmlns:a16="http://schemas.microsoft.com/office/drawing/2014/main" id="{155984DA-73DA-4846-A28E-C6AC2302C6B1}"/>
                </a:ext>
              </a:extLst>
            </p:cNvPr>
            <p:cNvSpPr/>
            <p:nvPr/>
          </p:nvSpPr>
          <p:spPr>
            <a:xfrm>
              <a:off x="753288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3" name="Rectangle 242">
              <a:extLst>
                <a:ext uri="{FF2B5EF4-FFF2-40B4-BE49-F238E27FC236}">
                  <a16:creationId xmlns:a16="http://schemas.microsoft.com/office/drawing/2014/main" id="{F550EFFB-2A33-494A-AC4D-1558CB0E771C}"/>
                </a:ext>
              </a:extLst>
            </p:cNvPr>
            <p:cNvSpPr/>
            <p:nvPr/>
          </p:nvSpPr>
          <p:spPr>
            <a:xfrm>
              <a:off x="760309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4" name="Rectangle 243">
              <a:extLst>
                <a:ext uri="{FF2B5EF4-FFF2-40B4-BE49-F238E27FC236}">
                  <a16:creationId xmlns:a16="http://schemas.microsoft.com/office/drawing/2014/main" id="{82BDADC6-F9A5-4C27-8BD2-A7C18EA12AFE}"/>
                </a:ext>
              </a:extLst>
            </p:cNvPr>
            <p:cNvSpPr/>
            <p:nvPr/>
          </p:nvSpPr>
          <p:spPr>
            <a:xfrm>
              <a:off x="767330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5" name="Rectangle 244">
              <a:extLst>
                <a:ext uri="{FF2B5EF4-FFF2-40B4-BE49-F238E27FC236}">
                  <a16:creationId xmlns:a16="http://schemas.microsoft.com/office/drawing/2014/main" id="{E80027BD-54E2-4C6B-B38E-369E6ED7497B}"/>
                </a:ext>
              </a:extLst>
            </p:cNvPr>
            <p:cNvSpPr/>
            <p:nvPr/>
          </p:nvSpPr>
          <p:spPr>
            <a:xfrm>
              <a:off x="774351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6" name="Rectangle 245">
              <a:extLst>
                <a:ext uri="{FF2B5EF4-FFF2-40B4-BE49-F238E27FC236}">
                  <a16:creationId xmlns:a16="http://schemas.microsoft.com/office/drawing/2014/main" id="{AD7CC487-7A26-4C94-B356-2743F5DDFAEC}"/>
                </a:ext>
              </a:extLst>
            </p:cNvPr>
            <p:cNvSpPr/>
            <p:nvPr/>
          </p:nvSpPr>
          <p:spPr>
            <a:xfrm>
              <a:off x="781372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7" name="Rectangle 246">
              <a:extLst>
                <a:ext uri="{FF2B5EF4-FFF2-40B4-BE49-F238E27FC236}">
                  <a16:creationId xmlns:a16="http://schemas.microsoft.com/office/drawing/2014/main" id="{2E5F8E55-1C48-4F91-8BC5-5EEB37E7C2AB}"/>
                </a:ext>
              </a:extLst>
            </p:cNvPr>
            <p:cNvSpPr/>
            <p:nvPr/>
          </p:nvSpPr>
          <p:spPr>
            <a:xfrm>
              <a:off x="788393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14A4F752-9B73-43AF-A883-105C8E47403A}"/>
                </a:ext>
              </a:extLst>
            </p:cNvPr>
            <p:cNvSpPr/>
            <p:nvPr/>
          </p:nvSpPr>
          <p:spPr>
            <a:xfrm>
              <a:off x="7954141"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3DA3FEE2-BF05-4D53-8662-BE1AF2DF9BCB}"/>
                </a:ext>
              </a:extLst>
            </p:cNvPr>
            <p:cNvSpPr/>
            <p:nvPr/>
          </p:nvSpPr>
          <p:spPr>
            <a:xfrm>
              <a:off x="802435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0" name="Rectangle 249">
              <a:extLst>
                <a:ext uri="{FF2B5EF4-FFF2-40B4-BE49-F238E27FC236}">
                  <a16:creationId xmlns:a16="http://schemas.microsoft.com/office/drawing/2014/main" id="{CF40682E-2B8B-42D8-AD39-9C37456E1B4B}"/>
                </a:ext>
              </a:extLst>
            </p:cNvPr>
            <p:cNvSpPr/>
            <p:nvPr/>
          </p:nvSpPr>
          <p:spPr>
            <a:xfrm>
              <a:off x="809455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1" name="Rectangle 250">
              <a:extLst>
                <a:ext uri="{FF2B5EF4-FFF2-40B4-BE49-F238E27FC236}">
                  <a16:creationId xmlns:a16="http://schemas.microsoft.com/office/drawing/2014/main" id="{FDEE96DF-98AC-44CD-8346-1BCD71DEF092}"/>
                </a:ext>
              </a:extLst>
            </p:cNvPr>
            <p:cNvSpPr/>
            <p:nvPr/>
          </p:nvSpPr>
          <p:spPr>
            <a:xfrm>
              <a:off x="816990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2" name="Rectangle 251">
              <a:extLst>
                <a:ext uri="{FF2B5EF4-FFF2-40B4-BE49-F238E27FC236}">
                  <a16:creationId xmlns:a16="http://schemas.microsoft.com/office/drawing/2014/main" id="{050DD8B2-F7A2-4C48-BB36-68E3BD335092}"/>
                </a:ext>
              </a:extLst>
            </p:cNvPr>
            <p:cNvSpPr/>
            <p:nvPr/>
          </p:nvSpPr>
          <p:spPr>
            <a:xfrm>
              <a:off x="824011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3" name="Rectangle 292">
              <a:extLst>
                <a:ext uri="{FF2B5EF4-FFF2-40B4-BE49-F238E27FC236}">
                  <a16:creationId xmlns:a16="http://schemas.microsoft.com/office/drawing/2014/main" id="{7AB1533B-421F-48DF-BA3F-08F5EA000DCC}"/>
                </a:ext>
              </a:extLst>
            </p:cNvPr>
            <p:cNvSpPr/>
            <p:nvPr/>
          </p:nvSpPr>
          <p:spPr>
            <a:xfrm>
              <a:off x="676021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4" name="Rectangle 293">
              <a:extLst>
                <a:ext uri="{FF2B5EF4-FFF2-40B4-BE49-F238E27FC236}">
                  <a16:creationId xmlns:a16="http://schemas.microsoft.com/office/drawing/2014/main" id="{962F1D33-B28C-4294-946F-14CB03B41037}"/>
                </a:ext>
              </a:extLst>
            </p:cNvPr>
            <p:cNvSpPr/>
            <p:nvPr/>
          </p:nvSpPr>
          <p:spPr>
            <a:xfrm>
              <a:off x="683041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5" name="Rectangle 294">
              <a:extLst>
                <a:ext uri="{FF2B5EF4-FFF2-40B4-BE49-F238E27FC236}">
                  <a16:creationId xmlns:a16="http://schemas.microsoft.com/office/drawing/2014/main" id="{7F522803-1C63-4951-A8B0-C6E03467E35C}"/>
                </a:ext>
              </a:extLst>
            </p:cNvPr>
            <p:cNvSpPr/>
            <p:nvPr/>
          </p:nvSpPr>
          <p:spPr>
            <a:xfrm>
              <a:off x="6900628"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6" name="Rectangle 295">
              <a:extLst>
                <a:ext uri="{FF2B5EF4-FFF2-40B4-BE49-F238E27FC236}">
                  <a16:creationId xmlns:a16="http://schemas.microsoft.com/office/drawing/2014/main" id="{DDC5675F-BB0F-43DD-A528-6BCA3A077C92}"/>
                </a:ext>
              </a:extLst>
            </p:cNvPr>
            <p:cNvSpPr/>
            <p:nvPr/>
          </p:nvSpPr>
          <p:spPr>
            <a:xfrm>
              <a:off x="697083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7" name="Rectangle 296">
              <a:extLst>
                <a:ext uri="{FF2B5EF4-FFF2-40B4-BE49-F238E27FC236}">
                  <a16:creationId xmlns:a16="http://schemas.microsoft.com/office/drawing/2014/main" id="{03042EA2-CE80-47E5-8366-7CD942F09541}"/>
                </a:ext>
              </a:extLst>
            </p:cNvPr>
            <p:cNvSpPr/>
            <p:nvPr/>
          </p:nvSpPr>
          <p:spPr>
            <a:xfrm>
              <a:off x="704104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8" name="Rectangle 297">
              <a:extLst>
                <a:ext uri="{FF2B5EF4-FFF2-40B4-BE49-F238E27FC236}">
                  <a16:creationId xmlns:a16="http://schemas.microsoft.com/office/drawing/2014/main" id="{3AC0ACBD-5EC5-4752-BD34-01ED02E12143}"/>
                </a:ext>
              </a:extLst>
            </p:cNvPr>
            <p:cNvSpPr/>
            <p:nvPr/>
          </p:nvSpPr>
          <p:spPr>
            <a:xfrm>
              <a:off x="711125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9" name="Rectangle 298">
              <a:extLst>
                <a:ext uri="{FF2B5EF4-FFF2-40B4-BE49-F238E27FC236}">
                  <a16:creationId xmlns:a16="http://schemas.microsoft.com/office/drawing/2014/main" id="{35D378E4-C771-43D0-B0CC-4E32977727B6}"/>
                </a:ext>
              </a:extLst>
            </p:cNvPr>
            <p:cNvSpPr/>
            <p:nvPr/>
          </p:nvSpPr>
          <p:spPr>
            <a:xfrm>
              <a:off x="718146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0" name="Rectangle 299">
              <a:extLst>
                <a:ext uri="{FF2B5EF4-FFF2-40B4-BE49-F238E27FC236}">
                  <a16:creationId xmlns:a16="http://schemas.microsoft.com/office/drawing/2014/main" id="{D80F8EF9-638E-407F-8190-902D2FD8042B}"/>
                </a:ext>
              </a:extLst>
            </p:cNvPr>
            <p:cNvSpPr/>
            <p:nvPr/>
          </p:nvSpPr>
          <p:spPr>
            <a:xfrm>
              <a:off x="725167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1" name="Rectangle 300">
              <a:extLst>
                <a:ext uri="{FF2B5EF4-FFF2-40B4-BE49-F238E27FC236}">
                  <a16:creationId xmlns:a16="http://schemas.microsoft.com/office/drawing/2014/main" id="{A1F1402A-5E0F-4974-8D4B-9484F871D80C}"/>
                </a:ext>
              </a:extLst>
            </p:cNvPr>
            <p:cNvSpPr/>
            <p:nvPr/>
          </p:nvSpPr>
          <p:spPr>
            <a:xfrm>
              <a:off x="732188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2" name="Rectangle 301">
              <a:extLst>
                <a:ext uri="{FF2B5EF4-FFF2-40B4-BE49-F238E27FC236}">
                  <a16:creationId xmlns:a16="http://schemas.microsoft.com/office/drawing/2014/main" id="{11C62CFC-0F3F-4F28-ADEB-0838539ECD81}"/>
                </a:ext>
              </a:extLst>
            </p:cNvPr>
            <p:cNvSpPr/>
            <p:nvPr/>
          </p:nvSpPr>
          <p:spPr>
            <a:xfrm>
              <a:off x="739209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3" name="Rectangle 302">
              <a:extLst>
                <a:ext uri="{FF2B5EF4-FFF2-40B4-BE49-F238E27FC236}">
                  <a16:creationId xmlns:a16="http://schemas.microsoft.com/office/drawing/2014/main" id="{A06A7623-5011-4892-B12C-0014A5020B06}"/>
                </a:ext>
              </a:extLst>
            </p:cNvPr>
            <p:cNvSpPr/>
            <p:nvPr/>
          </p:nvSpPr>
          <p:spPr>
            <a:xfrm>
              <a:off x="746267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4" name="Rectangle 303">
              <a:extLst>
                <a:ext uri="{FF2B5EF4-FFF2-40B4-BE49-F238E27FC236}">
                  <a16:creationId xmlns:a16="http://schemas.microsoft.com/office/drawing/2014/main" id="{EDF3F96C-1D09-40C7-A934-AF1C4D991C25}"/>
                </a:ext>
              </a:extLst>
            </p:cNvPr>
            <p:cNvSpPr/>
            <p:nvPr/>
          </p:nvSpPr>
          <p:spPr>
            <a:xfrm>
              <a:off x="753288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5" name="Rectangle 304">
              <a:extLst>
                <a:ext uri="{FF2B5EF4-FFF2-40B4-BE49-F238E27FC236}">
                  <a16:creationId xmlns:a16="http://schemas.microsoft.com/office/drawing/2014/main" id="{0F067C58-1214-4C19-BDC2-CB3187012827}"/>
                </a:ext>
              </a:extLst>
            </p:cNvPr>
            <p:cNvSpPr/>
            <p:nvPr/>
          </p:nvSpPr>
          <p:spPr>
            <a:xfrm>
              <a:off x="760309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6" name="Rectangle 305">
              <a:extLst>
                <a:ext uri="{FF2B5EF4-FFF2-40B4-BE49-F238E27FC236}">
                  <a16:creationId xmlns:a16="http://schemas.microsoft.com/office/drawing/2014/main" id="{4241C035-2D7B-4B19-8E10-0F1D696E5AC4}"/>
                </a:ext>
              </a:extLst>
            </p:cNvPr>
            <p:cNvSpPr/>
            <p:nvPr/>
          </p:nvSpPr>
          <p:spPr>
            <a:xfrm>
              <a:off x="767330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7" name="Rectangle 306">
              <a:extLst>
                <a:ext uri="{FF2B5EF4-FFF2-40B4-BE49-F238E27FC236}">
                  <a16:creationId xmlns:a16="http://schemas.microsoft.com/office/drawing/2014/main" id="{8F0D8A67-97D6-48C4-903F-3D6200D162AA}"/>
                </a:ext>
              </a:extLst>
            </p:cNvPr>
            <p:cNvSpPr/>
            <p:nvPr/>
          </p:nvSpPr>
          <p:spPr>
            <a:xfrm>
              <a:off x="774351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8" name="Rectangle 307">
              <a:extLst>
                <a:ext uri="{FF2B5EF4-FFF2-40B4-BE49-F238E27FC236}">
                  <a16:creationId xmlns:a16="http://schemas.microsoft.com/office/drawing/2014/main" id="{1A47D790-3218-4EBF-AEF0-E19565C902EB}"/>
                </a:ext>
              </a:extLst>
            </p:cNvPr>
            <p:cNvSpPr/>
            <p:nvPr/>
          </p:nvSpPr>
          <p:spPr>
            <a:xfrm>
              <a:off x="781372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9" name="Rectangle 308">
              <a:extLst>
                <a:ext uri="{FF2B5EF4-FFF2-40B4-BE49-F238E27FC236}">
                  <a16:creationId xmlns:a16="http://schemas.microsoft.com/office/drawing/2014/main" id="{1709DD15-0A59-48A2-8D6C-69B597C37F3D}"/>
                </a:ext>
              </a:extLst>
            </p:cNvPr>
            <p:cNvSpPr/>
            <p:nvPr/>
          </p:nvSpPr>
          <p:spPr>
            <a:xfrm>
              <a:off x="788393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0" name="Rectangle 309">
              <a:extLst>
                <a:ext uri="{FF2B5EF4-FFF2-40B4-BE49-F238E27FC236}">
                  <a16:creationId xmlns:a16="http://schemas.microsoft.com/office/drawing/2014/main" id="{99D2C129-7D97-4818-9F1C-A476B4B539E9}"/>
                </a:ext>
              </a:extLst>
            </p:cNvPr>
            <p:cNvSpPr/>
            <p:nvPr/>
          </p:nvSpPr>
          <p:spPr>
            <a:xfrm>
              <a:off x="7954141"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1" name="Rectangle 310">
              <a:extLst>
                <a:ext uri="{FF2B5EF4-FFF2-40B4-BE49-F238E27FC236}">
                  <a16:creationId xmlns:a16="http://schemas.microsoft.com/office/drawing/2014/main" id="{A5745B98-3B30-45AC-AEF8-4C5BD3572272}"/>
                </a:ext>
              </a:extLst>
            </p:cNvPr>
            <p:cNvSpPr/>
            <p:nvPr/>
          </p:nvSpPr>
          <p:spPr>
            <a:xfrm>
              <a:off x="802435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2" name="Rectangle 311">
              <a:extLst>
                <a:ext uri="{FF2B5EF4-FFF2-40B4-BE49-F238E27FC236}">
                  <a16:creationId xmlns:a16="http://schemas.microsoft.com/office/drawing/2014/main" id="{0970E06A-28A3-4FB0-B533-1A3E1715E539}"/>
                </a:ext>
              </a:extLst>
            </p:cNvPr>
            <p:cNvSpPr/>
            <p:nvPr/>
          </p:nvSpPr>
          <p:spPr>
            <a:xfrm>
              <a:off x="809455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5" name="Rectangle 354">
              <a:extLst>
                <a:ext uri="{FF2B5EF4-FFF2-40B4-BE49-F238E27FC236}">
                  <a16:creationId xmlns:a16="http://schemas.microsoft.com/office/drawing/2014/main" id="{52E4A1CB-8DC7-4E45-9BBE-823725FDCB82}"/>
                </a:ext>
              </a:extLst>
            </p:cNvPr>
            <p:cNvSpPr/>
            <p:nvPr/>
          </p:nvSpPr>
          <p:spPr>
            <a:xfrm>
              <a:off x="676021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6" name="Rectangle 355">
              <a:extLst>
                <a:ext uri="{FF2B5EF4-FFF2-40B4-BE49-F238E27FC236}">
                  <a16:creationId xmlns:a16="http://schemas.microsoft.com/office/drawing/2014/main" id="{EC89E205-E8DF-44FF-A17F-BCB020E22398}"/>
                </a:ext>
              </a:extLst>
            </p:cNvPr>
            <p:cNvSpPr/>
            <p:nvPr/>
          </p:nvSpPr>
          <p:spPr>
            <a:xfrm>
              <a:off x="6830419"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7" name="Rectangle 356">
              <a:extLst>
                <a:ext uri="{FF2B5EF4-FFF2-40B4-BE49-F238E27FC236}">
                  <a16:creationId xmlns:a16="http://schemas.microsoft.com/office/drawing/2014/main" id="{60AEC166-37C6-46F2-8886-8BC8D75A2542}"/>
                </a:ext>
              </a:extLst>
            </p:cNvPr>
            <p:cNvSpPr/>
            <p:nvPr/>
          </p:nvSpPr>
          <p:spPr>
            <a:xfrm>
              <a:off x="6900628"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8" name="Rectangle 357">
              <a:extLst>
                <a:ext uri="{FF2B5EF4-FFF2-40B4-BE49-F238E27FC236}">
                  <a16:creationId xmlns:a16="http://schemas.microsoft.com/office/drawing/2014/main" id="{A9C29015-53B0-4AE4-B44C-22A417228758}"/>
                </a:ext>
              </a:extLst>
            </p:cNvPr>
            <p:cNvSpPr/>
            <p:nvPr/>
          </p:nvSpPr>
          <p:spPr>
            <a:xfrm>
              <a:off x="697083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9" name="Rectangle 358">
              <a:extLst>
                <a:ext uri="{FF2B5EF4-FFF2-40B4-BE49-F238E27FC236}">
                  <a16:creationId xmlns:a16="http://schemas.microsoft.com/office/drawing/2014/main" id="{AB937D2C-8DD9-42B9-B0C7-E728FDFED4EF}"/>
                </a:ext>
              </a:extLst>
            </p:cNvPr>
            <p:cNvSpPr/>
            <p:nvPr/>
          </p:nvSpPr>
          <p:spPr>
            <a:xfrm>
              <a:off x="704104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0" name="Rectangle 359">
              <a:extLst>
                <a:ext uri="{FF2B5EF4-FFF2-40B4-BE49-F238E27FC236}">
                  <a16:creationId xmlns:a16="http://schemas.microsoft.com/office/drawing/2014/main" id="{45069621-B19D-4382-83CA-688A509C3DCF}"/>
                </a:ext>
              </a:extLst>
            </p:cNvPr>
            <p:cNvSpPr/>
            <p:nvPr/>
          </p:nvSpPr>
          <p:spPr>
            <a:xfrm>
              <a:off x="711125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1" name="Rectangle 360">
              <a:extLst>
                <a:ext uri="{FF2B5EF4-FFF2-40B4-BE49-F238E27FC236}">
                  <a16:creationId xmlns:a16="http://schemas.microsoft.com/office/drawing/2014/main" id="{052C9F9F-FD7F-4835-B7A4-D2E369818221}"/>
                </a:ext>
              </a:extLst>
            </p:cNvPr>
            <p:cNvSpPr/>
            <p:nvPr/>
          </p:nvSpPr>
          <p:spPr>
            <a:xfrm>
              <a:off x="718146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2" name="Rectangle 361">
              <a:extLst>
                <a:ext uri="{FF2B5EF4-FFF2-40B4-BE49-F238E27FC236}">
                  <a16:creationId xmlns:a16="http://schemas.microsoft.com/office/drawing/2014/main" id="{FEC53EF6-F90A-4C96-BE13-231E48D7EC47}"/>
                </a:ext>
              </a:extLst>
            </p:cNvPr>
            <p:cNvSpPr/>
            <p:nvPr/>
          </p:nvSpPr>
          <p:spPr>
            <a:xfrm>
              <a:off x="725167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3" name="Rectangle 362">
              <a:extLst>
                <a:ext uri="{FF2B5EF4-FFF2-40B4-BE49-F238E27FC236}">
                  <a16:creationId xmlns:a16="http://schemas.microsoft.com/office/drawing/2014/main" id="{381C8F59-5BDC-4339-ACB8-F99D83BC7390}"/>
                </a:ext>
              </a:extLst>
            </p:cNvPr>
            <p:cNvSpPr/>
            <p:nvPr/>
          </p:nvSpPr>
          <p:spPr>
            <a:xfrm>
              <a:off x="732188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4" name="Rectangle 363">
              <a:extLst>
                <a:ext uri="{FF2B5EF4-FFF2-40B4-BE49-F238E27FC236}">
                  <a16:creationId xmlns:a16="http://schemas.microsoft.com/office/drawing/2014/main" id="{84C2F7E9-42FD-4AC3-866C-37EAE0981670}"/>
                </a:ext>
              </a:extLst>
            </p:cNvPr>
            <p:cNvSpPr/>
            <p:nvPr/>
          </p:nvSpPr>
          <p:spPr>
            <a:xfrm>
              <a:off x="739209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5" name="Rectangle 364">
              <a:extLst>
                <a:ext uri="{FF2B5EF4-FFF2-40B4-BE49-F238E27FC236}">
                  <a16:creationId xmlns:a16="http://schemas.microsoft.com/office/drawing/2014/main" id="{6B897D1E-B8D5-4F4C-A1F8-A83D237EDD2F}"/>
                </a:ext>
              </a:extLst>
            </p:cNvPr>
            <p:cNvSpPr/>
            <p:nvPr/>
          </p:nvSpPr>
          <p:spPr>
            <a:xfrm>
              <a:off x="746267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6" name="Rectangle 365">
              <a:extLst>
                <a:ext uri="{FF2B5EF4-FFF2-40B4-BE49-F238E27FC236}">
                  <a16:creationId xmlns:a16="http://schemas.microsoft.com/office/drawing/2014/main" id="{8EE79B04-A197-4DB2-ADCA-B2BA1CFC216F}"/>
                </a:ext>
              </a:extLst>
            </p:cNvPr>
            <p:cNvSpPr/>
            <p:nvPr/>
          </p:nvSpPr>
          <p:spPr>
            <a:xfrm>
              <a:off x="753288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7" name="Rectangle 366">
              <a:extLst>
                <a:ext uri="{FF2B5EF4-FFF2-40B4-BE49-F238E27FC236}">
                  <a16:creationId xmlns:a16="http://schemas.microsoft.com/office/drawing/2014/main" id="{0169E5C5-B337-4915-B117-14DD7F3E9ABA}"/>
                </a:ext>
              </a:extLst>
            </p:cNvPr>
            <p:cNvSpPr/>
            <p:nvPr/>
          </p:nvSpPr>
          <p:spPr>
            <a:xfrm>
              <a:off x="760309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8" name="Rectangle 367">
              <a:extLst>
                <a:ext uri="{FF2B5EF4-FFF2-40B4-BE49-F238E27FC236}">
                  <a16:creationId xmlns:a16="http://schemas.microsoft.com/office/drawing/2014/main" id="{6996FCA8-55F3-4087-BA62-0E00982B2603}"/>
                </a:ext>
              </a:extLst>
            </p:cNvPr>
            <p:cNvSpPr/>
            <p:nvPr/>
          </p:nvSpPr>
          <p:spPr>
            <a:xfrm>
              <a:off x="767330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9" name="Rectangle 368">
              <a:extLst>
                <a:ext uri="{FF2B5EF4-FFF2-40B4-BE49-F238E27FC236}">
                  <a16:creationId xmlns:a16="http://schemas.microsoft.com/office/drawing/2014/main" id="{A33D2985-6D11-4BA1-82A7-1D1B1700BDA6}"/>
                </a:ext>
              </a:extLst>
            </p:cNvPr>
            <p:cNvSpPr/>
            <p:nvPr/>
          </p:nvSpPr>
          <p:spPr>
            <a:xfrm>
              <a:off x="774351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0" name="Rectangle 369">
              <a:extLst>
                <a:ext uri="{FF2B5EF4-FFF2-40B4-BE49-F238E27FC236}">
                  <a16:creationId xmlns:a16="http://schemas.microsoft.com/office/drawing/2014/main" id="{D758C834-9198-4663-8B35-75F731370090}"/>
                </a:ext>
              </a:extLst>
            </p:cNvPr>
            <p:cNvSpPr/>
            <p:nvPr/>
          </p:nvSpPr>
          <p:spPr>
            <a:xfrm>
              <a:off x="781372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1" name="Rectangle 370">
              <a:extLst>
                <a:ext uri="{FF2B5EF4-FFF2-40B4-BE49-F238E27FC236}">
                  <a16:creationId xmlns:a16="http://schemas.microsoft.com/office/drawing/2014/main" id="{72FD4903-2FCD-4142-AC87-EE27126472DC}"/>
                </a:ext>
              </a:extLst>
            </p:cNvPr>
            <p:cNvSpPr/>
            <p:nvPr/>
          </p:nvSpPr>
          <p:spPr>
            <a:xfrm>
              <a:off x="788393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2" name="Rectangle 371">
              <a:extLst>
                <a:ext uri="{FF2B5EF4-FFF2-40B4-BE49-F238E27FC236}">
                  <a16:creationId xmlns:a16="http://schemas.microsoft.com/office/drawing/2014/main" id="{A9C2F47E-271D-440B-B633-8C5955BD38A8}"/>
                </a:ext>
              </a:extLst>
            </p:cNvPr>
            <p:cNvSpPr/>
            <p:nvPr/>
          </p:nvSpPr>
          <p:spPr>
            <a:xfrm>
              <a:off x="7954141"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3" name="Rectangle 372">
              <a:extLst>
                <a:ext uri="{FF2B5EF4-FFF2-40B4-BE49-F238E27FC236}">
                  <a16:creationId xmlns:a16="http://schemas.microsoft.com/office/drawing/2014/main" id="{68B42E8C-EF2C-4451-A68D-44629FCF47CB}"/>
                </a:ext>
              </a:extLst>
            </p:cNvPr>
            <p:cNvSpPr/>
            <p:nvPr/>
          </p:nvSpPr>
          <p:spPr>
            <a:xfrm>
              <a:off x="802435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7" name="Rectangle 416">
              <a:extLst>
                <a:ext uri="{FF2B5EF4-FFF2-40B4-BE49-F238E27FC236}">
                  <a16:creationId xmlns:a16="http://schemas.microsoft.com/office/drawing/2014/main" id="{47C97F0B-A7FB-41E7-8B2B-0FAB28868499}"/>
                </a:ext>
              </a:extLst>
            </p:cNvPr>
            <p:cNvSpPr/>
            <p:nvPr/>
          </p:nvSpPr>
          <p:spPr>
            <a:xfrm>
              <a:off x="6760210"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8" name="Rectangle 417">
              <a:extLst>
                <a:ext uri="{FF2B5EF4-FFF2-40B4-BE49-F238E27FC236}">
                  <a16:creationId xmlns:a16="http://schemas.microsoft.com/office/drawing/2014/main" id="{C7463C39-A71B-4A03-922B-FC06699B5F96}"/>
                </a:ext>
              </a:extLst>
            </p:cNvPr>
            <p:cNvSpPr/>
            <p:nvPr/>
          </p:nvSpPr>
          <p:spPr>
            <a:xfrm>
              <a:off x="6830419"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9" name="Rectangle 418">
              <a:extLst>
                <a:ext uri="{FF2B5EF4-FFF2-40B4-BE49-F238E27FC236}">
                  <a16:creationId xmlns:a16="http://schemas.microsoft.com/office/drawing/2014/main" id="{A86F560B-76AC-4CB8-9A01-40E46E8E99B2}"/>
                </a:ext>
              </a:extLst>
            </p:cNvPr>
            <p:cNvSpPr/>
            <p:nvPr/>
          </p:nvSpPr>
          <p:spPr>
            <a:xfrm>
              <a:off x="6900628"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0" name="Rectangle 419">
              <a:extLst>
                <a:ext uri="{FF2B5EF4-FFF2-40B4-BE49-F238E27FC236}">
                  <a16:creationId xmlns:a16="http://schemas.microsoft.com/office/drawing/2014/main" id="{FC9ED163-E244-4185-A49C-F284CC36C207}"/>
                </a:ext>
              </a:extLst>
            </p:cNvPr>
            <p:cNvSpPr/>
            <p:nvPr/>
          </p:nvSpPr>
          <p:spPr>
            <a:xfrm>
              <a:off x="697083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1" name="Rectangle 420">
              <a:extLst>
                <a:ext uri="{FF2B5EF4-FFF2-40B4-BE49-F238E27FC236}">
                  <a16:creationId xmlns:a16="http://schemas.microsoft.com/office/drawing/2014/main" id="{A55313C1-BA9E-421D-B972-458D2E92E2D3}"/>
                </a:ext>
              </a:extLst>
            </p:cNvPr>
            <p:cNvSpPr/>
            <p:nvPr/>
          </p:nvSpPr>
          <p:spPr>
            <a:xfrm>
              <a:off x="704104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2" name="Rectangle 421">
              <a:extLst>
                <a:ext uri="{FF2B5EF4-FFF2-40B4-BE49-F238E27FC236}">
                  <a16:creationId xmlns:a16="http://schemas.microsoft.com/office/drawing/2014/main" id="{350D708D-51BF-470D-B386-3ADE75059751}"/>
                </a:ext>
              </a:extLst>
            </p:cNvPr>
            <p:cNvSpPr/>
            <p:nvPr/>
          </p:nvSpPr>
          <p:spPr>
            <a:xfrm>
              <a:off x="711125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3" name="Rectangle 422">
              <a:extLst>
                <a:ext uri="{FF2B5EF4-FFF2-40B4-BE49-F238E27FC236}">
                  <a16:creationId xmlns:a16="http://schemas.microsoft.com/office/drawing/2014/main" id="{CAC654AC-440F-40B4-A0B3-6A9EE60EB7F9}"/>
                </a:ext>
              </a:extLst>
            </p:cNvPr>
            <p:cNvSpPr/>
            <p:nvPr/>
          </p:nvSpPr>
          <p:spPr>
            <a:xfrm>
              <a:off x="718146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4" name="Rectangle 423">
              <a:extLst>
                <a:ext uri="{FF2B5EF4-FFF2-40B4-BE49-F238E27FC236}">
                  <a16:creationId xmlns:a16="http://schemas.microsoft.com/office/drawing/2014/main" id="{BCDA0D38-DCF4-48D1-9ED1-C8B530FD41F8}"/>
                </a:ext>
              </a:extLst>
            </p:cNvPr>
            <p:cNvSpPr/>
            <p:nvPr/>
          </p:nvSpPr>
          <p:spPr>
            <a:xfrm>
              <a:off x="725167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5" name="Rectangle 424">
              <a:extLst>
                <a:ext uri="{FF2B5EF4-FFF2-40B4-BE49-F238E27FC236}">
                  <a16:creationId xmlns:a16="http://schemas.microsoft.com/office/drawing/2014/main" id="{881D353D-54A1-4A62-BBCB-CA3DBE1CE2ED}"/>
                </a:ext>
              </a:extLst>
            </p:cNvPr>
            <p:cNvSpPr/>
            <p:nvPr/>
          </p:nvSpPr>
          <p:spPr>
            <a:xfrm>
              <a:off x="732188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6" name="Rectangle 425">
              <a:extLst>
                <a:ext uri="{FF2B5EF4-FFF2-40B4-BE49-F238E27FC236}">
                  <a16:creationId xmlns:a16="http://schemas.microsoft.com/office/drawing/2014/main" id="{B95B1F8D-76AB-412A-8812-A84E2C4338F3}"/>
                </a:ext>
              </a:extLst>
            </p:cNvPr>
            <p:cNvSpPr/>
            <p:nvPr/>
          </p:nvSpPr>
          <p:spPr>
            <a:xfrm>
              <a:off x="739209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7" name="Rectangle 426">
              <a:extLst>
                <a:ext uri="{FF2B5EF4-FFF2-40B4-BE49-F238E27FC236}">
                  <a16:creationId xmlns:a16="http://schemas.microsoft.com/office/drawing/2014/main" id="{FECB1486-A0E2-4242-A0F9-73CDB0115810}"/>
                </a:ext>
              </a:extLst>
            </p:cNvPr>
            <p:cNvSpPr/>
            <p:nvPr/>
          </p:nvSpPr>
          <p:spPr>
            <a:xfrm>
              <a:off x="746267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8" name="Rectangle 427">
              <a:extLst>
                <a:ext uri="{FF2B5EF4-FFF2-40B4-BE49-F238E27FC236}">
                  <a16:creationId xmlns:a16="http://schemas.microsoft.com/office/drawing/2014/main" id="{BFA364D0-6BCA-4161-8CCE-A746790A12EE}"/>
                </a:ext>
              </a:extLst>
            </p:cNvPr>
            <p:cNvSpPr/>
            <p:nvPr/>
          </p:nvSpPr>
          <p:spPr>
            <a:xfrm>
              <a:off x="753288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9" name="Rectangle 428">
              <a:extLst>
                <a:ext uri="{FF2B5EF4-FFF2-40B4-BE49-F238E27FC236}">
                  <a16:creationId xmlns:a16="http://schemas.microsoft.com/office/drawing/2014/main" id="{4D025D59-2CE6-4B18-AABD-F73179B80DF7}"/>
                </a:ext>
              </a:extLst>
            </p:cNvPr>
            <p:cNvSpPr/>
            <p:nvPr/>
          </p:nvSpPr>
          <p:spPr>
            <a:xfrm>
              <a:off x="760309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0" name="Rectangle 429">
              <a:extLst>
                <a:ext uri="{FF2B5EF4-FFF2-40B4-BE49-F238E27FC236}">
                  <a16:creationId xmlns:a16="http://schemas.microsoft.com/office/drawing/2014/main" id="{A5A18712-569D-480E-9FAE-9BF19F71C0E3}"/>
                </a:ext>
              </a:extLst>
            </p:cNvPr>
            <p:cNvSpPr/>
            <p:nvPr/>
          </p:nvSpPr>
          <p:spPr>
            <a:xfrm>
              <a:off x="767330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1" name="Rectangle 430">
              <a:extLst>
                <a:ext uri="{FF2B5EF4-FFF2-40B4-BE49-F238E27FC236}">
                  <a16:creationId xmlns:a16="http://schemas.microsoft.com/office/drawing/2014/main" id="{BD58619E-D5A2-452B-96B6-2022FCE581A4}"/>
                </a:ext>
              </a:extLst>
            </p:cNvPr>
            <p:cNvSpPr/>
            <p:nvPr/>
          </p:nvSpPr>
          <p:spPr>
            <a:xfrm>
              <a:off x="774351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2" name="Rectangle 431">
              <a:extLst>
                <a:ext uri="{FF2B5EF4-FFF2-40B4-BE49-F238E27FC236}">
                  <a16:creationId xmlns:a16="http://schemas.microsoft.com/office/drawing/2014/main" id="{CAC746E3-B5F8-4ADA-9B3E-E70B00E94C8D}"/>
                </a:ext>
              </a:extLst>
            </p:cNvPr>
            <p:cNvSpPr/>
            <p:nvPr/>
          </p:nvSpPr>
          <p:spPr>
            <a:xfrm>
              <a:off x="781372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3" name="Rectangle 432">
              <a:extLst>
                <a:ext uri="{FF2B5EF4-FFF2-40B4-BE49-F238E27FC236}">
                  <a16:creationId xmlns:a16="http://schemas.microsoft.com/office/drawing/2014/main" id="{9D93B43E-B56A-4364-A9AC-075DC6449C77}"/>
                </a:ext>
              </a:extLst>
            </p:cNvPr>
            <p:cNvSpPr/>
            <p:nvPr/>
          </p:nvSpPr>
          <p:spPr>
            <a:xfrm>
              <a:off x="788393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9" name="Rectangle 478">
              <a:extLst>
                <a:ext uri="{FF2B5EF4-FFF2-40B4-BE49-F238E27FC236}">
                  <a16:creationId xmlns:a16="http://schemas.microsoft.com/office/drawing/2014/main" id="{D1DFCBCE-3151-4804-89D4-E92FC4542BF1}"/>
                </a:ext>
              </a:extLst>
            </p:cNvPr>
            <p:cNvSpPr/>
            <p:nvPr/>
          </p:nvSpPr>
          <p:spPr>
            <a:xfrm>
              <a:off x="6760210"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0" name="Rectangle 479">
              <a:extLst>
                <a:ext uri="{FF2B5EF4-FFF2-40B4-BE49-F238E27FC236}">
                  <a16:creationId xmlns:a16="http://schemas.microsoft.com/office/drawing/2014/main" id="{806AEC98-5CE5-4D97-BDFD-9D608E6DC850}"/>
                </a:ext>
              </a:extLst>
            </p:cNvPr>
            <p:cNvSpPr/>
            <p:nvPr/>
          </p:nvSpPr>
          <p:spPr>
            <a:xfrm>
              <a:off x="6830419"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1" name="Rectangle 480">
              <a:extLst>
                <a:ext uri="{FF2B5EF4-FFF2-40B4-BE49-F238E27FC236}">
                  <a16:creationId xmlns:a16="http://schemas.microsoft.com/office/drawing/2014/main" id="{6706B921-B1C2-4A66-8269-00083EFC95B0}"/>
                </a:ext>
              </a:extLst>
            </p:cNvPr>
            <p:cNvSpPr/>
            <p:nvPr/>
          </p:nvSpPr>
          <p:spPr>
            <a:xfrm>
              <a:off x="6900628"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2" name="Rectangle 481">
              <a:extLst>
                <a:ext uri="{FF2B5EF4-FFF2-40B4-BE49-F238E27FC236}">
                  <a16:creationId xmlns:a16="http://schemas.microsoft.com/office/drawing/2014/main" id="{2DA83A71-79D0-4E1E-B050-D4B192F7C298}"/>
                </a:ext>
              </a:extLst>
            </p:cNvPr>
            <p:cNvSpPr/>
            <p:nvPr/>
          </p:nvSpPr>
          <p:spPr>
            <a:xfrm>
              <a:off x="697083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3" name="Rectangle 482">
              <a:extLst>
                <a:ext uri="{FF2B5EF4-FFF2-40B4-BE49-F238E27FC236}">
                  <a16:creationId xmlns:a16="http://schemas.microsoft.com/office/drawing/2014/main" id="{974C55A1-9BDF-4FA1-99C3-51DFACD8E0D2}"/>
                </a:ext>
              </a:extLst>
            </p:cNvPr>
            <p:cNvSpPr/>
            <p:nvPr/>
          </p:nvSpPr>
          <p:spPr>
            <a:xfrm>
              <a:off x="704104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4" name="Rectangle 483">
              <a:extLst>
                <a:ext uri="{FF2B5EF4-FFF2-40B4-BE49-F238E27FC236}">
                  <a16:creationId xmlns:a16="http://schemas.microsoft.com/office/drawing/2014/main" id="{AD280C94-3AD2-4225-888A-7F1746F412CE}"/>
                </a:ext>
              </a:extLst>
            </p:cNvPr>
            <p:cNvSpPr/>
            <p:nvPr/>
          </p:nvSpPr>
          <p:spPr>
            <a:xfrm>
              <a:off x="711125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5" name="Rectangle 484">
              <a:extLst>
                <a:ext uri="{FF2B5EF4-FFF2-40B4-BE49-F238E27FC236}">
                  <a16:creationId xmlns:a16="http://schemas.microsoft.com/office/drawing/2014/main" id="{12704FDE-9233-4A1C-B6AB-C54F4D763B2F}"/>
                </a:ext>
              </a:extLst>
            </p:cNvPr>
            <p:cNvSpPr/>
            <p:nvPr/>
          </p:nvSpPr>
          <p:spPr>
            <a:xfrm>
              <a:off x="718146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6" name="Rectangle 485">
              <a:extLst>
                <a:ext uri="{FF2B5EF4-FFF2-40B4-BE49-F238E27FC236}">
                  <a16:creationId xmlns:a16="http://schemas.microsoft.com/office/drawing/2014/main" id="{097BE02E-BB76-4A8C-BF8B-6060BFCA36D9}"/>
                </a:ext>
              </a:extLst>
            </p:cNvPr>
            <p:cNvSpPr/>
            <p:nvPr/>
          </p:nvSpPr>
          <p:spPr>
            <a:xfrm>
              <a:off x="725167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7" name="Rectangle 486">
              <a:extLst>
                <a:ext uri="{FF2B5EF4-FFF2-40B4-BE49-F238E27FC236}">
                  <a16:creationId xmlns:a16="http://schemas.microsoft.com/office/drawing/2014/main" id="{2D5375C7-0DCB-40E5-8EF5-B4232D587772}"/>
                </a:ext>
              </a:extLst>
            </p:cNvPr>
            <p:cNvSpPr/>
            <p:nvPr/>
          </p:nvSpPr>
          <p:spPr>
            <a:xfrm>
              <a:off x="732188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8" name="Rectangle 487">
              <a:extLst>
                <a:ext uri="{FF2B5EF4-FFF2-40B4-BE49-F238E27FC236}">
                  <a16:creationId xmlns:a16="http://schemas.microsoft.com/office/drawing/2014/main" id="{E8CB7C10-242A-4E73-972F-4151E7374FCA}"/>
                </a:ext>
              </a:extLst>
            </p:cNvPr>
            <p:cNvSpPr/>
            <p:nvPr/>
          </p:nvSpPr>
          <p:spPr>
            <a:xfrm>
              <a:off x="7392092"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9" name="Rectangle 488">
              <a:extLst>
                <a:ext uri="{FF2B5EF4-FFF2-40B4-BE49-F238E27FC236}">
                  <a16:creationId xmlns:a16="http://schemas.microsoft.com/office/drawing/2014/main" id="{671BCE0C-4370-400F-B6FD-AAEF26C2C50E}"/>
                </a:ext>
              </a:extLst>
            </p:cNvPr>
            <p:cNvSpPr/>
            <p:nvPr/>
          </p:nvSpPr>
          <p:spPr>
            <a:xfrm>
              <a:off x="746267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0" name="Rectangle 489">
              <a:extLst>
                <a:ext uri="{FF2B5EF4-FFF2-40B4-BE49-F238E27FC236}">
                  <a16:creationId xmlns:a16="http://schemas.microsoft.com/office/drawing/2014/main" id="{60410C54-587D-4DAA-A733-7FC6B89C0568}"/>
                </a:ext>
              </a:extLst>
            </p:cNvPr>
            <p:cNvSpPr/>
            <p:nvPr/>
          </p:nvSpPr>
          <p:spPr>
            <a:xfrm>
              <a:off x="753288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1" name="Rectangle 490">
              <a:extLst>
                <a:ext uri="{FF2B5EF4-FFF2-40B4-BE49-F238E27FC236}">
                  <a16:creationId xmlns:a16="http://schemas.microsoft.com/office/drawing/2014/main" id="{D3FCE82D-DE52-4CCC-80C6-E230DE5BA3C6}"/>
                </a:ext>
              </a:extLst>
            </p:cNvPr>
            <p:cNvSpPr/>
            <p:nvPr/>
          </p:nvSpPr>
          <p:spPr>
            <a:xfrm>
              <a:off x="760309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2" name="Rectangle 491">
              <a:extLst>
                <a:ext uri="{FF2B5EF4-FFF2-40B4-BE49-F238E27FC236}">
                  <a16:creationId xmlns:a16="http://schemas.microsoft.com/office/drawing/2014/main" id="{065BE0F5-2812-4D88-93FF-E01F8EBA9961}"/>
                </a:ext>
              </a:extLst>
            </p:cNvPr>
            <p:cNvSpPr/>
            <p:nvPr/>
          </p:nvSpPr>
          <p:spPr>
            <a:xfrm>
              <a:off x="767330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3" name="Rectangle 492">
              <a:extLst>
                <a:ext uri="{FF2B5EF4-FFF2-40B4-BE49-F238E27FC236}">
                  <a16:creationId xmlns:a16="http://schemas.microsoft.com/office/drawing/2014/main" id="{286E50E5-5466-4E91-AD12-70708313345C}"/>
                </a:ext>
              </a:extLst>
            </p:cNvPr>
            <p:cNvSpPr/>
            <p:nvPr/>
          </p:nvSpPr>
          <p:spPr>
            <a:xfrm>
              <a:off x="774351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4" name="Rectangle 493">
              <a:extLst>
                <a:ext uri="{FF2B5EF4-FFF2-40B4-BE49-F238E27FC236}">
                  <a16:creationId xmlns:a16="http://schemas.microsoft.com/office/drawing/2014/main" id="{EAAB782C-BEF1-42FF-B1F9-3A3BB673D969}"/>
                </a:ext>
              </a:extLst>
            </p:cNvPr>
            <p:cNvSpPr/>
            <p:nvPr/>
          </p:nvSpPr>
          <p:spPr>
            <a:xfrm>
              <a:off x="781372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1" name="Rectangle 540">
              <a:extLst>
                <a:ext uri="{FF2B5EF4-FFF2-40B4-BE49-F238E27FC236}">
                  <a16:creationId xmlns:a16="http://schemas.microsoft.com/office/drawing/2014/main" id="{52443415-A27F-48CF-9930-16DB465132DB}"/>
                </a:ext>
              </a:extLst>
            </p:cNvPr>
            <p:cNvSpPr/>
            <p:nvPr/>
          </p:nvSpPr>
          <p:spPr>
            <a:xfrm>
              <a:off x="6760210"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2" name="Rectangle 541">
              <a:extLst>
                <a:ext uri="{FF2B5EF4-FFF2-40B4-BE49-F238E27FC236}">
                  <a16:creationId xmlns:a16="http://schemas.microsoft.com/office/drawing/2014/main" id="{9F30C4B4-4DA4-417F-A5C5-41252DA21FB8}"/>
                </a:ext>
              </a:extLst>
            </p:cNvPr>
            <p:cNvSpPr/>
            <p:nvPr/>
          </p:nvSpPr>
          <p:spPr>
            <a:xfrm>
              <a:off x="6830419"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3" name="Rectangle 542">
              <a:extLst>
                <a:ext uri="{FF2B5EF4-FFF2-40B4-BE49-F238E27FC236}">
                  <a16:creationId xmlns:a16="http://schemas.microsoft.com/office/drawing/2014/main" id="{B7F6FCD2-7268-42FE-A135-53FDC2A271B6}"/>
                </a:ext>
              </a:extLst>
            </p:cNvPr>
            <p:cNvSpPr/>
            <p:nvPr/>
          </p:nvSpPr>
          <p:spPr>
            <a:xfrm>
              <a:off x="6900628"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4" name="Rectangle 543">
              <a:extLst>
                <a:ext uri="{FF2B5EF4-FFF2-40B4-BE49-F238E27FC236}">
                  <a16:creationId xmlns:a16="http://schemas.microsoft.com/office/drawing/2014/main" id="{1DA70F00-CEAA-4211-864D-075DE505F637}"/>
                </a:ext>
              </a:extLst>
            </p:cNvPr>
            <p:cNvSpPr/>
            <p:nvPr/>
          </p:nvSpPr>
          <p:spPr>
            <a:xfrm>
              <a:off x="697083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5" name="Rectangle 544">
              <a:extLst>
                <a:ext uri="{FF2B5EF4-FFF2-40B4-BE49-F238E27FC236}">
                  <a16:creationId xmlns:a16="http://schemas.microsoft.com/office/drawing/2014/main" id="{89523F8A-E689-4FAF-A725-2FFF78C2BC9E}"/>
                </a:ext>
              </a:extLst>
            </p:cNvPr>
            <p:cNvSpPr/>
            <p:nvPr/>
          </p:nvSpPr>
          <p:spPr>
            <a:xfrm>
              <a:off x="704104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6" name="Rectangle 545">
              <a:extLst>
                <a:ext uri="{FF2B5EF4-FFF2-40B4-BE49-F238E27FC236}">
                  <a16:creationId xmlns:a16="http://schemas.microsoft.com/office/drawing/2014/main" id="{A959ACE0-7B78-4835-88B4-6DA75DE76035}"/>
                </a:ext>
              </a:extLst>
            </p:cNvPr>
            <p:cNvSpPr/>
            <p:nvPr/>
          </p:nvSpPr>
          <p:spPr>
            <a:xfrm>
              <a:off x="711125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7" name="Rectangle 546">
              <a:extLst>
                <a:ext uri="{FF2B5EF4-FFF2-40B4-BE49-F238E27FC236}">
                  <a16:creationId xmlns:a16="http://schemas.microsoft.com/office/drawing/2014/main" id="{50A9A330-6E0B-4A21-BCCB-5C723D2512A3}"/>
                </a:ext>
              </a:extLst>
            </p:cNvPr>
            <p:cNvSpPr/>
            <p:nvPr/>
          </p:nvSpPr>
          <p:spPr>
            <a:xfrm>
              <a:off x="718146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8" name="Rectangle 547">
              <a:extLst>
                <a:ext uri="{FF2B5EF4-FFF2-40B4-BE49-F238E27FC236}">
                  <a16:creationId xmlns:a16="http://schemas.microsoft.com/office/drawing/2014/main" id="{6D2ED1EB-F596-47D0-8AAF-0CA76D98C0C2}"/>
                </a:ext>
              </a:extLst>
            </p:cNvPr>
            <p:cNvSpPr/>
            <p:nvPr/>
          </p:nvSpPr>
          <p:spPr>
            <a:xfrm>
              <a:off x="725167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9" name="Rectangle 548">
              <a:extLst>
                <a:ext uri="{FF2B5EF4-FFF2-40B4-BE49-F238E27FC236}">
                  <a16:creationId xmlns:a16="http://schemas.microsoft.com/office/drawing/2014/main" id="{FDDD0747-60C4-47F9-ABA6-3E1FB2932C84}"/>
                </a:ext>
              </a:extLst>
            </p:cNvPr>
            <p:cNvSpPr/>
            <p:nvPr/>
          </p:nvSpPr>
          <p:spPr>
            <a:xfrm>
              <a:off x="7321883"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0" name="Rectangle 549">
              <a:extLst>
                <a:ext uri="{FF2B5EF4-FFF2-40B4-BE49-F238E27FC236}">
                  <a16:creationId xmlns:a16="http://schemas.microsoft.com/office/drawing/2014/main" id="{9FBBE680-8D12-4008-A80C-287BF76FE304}"/>
                </a:ext>
              </a:extLst>
            </p:cNvPr>
            <p:cNvSpPr/>
            <p:nvPr/>
          </p:nvSpPr>
          <p:spPr>
            <a:xfrm>
              <a:off x="7392092"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1" name="Rectangle 550">
              <a:extLst>
                <a:ext uri="{FF2B5EF4-FFF2-40B4-BE49-F238E27FC236}">
                  <a16:creationId xmlns:a16="http://schemas.microsoft.com/office/drawing/2014/main" id="{278E7C02-B0EF-49D5-ABCD-028358525B51}"/>
                </a:ext>
              </a:extLst>
            </p:cNvPr>
            <p:cNvSpPr/>
            <p:nvPr/>
          </p:nvSpPr>
          <p:spPr>
            <a:xfrm>
              <a:off x="746267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2" name="Rectangle 551">
              <a:extLst>
                <a:ext uri="{FF2B5EF4-FFF2-40B4-BE49-F238E27FC236}">
                  <a16:creationId xmlns:a16="http://schemas.microsoft.com/office/drawing/2014/main" id="{48F5F586-FD9C-4462-A4D8-AAE71D0899F1}"/>
                </a:ext>
              </a:extLst>
            </p:cNvPr>
            <p:cNvSpPr/>
            <p:nvPr/>
          </p:nvSpPr>
          <p:spPr>
            <a:xfrm>
              <a:off x="753288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3" name="Rectangle 552">
              <a:extLst>
                <a:ext uri="{FF2B5EF4-FFF2-40B4-BE49-F238E27FC236}">
                  <a16:creationId xmlns:a16="http://schemas.microsoft.com/office/drawing/2014/main" id="{29ECA4E6-822E-4CF6-BEEA-4CD0C60FC742}"/>
                </a:ext>
              </a:extLst>
            </p:cNvPr>
            <p:cNvSpPr/>
            <p:nvPr/>
          </p:nvSpPr>
          <p:spPr>
            <a:xfrm>
              <a:off x="760309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4" name="Rectangle 553">
              <a:extLst>
                <a:ext uri="{FF2B5EF4-FFF2-40B4-BE49-F238E27FC236}">
                  <a16:creationId xmlns:a16="http://schemas.microsoft.com/office/drawing/2014/main" id="{A20A5A14-C6B0-47A7-8EE0-B50C7184037B}"/>
                </a:ext>
              </a:extLst>
            </p:cNvPr>
            <p:cNvSpPr/>
            <p:nvPr/>
          </p:nvSpPr>
          <p:spPr>
            <a:xfrm>
              <a:off x="767330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5" name="Rectangle 554">
              <a:extLst>
                <a:ext uri="{FF2B5EF4-FFF2-40B4-BE49-F238E27FC236}">
                  <a16:creationId xmlns:a16="http://schemas.microsoft.com/office/drawing/2014/main" id="{B9FB7ECE-BBE9-4472-8C91-8047DBB4CCF4}"/>
                </a:ext>
              </a:extLst>
            </p:cNvPr>
            <p:cNvSpPr/>
            <p:nvPr/>
          </p:nvSpPr>
          <p:spPr>
            <a:xfrm>
              <a:off x="774351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3" name="Rectangle 602">
              <a:extLst>
                <a:ext uri="{FF2B5EF4-FFF2-40B4-BE49-F238E27FC236}">
                  <a16:creationId xmlns:a16="http://schemas.microsoft.com/office/drawing/2014/main" id="{EA330AA3-5DC5-47B3-8A52-298D723E537B}"/>
                </a:ext>
              </a:extLst>
            </p:cNvPr>
            <p:cNvSpPr/>
            <p:nvPr/>
          </p:nvSpPr>
          <p:spPr>
            <a:xfrm>
              <a:off x="6760210"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4" name="Rectangle 603">
              <a:extLst>
                <a:ext uri="{FF2B5EF4-FFF2-40B4-BE49-F238E27FC236}">
                  <a16:creationId xmlns:a16="http://schemas.microsoft.com/office/drawing/2014/main" id="{B425935B-2B91-4123-BED1-AC3C82F8ED37}"/>
                </a:ext>
              </a:extLst>
            </p:cNvPr>
            <p:cNvSpPr/>
            <p:nvPr/>
          </p:nvSpPr>
          <p:spPr>
            <a:xfrm>
              <a:off x="6830419"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5" name="Rectangle 604">
              <a:extLst>
                <a:ext uri="{FF2B5EF4-FFF2-40B4-BE49-F238E27FC236}">
                  <a16:creationId xmlns:a16="http://schemas.microsoft.com/office/drawing/2014/main" id="{5F5649BA-2363-401A-B966-FF80AABF873B}"/>
                </a:ext>
              </a:extLst>
            </p:cNvPr>
            <p:cNvSpPr/>
            <p:nvPr/>
          </p:nvSpPr>
          <p:spPr>
            <a:xfrm>
              <a:off x="6900628"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6" name="Rectangle 605">
              <a:extLst>
                <a:ext uri="{FF2B5EF4-FFF2-40B4-BE49-F238E27FC236}">
                  <a16:creationId xmlns:a16="http://schemas.microsoft.com/office/drawing/2014/main" id="{193C0CEB-9443-4F8E-B795-266BD74920FA}"/>
                </a:ext>
              </a:extLst>
            </p:cNvPr>
            <p:cNvSpPr/>
            <p:nvPr/>
          </p:nvSpPr>
          <p:spPr>
            <a:xfrm>
              <a:off x="697083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7" name="Rectangle 606">
              <a:extLst>
                <a:ext uri="{FF2B5EF4-FFF2-40B4-BE49-F238E27FC236}">
                  <a16:creationId xmlns:a16="http://schemas.microsoft.com/office/drawing/2014/main" id="{8CA8A2C3-4110-4C9E-AC21-7EBBC9669B61}"/>
                </a:ext>
              </a:extLst>
            </p:cNvPr>
            <p:cNvSpPr/>
            <p:nvPr/>
          </p:nvSpPr>
          <p:spPr>
            <a:xfrm>
              <a:off x="704104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8" name="Rectangle 607">
              <a:extLst>
                <a:ext uri="{FF2B5EF4-FFF2-40B4-BE49-F238E27FC236}">
                  <a16:creationId xmlns:a16="http://schemas.microsoft.com/office/drawing/2014/main" id="{0BAC4A79-AD3F-42C4-AF77-BBB98EECD035}"/>
                </a:ext>
              </a:extLst>
            </p:cNvPr>
            <p:cNvSpPr/>
            <p:nvPr/>
          </p:nvSpPr>
          <p:spPr>
            <a:xfrm>
              <a:off x="711125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9" name="Rectangle 608">
              <a:extLst>
                <a:ext uri="{FF2B5EF4-FFF2-40B4-BE49-F238E27FC236}">
                  <a16:creationId xmlns:a16="http://schemas.microsoft.com/office/drawing/2014/main" id="{63196D18-1C17-4AB3-9CB1-793744D61F49}"/>
                </a:ext>
              </a:extLst>
            </p:cNvPr>
            <p:cNvSpPr/>
            <p:nvPr/>
          </p:nvSpPr>
          <p:spPr>
            <a:xfrm>
              <a:off x="718146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0" name="Rectangle 609">
              <a:extLst>
                <a:ext uri="{FF2B5EF4-FFF2-40B4-BE49-F238E27FC236}">
                  <a16:creationId xmlns:a16="http://schemas.microsoft.com/office/drawing/2014/main" id="{4C24FA20-7151-4B15-9D5F-8FFC3DCE86C8}"/>
                </a:ext>
              </a:extLst>
            </p:cNvPr>
            <p:cNvSpPr/>
            <p:nvPr/>
          </p:nvSpPr>
          <p:spPr>
            <a:xfrm>
              <a:off x="725167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1" name="Rectangle 610">
              <a:extLst>
                <a:ext uri="{FF2B5EF4-FFF2-40B4-BE49-F238E27FC236}">
                  <a16:creationId xmlns:a16="http://schemas.microsoft.com/office/drawing/2014/main" id="{F53A46DE-1B70-4A94-B587-3FDA5D1E4F58}"/>
                </a:ext>
              </a:extLst>
            </p:cNvPr>
            <p:cNvSpPr/>
            <p:nvPr/>
          </p:nvSpPr>
          <p:spPr>
            <a:xfrm>
              <a:off x="7321883"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2" name="Rectangle 611">
              <a:extLst>
                <a:ext uri="{FF2B5EF4-FFF2-40B4-BE49-F238E27FC236}">
                  <a16:creationId xmlns:a16="http://schemas.microsoft.com/office/drawing/2014/main" id="{B724CCDF-B81D-4005-969E-8D4BA541F0DB}"/>
                </a:ext>
              </a:extLst>
            </p:cNvPr>
            <p:cNvSpPr/>
            <p:nvPr/>
          </p:nvSpPr>
          <p:spPr>
            <a:xfrm>
              <a:off x="7392092"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3" name="Rectangle 612">
              <a:extLst>
                <a:ext uri="{FF2B5EF4-FFF2-40B4-BE49-F238E27FC236}">
                  <a16:creationId xmlns:a16="http://schemas.microsoft.com/office/drawing/2014/main" id="{30D53474-8500-465F-8579-CF75D4D6A7D0}"/>
                </a:ext>
              </a:extLst>
            </p:cNvPr>
            <p:cNvSpPr/>
            <p:nvPr/>
          </p:nvSpPr>
          <p:spPr>
            <a:xfrm>
              <a:off x="746267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4" name="Rectangle 613">
              <a:extLst>
                <a:ext uri="{FF2B5EF4-FFF2-40B4-BE49-F238E27FC236}">
                  <a16:creationId xmlns:a16="http://schemas.microsoft.com/office/drawing/2014/main" id="{C521FB48-F646-4C9C-A4EB-23F0F3C617BB}"/>
                </a:ext>
              </a:extLst>
            </p:cNvPr>
            <p:cNvSpPr/>
            <p:nvPr/>
          </p:nvSpPr>
          <p:spPr>
            <a:xfrm>
              <a:off x="753288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5" name="Rectangle 614">
              <a:extLst>
                <a:ext uri="{FF2B5EF4-FFF2-40B4-BE49-F238E27FC236}">
                  <a16:creationId xmlns:a16="http://schemas.microsoft.com/office/drawing/2014/main" id="{833A22C9-CBD6-4970-AEC8-B0C8C46EAB17}"/>
                </a:ext>
              </a:extLst>
            </p:cNvPr>
            <p:cNvSpPr/>
            <p:nvPr/>
          </p:nvSpPr>
          <p:spPr>
            <a:xfrm>
              <a:off x="760309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6" name="Rectangle 615">
              <a:extLst>
                <a:ext uri="{FF2B5EF4-FFF2-40B4-BE49-F238E27FC236}">
                  <a16:creationId xmlns:a16="http://schemas.microsoft.com/office/drawing/2014/main" id="{0EE20C9D-5404-46DE-9A64-912092E45852}"/>
                </a:ext>
              </a:extLst>
            </p:cNvPr>
            <p:cNvSpPr/>
            <p:nvPr/>
          </p:nvSpPr>
          <p:spPr>
            <a:xfrm>
              <a:off x="767330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7" name="Rectangle 616">
              <a:extLst>
                <a:ext uri="{FF2B5EF4-FFF2-40B4-BE49-F238E27FC236}">
                  <a16:creationId xmlns:a16="http://schemas.microsoft.com/office/drawing/2014/main" id="{5404249B-E0DA-43EC-8851-3D7D18070757}"/>
                </a:ext>
              </a:extLst>
            </p:cNvPr>
            <p:cNvSpPr/>
            <p:nvPr/>
          </p:nvSpPr>
          <p:spPr>
            <a:xfrm>
              <a:off x="774351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5" name="Rectangle 664">
              <a:extLst>
                <a:ext uri="{FF2B5EF4-FFF2-40B4-BE49-F238E27FC236}">
                  <a16:creationId xmlns:a16="http://schemas.microsoft.com/office/drawing/2014/main" id="{1B4B6062-0889-42ED-AD49-D3BF6A83A15A}"/>
                </a:ext>
              </a:extLst>
            </p:cNvPr>
            <p:cNvSpPr/>
            <p:nvPr/>
          </p:nvSpPr>
          <p:spPr>
            <a:xfrm>
              <a:off x="6760210"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6" name="Rectangle 665">
              <a:extLst>
                <a:ext uri="{FF2B5EF4-FFF2-40B4-BE49-F238E27FC236}">
                  <a16:creationId xmlns:a16="http://schemas.microsoft.com/office/drawing/2014/main" id="{8D7A0051-261A-490C-A236-192F05EFA89D}"/>
                </a:ext>
              </a:extLst>
            </p:cNvPr>
            <p:cNvSpPr/>
            <p:nvPr/>
          </p:nvSpPr>
          <p:spPr>
            <a:xfrm>
              <a:off x="6830419"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7" name="Rectangle 666">
              <a:extLst>
                <a:ext uri="{FF2B5EF4-FFF2-40B4-BE49-F238E27FC236}">
                  <a16:creationId xmlns:a16="http://schemas.microsoft.com/office/drawing/2014/main" id="{D3C54036-EFF8-4898-BE2C-C95489E25027}"/>
                </a:ext>
              </a:extLst>
            </p:cNvPr>
            <p:cNvSpPr/>
            <p:nvPr/>
          </p:nvSpPr>
          <p:spPr>
            <a:xfrm>
              <a:off x="6900628"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8" name="Rectangle 667">
              <a:extLst>
                <a:ext uri="{FF2B5EF4-FFF2-40B4-BE49-F238E27FC236}">
                  <a16:creationId xmlns:a16="http://schemas.microsoft.com/office/drawing/2014/main" id="{8C6A7A58-77C0-4364-A0A8-AA280484BAC8}"/>
                </a:ext>
              </a:extLst>
            </p:cNvPr>
            <p:cNvSpPr/>
            <p:nvPr/>
          </p:nvSpPr>
          <p:spPr>
            <a:xfrm>
              <a:off x="697083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9" name="Rectangle 668">
              <a:extLst>
                <a:ext uri="{FF2B5EF4-FFF2-40B4-BE49-F238E27FC236}">
                  <a16:creationId xmlns:a16="http://schemas.microsoft.com/office/drawing/2014/main" id="{D3CD7048-2328-4F59-90AE-B52939BB88FA}"/>
                </a:ext>
              </a:extLst>
            </p:cNvPr>
            <p:cNvSpPr/>
            <p:nvPr/>
          </p:nvSpPr>
          <p:spPr>
            <a:xfrm>
              <a:off x="704104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0" name="Rectangle 669">
              <a:extLst>
                <a:ext uri="{FF2B5EF4-FFF2-40B4-BE49-F238E27FC236}">
                  <a16:creationId xmlns:a16="http://schemas.microsoft.com/office/drawing/2014/main" id="{C664DFAA-6357-49F2-9F87-FF7ED0E02F16}"/>
                </a:ext>
              </a:extLst>
            </p:cNvPr>
            <p:cNvSpPr/>
            <p:nvPr/>
          </p:nvSpPr>
          <p:spPr>
            <a:xfrm>
              <a:off x="711125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1" name="Rectangle 670">
              <a:extLst>
                <a:ext uri="{FF2B5EF4-FFF2-40B4-BE49-F238E27FC236}">
                  <a16:creationId xmlns:a16="http://schemas.microsoft.com/office/drawing/2014/main" id="{9D31FDC6-1F64-411D-8F62-D3CAC0ADAD9A}"/>
                </a:ext>
              </a:extLst>
            </p:cNvPr>
            <p:cNvSpPr/>
            <p:nvPr/>
          </p:nvSpPr>
          <p:spPr>
            <a:xfrm>
              <a:off x="718146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2" name="Rectangle 671">
              <a:extLst>
                <a:ext uri="{FF2B5EF4-FFF2-40B4-BE49-F238E27FC236}">
                  <a16:creationId xmlns:a16="http://schemas.microsoft.com/office/drawing/2014/main" id="{FF253EB8-759D-4DD5-849C-E45C0ABF3FFE}"/>
                </a:ext>
              </a:extLst>
            </p:cNvPr>
            <p:cNvSpPr/>
            <p:nvPr/>
          </p:nvSpPr>
          <p:spPr>
            <a:xfrm>
              <a:off x="725167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3" name="Rectangle 672">
              <a:extLst>
                <a:ext uri="{FF2B5EF4-FFF2-40B4-BE49-F238E27FC236}">
                  <a16:creationId xmlns:a16="http://schemas.microsoft.com/office/drawing/2014/main" id="{3A5E7F18-774E-4A6F-8B11-43DDAFC68C27}"/>
                </a:ext>
              </a:extLst>
            </p:cNvPr>
            <p:cNvSpPr/>
            <p:nvPr/>
          </p:nvSpPr>
          <p:spPr>
            <a:xfrm>
              <a:off x="7321883"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4" name="Rectangle 673">
              <a:extLst>
                <a:ext uri="{FF2B5EF4-FFF2-40B4-BE49-F238E27FC236}">
                  <a16:creationId xmlns:a16="http://schemas.microsoft.com/office/drawing/2014/main" id="{8EB17BAC-9266-4E9D-B1CC-413FEEAF4A5A}"/>
                </a:ext>
              </a:extLst>
            </p:cNvPr>
            <p:cNvSpPr/>
            <p:nvPr/>
          </p:nvSpPr>
          <p:spPr>
            <a:xfrm>
              <a:off x="7392092"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5" name="Rectangle 674">
              <a:extLst>
                <a:ext uri="{FF2B5EF4-FFF2-40B4-BE49-F238E27FC236}">
                  <a16:creationId xmlns:a16="http://schemas.microsoft.com/office/drawing/2014/main" id="{4ADE5441-F8FA-4EB0-8F42-BDD64D99EC37}"/>
                </a:ext>
              </a:extLst>
            </p:cNvPr>
            <p:cNvSpPr/>
            <p:nvPr/>
          </p:nvSpPr>
          <p:spPr>
            <a:xfrm>
              <a:off x="746267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6" name="Rectangle 675">
              <a:extLst>
                <a:ext uri="{FF2B5EF4-FFF2-40B4-BE49-F238E27FC236}">
                  <a16:creationId xmlns:a16="http://schemas.microsoft.com/office/drawing/2014/main" id="{3C3CD7A7-8390-4170-9352-AE2996ACA23A}"/>
                </a:ext>
              </a:extLst>
            </p:cNvPr>
            <p:cNvSpPr/>
            <p:nvPr/>
          </p:nvSpPr>
          <p:spPr>
            <a:xfrm>
              <a:off x="753288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7" name="Rectangle 676">
              <a:extLst>
                <a:ext uri="{FF2B5EF4-FFF2-40B4-BE49-F238E27FC236}">
                  <a16:creationId xmlns:a16="http://schemas.microsoft.com/office/drawing/2014/main" id="{C52B7BCA-7477-48B6-80C3-0E0F381BBAFA}"/>
                </a:ext>
              </a:extLst>
            </p:cNvPr>
            <p:cNvSpPr/>
            <p:nvPr/>
          </p:nvSpPr>
          <p:spPr>
            <a:xfrm>
              <a:off x="760309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8" name="Rectangle 677">
              <a:extLst>
                <a:ext uri="{FF2B5EF4-FFF2-40B4-BE49-F238E27FC236}">
                  <a16:creationId xmlns:a16="http://schemas.microsoft.com/office/drawing/2014/main" id="{140C5974-4309-44A6-99B8-E3BB535E6F49}"/>
                </a:ext>
              </a:extLst>
            </p:cNvPr>
            <p:cNvSpPr/>
            <p:nvPr/>
          </p:nvSpPr>
          <p:spPr>
            <a:xfrm>
              <a:off x="767330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7" name="Rectangle 726">
              <a:extLst>
                <a:ext uri="{FF2B5EF4-FFF2-40B4-BE49-F238E27FC236}">
                  <a16:creationId xmlns:a16="http://schemas.microsoft.com/office/drawing/2014/main" id="{4E3CAD65-4A1D-48E8-9DDF-A7F9D33C21F6}"/>
                </a:ext>
              </a:extLst>
            </p:cNvPr>
            <p:cNvSpPr/>
            <p:nvPr/>
          </p:nvSpPr>
          <p:spPr>
            <a:xfrm>
              <a:off x="6760210"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8" name="Rectangle 727">
              <a:extLst>
                <a:ext uri="{FF2B5EF4-FFF2-40B4-BE49-F238E27FC236}">
                  <a16:creationId xmlns:a16="http://schemas.microsoft.com/office/drawing/2014/main" id="{27C6DE90-18A7-4A49-82C1-2ECCEC7BF713}"/>
                </a:ext>
              </a:extLst>
            </p:cNvPr>
            <p:cNvSpPr/>
            <p:nvPr/>
          </p:nvSpPr>
          <p:spPr>
            <a:xfrm>
              <a:off x="6830419"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9" name="Rectangle 728">
              <a:extLst>
                <a:ext uri="{FF2B5EF4-FFF2-40B4-BE49-F238E27FC236}">
                  <a16:creationId xmlns:a16="http://schemas.microsoft.com/office/drawing/2014/main" id="{6F672ACC-2A25-42A9-8DEC-7C0C2D694A2A}"/>
                </a:ext>
              </a:extLst>
            </p:cNvPr>
            <p:cNvSpPr/>
            <p:nvPr/>
          </p:nvSpPr>
          <p:spPr>
            <a:xfrm>
              <a:off x="6900628"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0" name="Rectangle 729">
              <a:extLst>
                <a:ext uri="{FF2B5EF4-FFF2-40B4-BE49-F238E27FC236}">
                  <a16:creationId xmlns:a16="http://schemas.microsoft.com/office/drawing/2014/main" id="{682A0686-8E2D-493A-B5D6-63D766B5350B}"/>
                </a:ext>
              </a:extLst>
            </p:cNvPr>
            <p:cNvSpPr/>
            <p:nvPr/>
          </p:nvSpPr>
          <p:spPr>
            <a:xfrm>
              <a:off x="697083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1" name="Rectangle 730">
              <a:extLst>
                <a:ext uri="{FF2B5EF4-FFF2-40B4-BE49-F238E27FC236}">
                  <a16:creationId xmlns:a16="http://schemas.microsoft.com/office/drawing/2014/main" id="{71D0E8BF-A12D-4B0F-B819-FF53928DEB16}"/>
                </a:ext>
              </a:extLst>
            </p:cNvPr>
            <p:cNvSpPr/>
            <p:nvPr/>
          </p:nvSpPr>
          <p:spPr>
            <a:xfrm>
              <a:off x="704104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2" name="Rectangle 731">
              <a:extLst>
                <a:ext uri="{FF2B5EF4-FFF2-40B4-BE49-F238E27FC236}">
                  <a16:creationId xmlns:a16="http://schemas.microsoft.com/office/drawing/2014/main" id="{416511E5-4654-4AF4-B9E4-5AEC6F36DCCE}"/>
                </a:ext>
              </a:extLst>
            </p:cNvPr>
            <p:cNvSpPr/>
            <p:nvPr/>
          </p:nvSpPr>
          <p:spPr>
            <a:xfrm>
              <a:off x="711125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3" name="Rectangle 732">
              <a:extLst>
                <a:ext uri="{FF2B5EF4-FFF2-40B4-BE49-F238E27FC236}">
                  <a16:creationId xmlns:a16="http://schemas.microsoft.com/office/drawing/2014/main" id="{1ADEAB2C-77DF-4A48-87C0-9D49E53811DA}"/>
                </a:ext>
              </a:extLst>
            </p:cNvPr>
            <p:cNvSpPr/>
            <p:nvPr/>
          </p:nvSpPr>
          <p:spPr>
            <a:xfrm>
              <a:off x="718146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4" name="Rectangle 733">
              <a:extLst>
                <a:ext uri="{FF2B5EF4-FFF2-40B4-BE49-F238E27FC236}">
                  <a16:creationId xmlns:a16="http://schemas.microsoft.com/office/drawing/2014/main" id="{6E3F0934-AED8-487E-A4EB-5FD82982A62E}"/>
                </a:ext>
              </a:extLst>
            </p:cNvPr>
            <p:cNvSpPr/>
            <p:nvPr/>
          </p:nvSpPr>
          <p:spPr>
            <a:xfrm>
              <a:off x="7251674"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5" name="Rectangle 734">
              <a:extLst>
                <a:ext uri="{FF2B5EF4-FFF2-40B4-BE49-F238E27FC236}">
                  <a16:creationId xmlns:a16="http://schemas.microsoft.com/office/drawing/2014/main" id="{CE860FD8-3466-4C93-86D7-7943AF781B1E}"/>
                </a:ext>
              </a:extLst>
            </p:cNvPr>
            <p:cNvSpPr/>
            <p:nvPr/>
          </p:nvSpPr>
          <p:spPr>
            <a:xfrm>
              <a:off x="7321883"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6" name="Rectangle 735">
              <a:extLst>
                <a:ext uri="{FF2B5EF4-FFF2-40B4-BE49-F238E27FC236}">
                  <a16:creationId xmlns:a16="http://schemas.microsoft.com/office/drawing/2014/main" id="{73CF3677-F8A2-4C8A-B949-F68C1BD4A390}"/>
                </a:ext>
              </a:extLst>
            </p:cNvPr>
            <p:cNvSpPr/>
            <p:nvPr/>
          </p:nvSpPr>
          <p:spPr>
            <a:xfrm>
              <a:off x="7392092"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7" name="Rectangle 736">
              <a:extLst>
                <a:ext uri="{FF2B5EF4-FFF2-40B4-BE49-F238E27FC236}">
                  <a16:creationId xmlns:a16="http://schemas.microsoft.com/office/drawing/2014/main" id="{2D428BB6-50F2-4D5D-BD03-C89E0B339C5D}"/>
                </a:ext>
              </a:extLst>
            </p:cNvPr>
            <p:cNvSpPr/>
            <p:nvPr/>
          </p:nvSpPr>
          <p:spPr>
            <a:xfrm>
              <a:off x="746267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8" name="Rectangle 737">
              <a:extLst>
                <a:ext uri="{FF2B5EF4-FFF2-40B4-BE49-F238E27FC236}">
                  <a16:creationId xmlns:a16="http://schemas.microsoft.com/office/drawing/2014/main" id="{D91C71E3-D698-40E3-9705-ADCF957A8D3F}"/>
                </a:ext>
              </a:extLst>
            </p:cNvPr>
            <p:cNvSpPr/>
            <p:nvPr/>
          </p:nvSpPr>
          <p:spPr>
            <a:xfrm>
              <a:off x="753288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9" name="Rectangle 738">
              <a:extLst>
                <a:ext uri="{FF2B5EF4-FFF2-40B4-BE49-F238E27FC236}">
                  <a16:creationId xmlns:a16="http://schemas.microsoft.com/office/drawing/2014/main" id="{CE1B171C-410E-4C75-82F6-31B027B1F669}"/>
                </a:ext>
              </a:extLst>
            </p:cNvPr>
            <p:cNvSpPr/>
            <p:nvPr/>
          </p:nvSpPr>
          <p:spPr>
            <a:xfrm>
              <a:off x="760309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9" name="Rectangle 788">
              <a:extLst>
                <a:ext uri="{FF2B5EF4-FFF2-40B4-BE49-F238E27FC236}">
                  <a16:creationId xmlns:a16="http://schemas.microsoft.com/office/drawing/2014/main" id="{AC25D884-623B-4E2A-93D4-6EA4A4AA6B1F}"/>
                </a:ext>
              </a:extLst>
            </p:cNvPr>
            <p:cNvSpPr/>
            <p:nvPr/>
          </p:nvSpPr>
          <p:spPr>
            <a:xfrm>
              <a:off x="6760210"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0" name="Rectangle 789">
              <a:extLst>
                <a:ext uri="{FF2B5EF4-FFF2-40B4-BE49-F238E27FC236}">
                  <a16:creationId xmlns:a16="http://schemas.microsoft.com/office/drawing/2014/main" id="{D3E3F54B-426E-496D-A8A2-782F3FDA3136}"/>
                </a:ext>
              </a:extLst>
            </p:cNvPr>
            <p:cNvSpPr/>
            <p:nvPr/>
          </p:nvSpPr>
          <p:spPr>
            <a:xfrm>
              <a:off x="6830419"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1" name="Rectangle 790">
              <a:extLst>
                <a:ext uri="{FF2B5EF4-FFF2-40B4-BE49-F238E27FC236}">
                  <a16:creationId xmlns:a16="http://schemas.microsoft.com/office/drawing/2014/main" id="{5719C55E-237B-4393-AED7-BABE116C61DC}"/>
                </a:ext>
              </a:extLst>
            </p:cNvPr>
            <p:cNvSpPr/>
            <p:nvPr/>
          </p:nvSpPr>
          <p:spPr>
            <a:xfrm>
              <a:off x="6900628"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2" name="Rectangle 791">
              <a:extLst>
                <a:ext uri="{FF2B5EF4-FFF2-40B4-BE49-F238E27FC236}">
                  <a16:creationId xmlns:a16="http://schemas.microsoft.com/office/drawing/2014/main" id="{9D11B8BD-95E0-48D5-8E1D-039446BD3F1F}"/>
                </a:ext>
              </a:extLst>
            </p:cNvPr>
            <p:cNvSpPr/>
            <p:nvPr/>
          </p:nvSpPr>
          <p:spPr>
            <a:xfrm>
              <a:off x="697083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3" name="Rectangle 792">
              <a:extLst>
                <a:ext uri="{FF2B5EF4-FFF2-40B4-BE49-F238E27FC236}">
                  <a16:creationId xmlns:a16="http://schemas.microsoft.com/office/drawing/2014/main" id="{67566D22-936A-4CFA-B984-BAAD3BFC4893}"/>
                </a:ext>
              </a:extLst>
            </p:cNvPr>
            <p:cNvSpPr/>
            <p:nvPr/>
          </p:nvSpPr>
          <p:spPr>
            <a:xfrm>
              <a:off x="704104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4" name="Rectangle 793">
              <a:extLst>
                <a:ext uri="{FF2B5EF4-FFF2-40B4-BE49-F238E27FC236}">
                  <a16:creationId xmlns:a16="http://schemas.microsoft.com/office/drawing/2014/main" id="{09134161-7D16-477C-A60C-7C998BE58B38}"/>
                </a:ext>
              </a:extLst>
            </p:cNvPr>
            <p:cNvSpPr/>
            <p:nvPr/>
          </p:nvSpPr>
          <p:spPr>
            <a:xfrm>
              <a:off x="711125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5" name="Rectangle 794">
              <a:extLst>
                <a:ext uri="{FF2B5EF4-FFF2-40B4-BE49-F238E27FC236}">
                  <a16:creationId xmlns:a16="http://schemas.microsoft.com/office/drawing/2014/main" id="{01E491DE-4027-4443-ABC2-37BC29362210}"/>
                </a:ext>
              </a:extLst>
            </p:cNvPr>
            <p:cNvSpPr/>
            <p:nvPr/>
          </p:nvSpPr>
          <p:spPr>
            <a:xfrm>
              <a:off x="7181465"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6" name="Rectangle 795">
              <a:extLst>
                <a:ext uri="{FF2B5EF4-FFF2-40B4-BE49-F238E27FC236}">
                  <a16:creationId xmlns:a16="http://schemas.microsoft.com/office/drawing/2014/main" id="{36C04D13-DCA7-4F9D-B7A9-1C813A180FD0}"/>
                </a:ext>
              </a:extLst>
            </p:cNvPr>
            <p:cNvSpPr/>
            <p:nvPr/>
          </p:nvSpPr>
          <p:spPr>
            <a:xfrm>
              <a:off x="7251674"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7" name="Rectangle 796">
              <a:extLst>
                <a:ext uri="{FF2B5EF4-FFF2-40B4-BE49-F238E27FC236}">
                  <a16:creationId xmlns:a16="http://schemas.microsoft.com/office/drawing/2014/main" id="{804B7181-53CF-42BC-932C-42CC158F6968}"/>
                </a:ext>
              </a:extLst>
            </p:cNvPr>
            <p:cNvSpPr/>
            <p:nvPr/>
          </p:nvSpPr>
          <p:spPr>
            <a:xfrm>
              <a:off x="7321883"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8" name="Rectangle 797">
              <a:extLst>
                <a:ext uri="{FF2B5EF4-FFF2-40B4-BE49-F238E27FC236}">
                  <a16:creationId xmlns:a16="http://schemas.microsoft.com/office/drawing/2014/main" id="{01C9AACE-3694-40BD-981A-CBDB1C9DEBE2}"/>
                </a:ext>
              </a:extLst>
            </p:cNvPr>
            <p:cNvSpPr/>
            <p:nvPr/>
          </p:nvSpPr>
          <p:spPr>
            <a:xfrm>
              <a:off x="7392092"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9" name="Rectangle 798">
              <a:extLst>
                <a:ext uri="{FF2B5EF4-FFF2-40B4-BE49-F238E27FC236}">
                  <a16:creationId xmlns:a16="http://schemas.microsoft.com/office/drawing/2014/main" id="{E22239EB-5C59-4874-A581-25991AA254FA}"/>
                </a:ext>
              </a:extLst>
            </p:cNvPr>
            <p:cNvSpPr/>
            <p:nvPr/>
          </p:nvSpPr>
          <p:spPr>
            <a:xfrm>
              <a:off x="746267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00" name="Rectangle 799">
              <a:extLst>
                <a:ext uri="{FF2B5EF4-FFF2-40B4-BE49-F238E27FC236}">
                  <a16:creationId xmlns:a16="http://schemas.microsoft.com/office/drawing/2014/main" id="{92B8B23F-E966-4693-8359-B9A4B9AA7101}"/>
                </a:ext>
              </a:extLst>
            </p:cNvPr>
            <p:cNvSpPr/>
            <p:nvPr/>
          </p:nvSpPr>
          <p:spPr>
            <a:xfrm>
              <a:off x="753288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1" name="Rectangle 850">
              <a:extLst>
                <a:ext uri="{FF2B5EF4-FFF2-40B4-BE49-F238E27FC236}">
                  <a16:creationId xmlns:a16="http://schemas.microsoft.com/office/drawing/2014/main" id="{742924B3-06F4-46DB-9D31-12F66564BE2A}"/>
                </a:ext>
              </a:extLst>
            </p:cNvPr>
            <p:cNvSpPr/>
            <p:nvPr/>
          </p:nvSpPr>
          <p:spPr>
            <a:xfrm>
              <a:off x="6760210"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2" name="Rectangle 851">
              <a:extLst>
                <a:ext uri="{FF2B5EF4-FFF2-40B4-BE49-F238E27FC236}">
                  <a16:creationId xmlns:a16="http://schemas.microsoft.com/office/drawing/2014/main" id="{8C2D1144-31AA-4AEB-BDEE-C5F7C0EB2CB7}"/>
                </a:ext>
              </a:extLst>
            </p:cNvPr>
            <p:cNvSpPr/>
            <p:nvPr/>
          </p:nvSpPr>
          <p:spPr>
            <a:xfrm>
              <a:off x="6830419"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3" name="Rectangle 852">
              <a:extLst>
                <a:ext uri="{FF2B5EF4-FFF2-40B4-BE49-F238E27FC236}">
                  <a16:creationId xmlns:a16="http://schemas.microsoft.com/office/drawing/2014/main" id="{864D3A4F-C6EF-4BC8-B85B-514F696808B9}"/>
                </a:ext>
              </a:extLst>
            </p:cNvPr>
            <p:cNvSpPr/>
            <p:nvPr/>
          </p:nvSpPr>
          <p:spPr>
            <a:xfrm>
              <a:off x="6900628"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4" name="Rectangle 853">
              <a:extLst>
                <a:ext uri="{FF2B5EF4-FFF2-40B4-BE49-F238E27FC236}">
                  <a16:creationId xmlns:a16="http://schemas.microsoft.com/office/drawing/2014/main" id="{858340E7-5E47-475D-83E4-8998AE92DE09}"/>
                </a:ext>
              </a:extLst>
            </p:cNvPr>
            <p:cNvSpPr/>
            <p:nvPr/>
          </p:nvSpPr>
          <p:spPr>
            <a:xfrm>
              <a:off x="697083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5" name="Rectangle 854">
              <a:extLst>
                <a:ext uri="{FF2B5EF4-FFF2-40B4-BE49-F238E27FC236}">
                  <a16:creationId xmlns:a16="http://schemas.microsoft.com/office/drawing/2014/main" id="{7B30C09D-79AC-4F50-9ACE-DC8D78C59C65}"/>
                </a:ext>
              </a:extLst>
            </p:cNvPr>
            <p:cNvSpPr/>
            <p:nvPr/>
          </p:nvSpPr>
          <p:spPr>
            <a:xfrm>
              <a:off x="704104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6" name="Rectangle 855">
              <a:extLst>
                <a:ext uri="{FF2B5EF4-FFF2-40B4-BE49-F238E27FC236}">
                  <a16:creationId xmlns:a16="http://schemas.microsoft.com/office/drawing/2014/main" id="{C68CB5C1-D5CF-4535-A693-08DDEEB40D6F}"/>
                </a:ext>
              </a:extLst>
            </p:cNvPr>
            <p:cNvSpPr/>
            <p:nvPr/>
          </p:nvSpPr>
          <p:spPr>
            <a:xfrm>
              <a:off x="7111256"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7" name="Rectangle 856">
              <a:extLst>
                <a:ext uri="{FF2B5EF4-FFF2-40B4-BE49-F238E27FC236}">
                  <a16:creationId xmlns:a16="http://schemas.microsoft.com/office/drawing/2014/main" id="{B23F367D-099A-49E0-816D-7C8421B21B03}"/>
                </a:ext>
              </a:extLst>
            </p:cNvPr>
            <p:cNvSpPr/>
            <p:nvPr/>
          </p:nvSpPr>
          <p:spPr>
            <a:xfrm>
              <a:off x="7181465"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8" name="Rectangle 857">
              <a:extLst>
                <a:ext uri="{FF2B5EF4-FFF2-40B4-BE49-F238E27FC236}">
                  <a16:creationId xmlns:a16="http://schemas.microsoft.com/office/drawing/2014/main" id="{069E2023-09EE-49B0-BA76-03B9D7949B01}"/>
                </a:ext>
              </a:extLst>
            </p:cNvPr>
            <p:cNvSpPr/>
            <p:nvPr/>
          </p:nvSpPr>
          <p:spPr>
            <a:xfrm>
              <a:off x="7251674"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9" name="Rectangle 858">
              <a:extLst>
                <a:ext uri="{FF2B5EF4-FFF2-40B4-BE49-F238E27FC236}">
                  <a16:creationId xmlns:a16="http://schemas.microsoft.com/office/drawing/2014/main" id="{4B1C3932-2172-49CC-9932-2670C4B090CD}"/>
                </a:ext>
              </a:extLst>
            </p:cNvPr>
            <p:cNvSpPr/>
            <p:nvPr/>
          </p:nvSpPr>
          <p:spPr>
            <a:xfrm>
              <a:off x="7321883"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0" name="Rectangle 859">
              <a:extLst>
                <a:ext uri="{FF2B5EF4-FFF2-40B4-BE49-F238E27FC236}">
                  <a16:creationId xmlns:a16="http://schemas.microsoft.com/office/drawing/2014/main" id="{D75993C6-45CD-406E-A84E-97C75DDD1E77}"/>
                </a:ext>
              </a:extLst>
            </p:cNvPr>
            <p:cNvSpPr/>
            <p:nvPr/>
          </p:nvSpPr>
          <p:spPr>
            <a:xfrm>
              <a:off x="7392092"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1" name="Rectangle 860">
              <a:extLst>
                <a:ext uri="{FF2B5EF4-FFF2-40B4-BE49-F238E27FC236}">
                  <a16:creationId xmlns:a16="http://schemas.microsoft.com/office/drawing/2014/main" id="{36C1B58E-B669-4B55-8CDB-79D26E76FF69}"/>
                </a:ext>
              </a:extLst>
            </p:cNvPr>
            <p:cNvSpPr/>
            <p:nvPr/>
          </p:nvSpPr>
          <p:spPr>
            <a:xfrm>
              <a:off x="746267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3" name="Rectangle 912">
              <a:extLst>
                <a:ext uri="{FF2B5EF4-FFF2-40B4-BE49-F238E27FC236}">
                  <a16:creationId xmlns:a16="http://schemas.microsoft.com/office/drawing/2014/main" id="{28E8795A-EB9C-408A-A304-12AB5E7E4B41}"/>
                </a:ext>
              </a:extLst>
            </p:cNvPr>
            <p:cNvSpPr/>
            <p:nvPr/>
          </p:nvSpPr>
          <p:spPr>
            <a:xfrm>
              <a:off x="6760210"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4" name="Rectangle 913">
              <a:extLst>
                <a:ext uri="{FF2B5EF4-FFF2-40B4-BE49-F238E27FC236}">
                  <a16:creationId xmlns:a16="http://schemas.microsoft.com/office/drawing/2014/main" id="{FF3FFD73-E4CF-48D6-A0BA-D20E84EA037D}"/>
                </a:ext>
              </a:extLst>
            </p:cNvPr>
            <p:cNvSpPr/>
            <p:nvPr/>
          </p:nvSpPr>
          <p:spPr>
            <a:xfrm>
              <a:off x="6830419"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5" name="Rectangle 914">
              <a:extLst>
                <a:ext uri="{FF2B5EF4-FFF2-40B4-BE49-F238E27FC236}">
                  <a16:creationId xmlns:a16="http://schemas.microsoft.com/office/drawing/2014/main" id="{3B7BC4B7-0400-4D02-BC35-815CB79D97AC}"/>
                </a:ext>
              </a:extLst>
            </p:cNvPr>
            <p:cNvSpPr/>
            <p:nvPr/>
          </p:nvSpPr>
          <p:spPr>
            <a:xfrm>
              <a:off x="6900628"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6" name="Rectangle 915">
              <a:extLst>
                <a:ext uri="{FF2B5EF4-FFF2-40B4-BE49-F238E27FC236}">
                  <a16:creationId xmlns:a16="http://schemas.microsoft.com/office/drawing/2014/main" id="{A4D2D0B0-7573-4D06-B825-818B746D4D29}"/>
                </a:ext>
              </a:extLst>
            </p:cNvPr>
            <p:cNvSpPr/>
            <p:nvPr/>
          </p:nvSpPr>
          <p:spPr>
            <a:xfrm>
              <a:off x="697083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7" name="Rectangle 916">
              <a:extLst>
                <a:ext uri="{FF2B5EF4-FFF2-40B4-BE49-F238E27FC236}">
                  <a16:creationId xmlns:a16="http://schemas.microsoft.com/office/drawing/2014/main" id="{D185DF40-36C8-42F7-841B-A8A17EC56797}"/>
                </a:ext>
              </a:extLst>
            </p:cNvPr>
            <p:cNvSpPr/>
            <p:nvPr/>
          </p:nvSpPr>
          <p:spPr>
            <a:xfrm>
              <a:off x="704104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8" name="Rectangle 917">
              <a:extLst>
                <a:ext uri="{FF2B5EF4-FFF2-40B4-BE49-F238E27FC236}">
                  <a16:creationId xmlns:a16="http://schemas.microsoft.com/office/drawing/2014/main" id="{DE9F039E-0EDA-42CE-830E-6A39A37C5C6D}"/>
                </a:ext>
              </a:extLst>
            </p:cNvPr>
            <p:cNvSpPr/>
            <p:nvPr/>
          </p:nvSpPr>
          <p:spPr>
            <a:xfrm>
              <a:off x="7111256"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9" name="Rectangle 918">
              <a:extLst>
                <a:ext uri="{FF2B5EF4-FFF2-40B4-BE49-F238E27FC236}">
                  <a16:creationId xmlns:a16="http://schemas.microsoft.com/office/drawing/2014/main" id="{2E548E15-C7F1-4EF4-8D0C-A8D45C82D73B}"/>
                </a:ext>
              </a:extLst>
            </p:cNvPr>
            <p:cNvSpPr/>
            <p:nvPr/>
          </p:nvSpPr>
          <p:spPr>
            <a:xfrm>
              <a:off x="7181465"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0" name="Rectangle 919">
              <a:extLst>
                <a:ext uri="{FF2B5EF4-FFF2-40B4-BE49-F238E27FC236}">
                  <a16:creationId xmlns:a16="http://schemas.microsoft.com/office/drawing/2014/main" id="{1280B8C8-CD3E-4A97-93BC-CF26B8A1A11C}"/>
                </a:ext>
              </a:extLst>
            </p:cNvPr>
            <p:cNvSpPr/>
            <p:nvPr/>
          </p:nvSpPr>
          <p:spPr>
            <a:xfrm>
              <a:off x="7251674"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1" name="Rectangle 920">
              <a:extLst>
                <a:ext uri="{FF2B5EF4-FFF2-40B4-BE49-F238E27FC236}">
                  <a16:creationId xmlns:a16="http://schemas.microsoft.com/office/drawing/2014/main" id="{90BD4E39-3613-4A89-9EF7-40706D42A039}"/>
                </a:ext>
              </a:extLst>
            </p:cNvPr>
            <p:cNvSpPr/>
            <p:nvPr/>
          </p:nvSpPr>
          <p:spPr>
            <a:xfrm>
              <a:off x="7321883"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2" name="Rectangle 921">
              <a:extLst>
                <a:ext uri="{FF2B5EF4-FFF2-40B4-BE49-F238E27FC236}">
                  <a16:creationId xmlns:a16="http://schemas.microsoft.com/office/drawing/2014/main" id="{1253B770-D833-4302-BED8-D7B9FDB4F4BD}"/>
                </a:ext>
              </a:extLst>
            </p:cNvPr>
            <p:cNvSpPr/>
            <p:nvPr/>
          </p:nvSpPr>
          <p:spPr>
            <a:xfrm>
              <a:off x="7392092"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3" name="Rectangle 922">
              <a:extLst>
                <a:ext uri="{FF2B5EF4-FFF2-40B4-BE49-F238E27FC236}">
                  <a16:creationId xmlns:a16="http://schemas.microsoft.com/office/drawing/2014/main" id="{AA0FB46E-DA8C-4ED7-90DF-90F211E8C143}"/>
                </a:ext>
              </a:extLst>
            </p:cNvPr>
            <p:cNvSpPr/>
            <p:nvPr/>
          </p:nvSpPr>
          <p:spPr>
            <a:xfrm>
              <a:off x="746267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5" name="Rectangle 974">
              <a:extLst>
                <a:ext uri="{FF2B5EF4-FFF2-40B4-BE49-F238E27FC236}">
                  <a16:creationId xmlns:a16="http://schemas.microsoft.com/office/drawing/2014/main" id="{A089128C-13AF-4D8D-BED2-E80F6CE341E9}"/>
                </a:ext>
              </a:extLst>
            </p:cNvPr>
            <p:cNvSpPr/>
            <p:nvPr/>
          </p:nvSpPr>
          <p:spPr>
            <a:xfrm>
              <a:off x="6760210"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6" name="Rectangle 975">
              <a:extLst>
                <a:ext uri="{FF2B5EF4-FFF2-40B4-BE49-F238E27FC236}">
                  <a16:creationId xmlns:a16="http://schemas.microsoft.com/office/drawing/2014/main" id="{4CDA8A6B-3D19-4F5F-8697-C7556511C308}"/>
                </a:ext>
              </a:extLst>
            </p:cNvPr>
            <p:cNvSpPr/>
            <p:nvPr/>
          </p:nvSpPr>
          <p:spPr>
            <a:xfrm>
              <a:off x="6830419"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7" name="Rectangle 976">
              <a:extLst>
                <a:ext uri="{FF2B5EF4-FFF2-40B4-BE49-F238E27FC236}">
                  <a16:creationId xmlns:a16="http://schemas.microsoft.com/office/drawing/2014/main" id="{996F41FF-E19E-498E-91CC-406F6C785585}"/>
                </a:ext>
              </a:extLst>
            </p:cNvPr>
            <p:cNvSpPr/>
            <p:nvPr/>
          </p:nvSpPr>
          <p:spPr>
            <a:xfrm>
              <a:off x="6900628"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8" name="Rectangle 977">
              <a:extLst>
                <a:ext uri="{FF2B5EF4-FFF2-40B4-BE49-F238E27FC236}">
                  <a16:creationId xmlns:a16="http://schemas.microsoft.com/office/drawing/2014/main" id="{10248908-AA93-4BE1-BA7F-80F49936FC35}"/>
                </a:ext>
              </a:extLst>
            </p:cNvPr>
            <p:cNvSpPr/>
            <p:nvPr/>
          </p:nvSpPr>
          <p:spPr>
            <a:xfrm>
              <a:off x="697083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9" name="Rectangle 978">
              <a:extLst>
                <a:ext uri="{FF2B5EF4-FFF2-40B4-BE49-F238E27FC236}">
                  <a16:creationId xmlns:a16="http://schemas.microsoft.com/office/drawing/2014/main" id="{5220E703-84E3-4356-8EE2-F730DD6ECD57}"/>
                </a:ext>
              </a:extLst>
            </p:cNvPr>
            <p:cNvSpPr/>
            <p:nvPr/>
          </p:nvSpPr>
          <p:spPr>
            <a:xfrm>
              <a:off x="704104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0" name="Rectangle 979">
              <a:extLst>
                <a:ext uri="{FF2B5EF4-FFF2-40B4-BE49-F238E27FC236}">
                  <a16:creationId xmlns:a16="http://schemas.microsoft.com/office/drawing/2014/main" id="{231B1DA1-9E7E-4B1F-959E-F5ACF8CCE0A5}"/>
                </a:ext>
              </a:extLst>
            </p:cNvPr>
            <p:cNvSpPr/>
            <p:nvPr/>
          </p:nvSpPr>
          <p:spPr>
            <a:xfrm>
              <a:off x="7111256"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1" name="Rectangle 980">
              <a:extLst>
                <a:ext uri="{FF2B5EF4-FFF2-40B4-BE49-F238E27FC236}">
                  <a16:creationId xmlns:a16="http://schemas.microsoft.com/office/drawing/2014/main" id="{82BFD688-27C7-479E-809F-84ED0F8327BB}"/>
                </a:ext>
              </a:extLst>
            </p:cNvPr>
            <p:cNvSpPr/>
            <p:nvPr/>
          </p:nvSpPr>
          <p:spPr>
            <a:xfrm>
              <a:off x="7181465"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2" name="Rectangle 981">
              <a:extLst>
                <a:ext uri="{FF2B5EF4-FFF2-40B4-BE49-F238E27FC236}">
                  <a16:creationId xmlns:a16="http://schemas.microsoft.com/office/drawing/2014/main" id="{237C3C9E-4E4E-4DB3-8E03-6A0656851C62}"/>
                </a:ext>
              </a:extLst>
            </p:cNvPr>
            <p:cNvSpPr/>
            <p:nvPr/>
          </p:nvSpPr>
          <p:spPr>
            <a:xfrm>
              <a:off x="7251674"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3" name="Rectangle 982">
              <a:extLst>
                <a:ext uri="{FF2B5EF4-FFF2-40B4-BE49-F238E27FC236}">
                  <a16:creationId xmlns:a16="http://schemas.microsoft.com/office/drawing/2014/main" id="{B6A57921-23B7-4288-A477-4CB841E8DEF1}"/>
                </a:ext>
              </a:extLst>
            </p:cNvPr>
            <p:cNvSpPr/>
            <p:nvPr/>
          </p:nvSpPr>
          <p:spPr>
            <a:xfrm>
              <a:off x="7321883"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4" name="Rectangle 983">
              <a:extLst>
                <a:ext uri="{FF2B5EF4-FFF2-40B4-BE49-F238E27FC236}">
                  <a16:creationId xmlns:a16="http://schemas.microsoft.com/office/drawing/2014/main" id="{6EDB55FE-78F4-4D34-86B7-124D5CD82BB6}"/>
                </a:ext>
              </a:extLst>
            </p:cNvPr>
            <p:cNvSpPr/>
            <p:nvPr/>
          </p:nvSpPr>
          <p:spPr>
            <a:xfrm>
              <a:off x="7392092"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7" name="Rectangle 1036">
              <a:extLst>
                <a:ext uri="{FF2B5EF4-FFF2-40B4-BE49-F238E27FC236}">
                  <a16:creationId xmlns:a16="http://schemas.microsoft.com/office/drawing/2014/main" id="{762AB94E-F830-4CBA-8624-6306DA296EC1}"/>
                </a:ext>
              </a:extLst>
            </p:cNvPr>
            <p:cNvSpPr/>
            <p:nvPr/>
          </p:nvSpPr>
          <p:spPr>
            <a:xfrm>
              <a:off x="6760210"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8" name="Rectangle 1037">
              <a:extLst>
                <a:ext uri="{FF2B5EF4-FFF2-40B4-BE49-F238E27FC236}">
                  <a16:creationId xmlns:a16="http://schemas.microsoft.com/office/drawing/2014/main" id="{8253104A-468E-4D5F-B3FD-8F68869742A5}"/>
                </a:ext>
              </a:extLst>
            </p:cNvPr>
            <p:cNvSpPr/>
            <p:nvPr/>
          </p:nvSpPr>
          <p:spPr>
            <a:xfrm>
              <a:off x="6830419"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9" name="Rectangle 1038">
              <a:extLst>
                <a:ext uri="{FF2B5EF4-FFF2-40B4-BE49-F238E27FC236}">
                  <a16:creationId xmlns:a16="http://schemas.microsoft.com/office/drawing/2014/main" id="{A1EB9377-E6D9-4265-A5AD-08D85377B74F}"/>
                </a:ext>
              </a:extLst>
            </p:cNvPr>
            <p:cNvSpPr/>
            <p:nvPr/>
          </p:nvSpPr>
          <p:spPr>
            <a:xfrm>
              <a:off x="6900628"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0" name="Rectangle 1039">
              <a:extLst>
                <a:ext uri="{FF2B5EF4-FFF2-40B4-BE49-F238E27FC236}">
                  <a16:creationId xmlns:a16="http://schemas.microsoft.com/office/drawing/2014/main" id="{10539725-2811-48A3-8420-8B4D965D001B}"/>
                </a:ext>
              </a:extLst>
            </p:cNvPr>
            <p:cNvSpPr/>
            <p:nvPr/>
          </p:nvSpPr>
          <p:spPr>
            <a:xfrm>
              <a:off x="697083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1" name="Rectangle 1040">
              <a:extLst>
                <a:ext uri="{FF2B5EF4-FFF2-40B4-BE49-F238E27FC236}">
                  <a16:creationId xmlns:a16="http://schemas.microsoft.com/office/drawing/2014/main" id="{B842BA80-6310-4E37-97B4-7F663EF81264}"/>
                </a:ext>
              </a:extLst>
            </p:cNvPr>
            <p:cNvSpPr/>
            <p:nvPr/>
          </p:nvSpPr>
          <p:spPr>
            <a:xfrm>
              <a:off x="704104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2" name="Rectangle 1041">
              <a:extLst>
                <a:ext uri="{FF2B5EF4-FFF2-40B4-BE49-F238E27FC236}">
                  <a16:creationId xmlns:a16="http://schemas.microsoft.com/office/drawing/2014/main" id="{3FF6548B-61B0-48A9-B84B-316C82748EF2}"/>
                </a:ext>
              </a:extLst>
            </p:cNvPr>
            <p:cNvSpPr/>
            <p:nvPr/>
          </p:nvSpPr>
          <p:spPr>
            <a:xfrm>
              <a:off x="7111256"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3" name="Rectangle 1042">
              <a:extLst>
                <a:ext uri="{FF2B5EF4-FFF2-40B4-BE49-F238E27FC236}">
                  <a16:creationId xmlns:a16="http://schemas.microsoft.com/office/drawing/2014/main" id="{D549D814-083E-470A-AA75-444BAA97A1D4}"/>
                </a:ext>
              </a:extLst>
            </p:cNvPr>
            <p:cNvSpPr/>
            <p:nvPr/>
          </p:nvSpPr>
          <p:spPr>
            <a:xfrm>
              <a:off x="7181465"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4" name="Rectangle 1043">
              <a:extLst>
                <a:ext uri="{FF2B5EF4-FFF2-40B4-BE49-F238E27FC236}">
                  <a16:creationId xmlns:a16="http://schemas.microsoft.com/office/drawing/2014/main" id="{93DFAE99-C791-4E61-AB5F-52C7C8ADB3F7}"/>
                </a:ext>
              </a:extLst>
            </p:cNvPr>
            <p:cNvSpPr/>
            <p:nvPr/>
          </p:nvSpPr>
          <p:spPr>
            <a:xfrm>
              <a:off x="7251674"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5" name="Rectangle 1044">
              <a:extLst>
                <a:ext uri="{FF2B5EF4-FFF2-40B4-BE49-F238E27FC236}">
                  <a16:creationId xmlns:a16="http://schemas.microsoft.com/office/drawing/2014/main" id="{A5259785-A34E-4650-BA13-6FA858EB3F9C}"/>
                </a:ext>
              </a:extLst>
            </p:cNvPr>
            <p:cNvSpPr/>
            <p:nvPr/>
          </p:nvSpPr>
          <p:spPr>
            <a:xfrm>
              <a:off x="7321883"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99" name="Rectangle 1098">
              <a:extLst>
                <a:ext uri="{FF2B5EF4-FFF2-40B4-BE49-F238E27FC236}">
                  <a16:creationId xmlns:a16="http://schemas.microsoft.com/office/drawing/2014/main" id="{3649D079-5874-44C2-B791-5907F762B985}"/>
                </a:ext>
              </a:extLst>
            </p:cNvPr>
            <p:cNvSpPr/>
            <p:nvPr/>
          </p:nvSpPr>
          <p:spPr>
            <a:xfrm>
              <a:off x="6760210"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0" name="Rectangle 1099">
              <a:extLst>
                <a:ext uri="{FF2B5EF4-FFF2-40B4-BE49-F238E27FC236}">
                  <a16:creationId xmlns:a16="http://schemas.microsoft.com/office/drawing/2014/main" id="{BE38AE8E-87F4-46C4-9193-E96D63A09C4E}"/>
                </a:ext>
              </a:extLst>
            </p:cNvPr>
            <p:cNvSpPr/>
            <p:nvPr/>
          </p:nvSpPr>
          <p:spPr>
            <a:xfrm>
              <a:off x="6830419"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1" name="Rectangle 1100">
              <a:extLst>
                <a:ext uri="{FF2B5EF4-FFF2-40B4-BE49-F238E27FC236}">
                  <a16:creationId xmlns:a16="http://schemas.microsoft.com/office/drawing/2014/main" id="{F096646E-A5E8-4D05-8C14-C64603444A1B}"/>
                </a:ext>
              </a:extLst>
            </p:cNvPr>
            <p:cNvSpPr/>
            <p:nvPr/>
          </p:nvSpPr>
          <p:spPr>
            <a:xfrm>
              <a:off x="6900628"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2" name="Rectangle 1101">
              <a:extLst>
                <a:ext uri="{FF2B5EF4-FFF2-40B4-BE49-F238E27FC236}">
                  <a16:creationId xmlns:a16="http://schemas.microsoft.com/office/drawing/2014/main" id="{0D797566-1049-4A1D-934C-3FCAE71609FB}"/>
                </a:ext>
              </a:extLst>
            </p:cNvPr>
            <p:cNvSpPr/>
            <p:nvPr/>
          </p:nvSpPr>
          <p:spPr>
            <a:xfrm>
              <a:off x="697083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3" name="Rectangle 1102">
              <a:extLst>
                <a:ext uri="{FF2B5EF4-FFF2-40B4-BE49-F238E27FC236}">
                  <a16:creationId xmlns:a16="http://schemas.microsoft.com/office/drawing/2014/main" id="{EA84EDDA-0D55-446F-8C0A-2D865EB33880}"/>
                </a:ext>
              </a:extLst>
            </p:cNvPr>
            <p:cNvSpPr/>
            <p:nvPr/>
          </p:nvSpPr>
          <p:spPr>
            <a:xfrm>
              <a:off x="704104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4" name="Rectangle 1103">
              <a:extLst>
                <a:ext uri="{FF2B5EF4-FFF2-40B4-BE49-F238E27FC236}">
                  <a16:creationId xmlns:a16="http://schemas.microsoft.com/office/drawing/2014/main" id="{480F966F-0F4B-40B0-A7C9-5F5BB4AC4B1D}"/>
                </a:ext>
              </a:extLst>
            </p:cNvPr>
            <p:cNvSpPr/>
            <p:nvPr/>
          </p:nvSpPr>
          <p:spPr>
            <a:xfrm>
              <a:off x="7111256"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5" name="Rectangle 1104">
              <a:extLst>
                <a:ext uri="{FF2B5EF4-FFF2-40B4-BE49-F238E27FC236}">
                  <a16:creationId xmlns:a16="http://schemas.microsoft.com/office/drawing/2014/main" id="{AEC8D877-98CB-40F1-92E3-42E5DF77BDA6}"/>
                </a:ext>
              </a:extLst>
            </p:cNvPr>
            <p:cNvSpPr/>
            <p:nvPr/>
          </p:nvSpPr>
          <p:spPr>
            <a:xfrm>
              <a:off x="7181465"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6" name="Rectangle 1105">
              <a:extLst>
                <a:ext uri="{FF2B5EF4-FFF2-40B4-BE49-F238E27FC236}">
                  <a16:creationId xmlns:a16="http://schemas.microsoft.com/office/drawing/2014/main" id="{A8091AC5-AD61-45DD-A663-E0A3A047A383}"/>
                </a:ext>
              </a:extLst>
            </p:cNvPr>
            <p:cNvSpPr/>
            <p:nvPr/>
          </p:nvSpPr>
          <p:spPr>
            <a:xfrm>
              <a:off x="7251674"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7" name="Rectangle 1106">
              <a:extLst>
                <a:ext uri="{FF2B5EF4-FFF2-40B4-BE49-F238E27FC236}">
                  <a16:creationId xmlns:a16="http://schemas.microsoft.com/office/drawing/2014/main" id="{F835FD1D-4878-4795-9CB6-A98557318AC7}"/>
                </a:ext>
              </a:extLst>
            </p:cNvPr>
            <p:cNvSpPr/>
            <p:nvPr/>
          </p:nvSpPr>
          <p:spPr>
            <a:xfrm>
              <a:off x="7321883"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1" name="Rectangle 1160">
              <a:extLst>
                <a:ext uri="{FF2B5EF4-FFF2-40B4-BE49-F238E27FC236}">
                  <a16:creationId xmlns:a16="http://schemas.microsoft.com/office/drawing/2014/main" id="{8EC9BF23-C8BD-42B0-9EA8-CE6705809E68}"/>
                </a:ext>
              </a:extLst>
            </p:cNvPr>
            <p:cNvSpPr/>
            <p:nvPr/>
          </p:nvSpPr>
          <p:spPr>
            <a:xfrm>
              <a:off x="6760210"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2" name="Rectangle 1161">
              <a:extLst>
                <a:ext uri="{FF2B5EF4-FFF2-40B4-BE49-F238E27FC236}">
                  <a16:creationId xmlns:a16="http://schemas.microsoft.com/office/drawing/2014/main" id="{8DCC7D66-4ACE-425B-BB41-F1799B1BDB99}"/>
                </a:ext>
              </a:extLst>
            </p:cNvPr>
            <p:cNvSpPr/>
            <p:nvPr/>
          </p:nvSpPr>
          <p:spPr>
            <a:xfrm>
              <a:off x="6830419"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3" name="Rectangle 1162">
              <a:extLst>
                <a:ext uri="{FF2B5EF4-FFF2-40B4-BE49-F238E27FC236}">
                  <a16:creationId xmlns:a16="http://schemas.microsoft.com/office/drawing/2014/main" id="{69ACF009-22BF-43EF-AE55-7A4DF5B14F78}"/>
                </a:ext>
              </a:extLst>
            </p:cNvPr>
            <p:cNvSpPr/>
            <p:nvPr/>
          </p:nvSpPr>
          <p:spPr>
            <a:xfrm>
              <a:off x="6900628"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4" name="Rectangle 1163">
              <a:extLst>
                <a:ext uri="{FF2B5EF4-FFF2-40B4-BE49-F238E27FC236}">
                  <a16:creationId xmlns:a16="http://schemas.microsoft.com/office/drawing/2014/main" id="{7BE3E2DE-3597-4179-9FA5-EFAC988C2D50}"/>
                </a:ext>
              </a:extLst>
            </p:cNvPr>
            <p:cNvSpPr/>
            <p:nvPr/>
          </p:nvSpPr>
          <p:spPr>
            <a:xfrm>
              <a:off x="697083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5" name="Rectangle 1164">
              <a:extLst>
                <a:ext uri="{FF2B5EF4-FFF2-40B4-BE49-F238E27FC236}">
                  <a16:creationId xmlns:a16="http://schemas.microsoft.com/office/drawing/2014/main" id="{0399E8C2-322A-4B1E-891D-C98072513EA6}"/>
                </a:ext>
              </a:extLst>
            </p:cNvPr>
            <p:cNvSpPr/>
            <p:nvPr/>
          </p:nvSpPr>
          <p:spPr>
            <a:xfrm>
              <a:off x="704104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6" name="Rectangle 1165">
              <a:extLst>
                <a:ext uri="{FF2B5EF4-FFF2-40B4-BE49-F238E27FC236}">
                  <a16:creationId xmlns:a16="http://schemas.microsoft.com/office/drawing/2014/main" id="{4C3B4885-7A13-455D-974F-0DA4E3CD6395}"/>
                </a:ext>
              </a:extLst>
            </p:cNvPr>
            <p:cNvSpPr/>
            <p:nvPr/>
          </p:nvSpPr>
          <p:spPr>
            <a:xfrm>
              <a:off x="7111256"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7" name="Rectangle 1166">
              <a:extLst>
                <a:ext uri="{FF2B5EF4-FFF2-40B4-BE49-F238E27FC236}">
                  <a16:creationId xmlns:a16="http://schemas.microsoft.com/office/drawing/2014/main" id="{BD6AA34C-37D9-4EEB-A579-FFC724F9B4A1}"/>
                </a:ext>
              </a:extLst>
            </p:cNvPr>
            <p:cNvSpPr/>
            <p:nvPr/>
          </p:nvSpPr>
          <p:spPr>
            <a:xfrm>
              <a:off x="7181465"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8" name="Rectangle 1167">
              <a:extLst>
                <a:ext uri="{FF2B5EF4-FFF2-40B4-BE49-F238E27FC236}">
                  <a16:creationId xmlns:a16="http://schemas.microsoft.com/office/drawing/2014/main" id="{D4F65F18-7DBD-48B5-B4E2-4E601301470D}"/>
                </a:ext>
              </a:extLst>
            </p:cNvPr>
            <p:cNvSpPr/>
            <p:nvPr/>
          </p:nvSpPr>
          <p:spPr>
            <a:xfrm>
              <a:off x="7251674"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3" name="Rectangle 1222">
              <a:extLst>
                <a:ext uri="{FF2B5EF4-FFF2-40B4-BE49-F238E27FC236}">
                  <a16:creationId xmlns:a16="http://schemas.microsoft.com/office/drawing/2014/main" id="{DEC880E0-777B-444F-B409-1C1F2A0E742B}"/>
                </a:ext>
              </a:extLst>
            </p:cNvPr>
            <p:cNvSpPr/>
            <p:nvPr/>
          </p:nvSpPr>
          <p:spPr>
            <a:xfrm>
              <a:off x="6760210"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4" name="Rectangle 1223">
              <a:extLst>
                <a:ext uri="{FF2B5EF4-FFF2-40B4-BE49-F238E27FC236}">
                  <a16:creationId xmlns:a16="http://schemas.microsoft.com/office/drawing/2014/main" id="{40C31D8E-EA51-472D-808F-8341F97AA3B2}"/>
                </a:ext>
              </a:extLst>
            </p:cNvPr>
            <p:cNvSpPr/>
            <p:nvPr/>
          </p:nvSpPr>
          <p:spPr>
            <a:xfrm>
              <a:off x="6830419"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5" name="Rectangle 1224">
              <a:extLst>
                <a:ext uri="{FF2B5EF4-FFF2-40B4-BE49-F238E27FC236}">
                  <a16:creationId xmlns:a16="http://schemas.microsoft.com/office/drawing/2014/main" id="{9A59F44E-F598-413B-B948-1EC09CF5D272}"/>
                </a:ext>
              </a:extLst>
            </p:cNvPr>
            <p:cNvSpPr/>
            <p:nvPr/>
          </p:nvSpPr>
          <p:spPr>
            <a:xfrm>
              <a:off x="6900628"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6" name="Rectangle 1225">
              <a:extLst>
                <a:ext uri="{FF2B5EF4-FFF2-40B4-BE49-F238E27FC236}">
                  <a16:creationId xmlns:a16="http://schemas.microsoft.com/office/drawing/2014/main" id="{37BA6AB6-EF71-4454-8B45-A5DB1DF1097B}"/>
                </a:ext>
              </a:extLst>
            </p:cNvPr>
            <p:cNvSpPr/>
            <p:nvPr/>
          </p:nvSpPr>
          <p:spPr>
            <a:xfrm>
              <a:off x="697083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7" name="Rectangle 1226">
              <a:extLst>
                <a:ext uri="{FF2B5EF4-FFF2-40B4-BE49-F238E27FC236}">
                  <a16:creationId xmlns:a16="http://schemas.microsoft.com/office/drawing/2014/main" id="{4A0ACD82-84C6-4F7A-9721-C8A0F2CB6505}"/>
                </a:ext>
              </a:extLst>
            </p:cNvPr>
            <p:cNvSpPr/>
            <p:nvPr/>
          </p:nvSpPr>
          <p:spPr>
            <a:xfrm>
              <a:off x="704104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8" name="Rectangle 1227">
              <a:extLst>
                <a:ext uri="{FF2B5EF4-FFF2-40B4-BE49-F238E27FC236}">
                  <a16:creationId xmlns:a16="http://schemas.microsoft.com/office/drawing/2014/main" id="{50A43A40-F893-4251-B5C6-CF46BA927F52}"/>
                </a:ext>
              </a:extLst>
            </p:cNvPr>
            <p:cNvSpPr/>
            <p:nvPr/>
          </p:nvSpPr>
          <p:spPr>
            <a:xfrm>
              <a:off x="7111256"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9" name="Rectangle 1228">
              <a:extLst>
                <a:ext uri="{FF2B5EF4-FFF2-40B4-BE49-F238E27FC236}">
                  <a16:creationId xmlns:a16="http://schemas.microsoft.com/office/drawing/2014/main" id="{33DCFFC3-C4B3-4058-A1C3-F789B9406CB5}"/>
                </a:ext>
              </a:extLst>
            </p:cNvPr>
            <p:cNvSpPr/>
            <p:nvPr/>
          </p:nvSpPr>
          <p:spPr>
            <a:xfrm>
              <a:off x="7181465"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5" name="Rectangle 1284">
              <a:extLst>
                <a:ext uri="{FF2B5EF4-FFF2-40B4-BE49-F238E27FC236}">
                  <a16:creationId xmlns:a16="http://schemas.microsoft.com/office/drawing/2014/main" id="{5EEBC1B9-B9A9-43AC-9572-7ED0C0095280}"/>
                </a:ext>
              </a:extLst>
            </p:cNvPr>
            <p:cNvSpPr/>
            <p:nvPr/>
          </p:nvSpPr>
          <p:spPr>
            <a:xfrm>
              <a:off x="6760210"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6" name="Rectangle 1285">
              <a:extLst>
                <a:ext uri="{FF2B5EF4-FFF2-40B4-BE49-F238E27FC236}">
                  <a16:creationId xmlns:a16="http://schemas.microsoft.com/office/drawing/2014/main" id="{792664DD-6FFC-4043-9152-0120C3399F6F}"/>
                </a:ext>
              </a:extLst>
            </p:cNvPr>
            <p:cNvSpPr/>
            <p:nvPr/>
          </p:nvSpPr>
          <p:spPr>
            <a:xfrm>
              <a:off x="6830419"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7" name="Rectangle 1286">
              <a:extLst>
                <a:ext uri="{FF2B5EF4-FFF2-40B4-BE49-F238E27FC236}">
                  <a16:creationId xmlns:a16="http://schemas.microsoft.com/office/drawing/2014/main" id="{266B84D4-DD58-4035-87A2-068AA474532D}"/>
                </a:ext>
              </a:extLst>
            </p:cNvPr>
            <p:cNvSpPr/>
            <p:nvPr/>
          </p:nvSpPr>
          <p:spPr>
            <a:xfrm>
              <a:off x="6900628"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8" name="Rectangle 1287">
              <a:extLst>
                <a:ext uri="{FF2B5EF4-FFF2-40B4-BE49-F238E27FC236}">
                  <a16:creationId xmlns:a16="http://schemas.microsoft.com/office/drawing/2014/main" id="{78CAAECE-44F7-4CE7-893E-C16EC9DD55E1}"/>
                </a:ext>
              </a:extLst>
            </p:cNvPr>
            <p:cNvSpPr/>
            <p:nvPr/>
          </p:nvSpPr>
          <p:spPr>
            <a:xfrm>
              <a:off x="697083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9" name="Rectangle 1288">
              <a:extLst>
                <a:ext uri="{FF2B5EF4-FFF2-40B4-BE49-F238E27FC236}">
                  <a16:creationId xmlns:a16="http://schemas.microsoft.com/office/drawing/2014/main" id="{CCA1213E-F6CF-439D-963B-21EAD8FBC898}"/>
                </a:ext>
              </a:extLst>
            </p:cNvPr>
            <p:cNvSpPr/>
            <p:nvPr/>
          </p:nvSpPr>
          <p:spPr>
            <a:xfrm>
              <a:off x="704104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0" name="Rectangle 1289">
              <a:extLst>
                <a:ext uri="{FF2B5EF4-FFF2-40B4-BE49-F238E27FC236}">
                  <a16:creationId xmlns:a16="http://schemas.microsoft.com/office/drawing/2014/main" id="{5238E2C3-2F16-4277-A413-C5D749CC3FD4}"/>
                </a:ext>
              </a:extLst>
            </p:cNvPr>
            <p:cNvSpPr/>
            <p:nvPr/>
          </p:nvSpPr>
          <p:spPr>
            <a:xfrm>
              <a:off x="7111256"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7" name="Rectangle 1346">
              <a:extLst>
                <a:ext uri="{FF2B5EF4-FFF2-40B4-BE49-F238E27FC236}">
                  <a16:creationId xmlns:a16="http://schemas.microsoft.com/office/drawing/2014/main" id="{6F45F301-29F4-427D-B8E1-25B13EBAB4B0}"/>
                </a:ext>
              </a:extLst>
            </p:cNvPr>
            <p:cNvSpPr/>
            <p:nvPr/>
          </p:nvSpPr>
          <p:spPr>
            <a:xfrm>
              <a:off x="6760210"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8" name="Rectangle 1347">
              <a:extLst>
                <a:ext uri="{FF2B5EF4-FFF2-40B4-BE49-F238E27FC236}">
                  <a16:creationId xmlns:a16="http://schemas.microsoft.com/office/drawing/2014/main" id="{7DB5CFDB-EB38-4B5E-901B-6A85903DC1AD}"/>
                </a:ext>
              </a:extLst>
            </p:cNvPr>
            <p:cNvSpPr/>
            <p:nvPr/>
          </p:nvSpPr>
          <p:spPr>
            <a:xfrm>
              <a:off x="6830419"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9" name="Rectangle 1348">
              <a:extLst>
                <a:ext uri="{FF2B5EF4-FFF2-40B4-BE49-F238E27FC236}">
                  <a16:creationId xmlns:a16="http://schemas.microsoft.com/office/drawing/2014/main" id="{4777D8E2-8AD9-49DD-976E-663811B86A78}"/>
                </a:ext>
              </a:extLst>
            </p:cNvPr>
            <p:cNvSpPr/>
            <p:nvPr/>
          </p:nvSpPr>
          <p:spPr>
            <a:xfrm>
              <a:off x="6900628"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0" name="Rectangle 1349">
              <a:extLst>
                <a:ext uri="{FF2B5EF4-FFF2-40B4-BE49-F238E27FC236}">
                  <a16:creationId xmlns:a16="http://schemas.microsoft.com/office/drawing/2014/main" id="{59833DBA-6993-4B5B-9FFA-6B30ADE2A5A4}"/>
                </a:ext>
              </a:extLst>
            </p:cNvPr>
            <p:cNvSpPr/>
            <p:nvPr/>
          </p:nvSpPr>
          <p:spPr>
            <a:xfrm>
              <a:off x="697083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1" name="Rectangle 1350">
              <a:extLst>
                <a:ext uri="{FF2B5EF4-FFF2-40B4-BE49-F238E27FC236}">
                  <a16:creationId xmlns:a16="http://schemas.microsoft.com/office/drawing/2014/main" id="{28774DBF-0C27-4A3E-9DEA-58D6C9C9B8B9}"/>
                </a:ext>
              </a:extLst>
            </p:cNvPr>
            <p:cNvSpPr/>
            <p:nvPr/>
          </p:nvSpPr>
          <p:spPr>
            <a:xfrm>
              <a:off x="704104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09" name="Rectangle 1408">
              <a:extLst>
                <a:ext uri="{FF2B5EF4-FFF2-40B4-BE49-F238E27FC236}">
                  <a16:creationId xmlns:a16="http://schemas.microsoft.com/office/drawing/2014/main" id="{4C4876C8-D4ED-4086-8CBD-22843EF72AF7}"/>
                </a:ext>
              </a:extLst>
            </p:cNvPr>
            <p:cNvSpPr/>
            <p:nvPr/>
          </p:nvSpPr>
          <p:spPr>
            <a:xfrm>
              <a:off x="6760210"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0" name="Rectangle 1409">
              <a:extLst>
                <a:ext uri="{FF2B5EF4-FFF2-40B4-BE49-F238E27FC236}">
                  <a16:creationId xmlns:a16="http://schemas.microsoft.com/office/drawing/2014/main" id="{222986FB-5995-4B24-B1F4-04F266B17FEE}"/>
                </a:ext>
              </a:extLst>
            </p:cNvPr>
            <p:cNvSpPr/>
            <p:nvPr/>
          </p:nvSpPr>
          <p:spPr>
            <a:xfrm>
              <a:off x="6830419"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1" name="Rectangle 1410">
              <a:extLst>
                <a:ext uri="{FF2B5EF4-FFF2-40B4-BE49-F238E27FC236}">
                  <a16:creationId xmlns:a16="http://schemas.microsoft.com/office/drawing/2014/main" id="{731A3A40-30CE-44D1-870B-7DE60225E5E6}"/>
                </a:ext>
              </a:extLst>
            </p:cNvPr>
            <p:cNvSpPr/>
            <p:nvPr/>
          </p:nvSpPr>
          <p:spPr>
            <a:xfrm>
              <a:off x="6900628"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2" name="Rectangle 1411">
              <a:extLst>
                <a:ext uri="{FF2B5EF4-FFF2-40B4-BE49-F238E27FC236}">
                  <a16:creationId xmlns:a16="http://schemas.microsoft.com/office/drawing/2014/main" id="{D7AC5CB0-8E39-4545-A579-A9D3EA967217}"/>
                </a:ext>
              </a:extLst>
            </p:cNvPr>
            <p:cNvSpPr/>
            <p:nvPr/>
          </p:nvSpPr>
          <p:spPr>
            <a:xfrm>
              <a:off x="6970837"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71" name="Rectangle 1470">
              <a:extLst>
                <a:ext uri="{FF2B5EF4-FFF2-40B4-BE49-F238E27FC236}">
                  <a16:creationId xmlns:a16="http://schemas.microsoft.com/office/drawing/2014/main" id="{AEF8E7D5-7058-4680-968E-3C3CA3F0FAC9}"/>
                </a:ext>
              </a:extLst>
            </p:cNvPr>
            <p:cNvSpPr/>
            <p:nvPr/>
          </p:nvSpPr>
          <p:spPr>
            <a:xfrm>
              <a:off x="6760210" y="9532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6" name="Rectangle 1505">
              <a:extLst>
                <a:ext uri="{FF2B5EF4-FFF2-40B4-BE49-F238E27FC236}">
                  <a16:creationId xmlns:a16="http://schemas.microsoft.com/office/drawing/2014/main" id="{2D523169-4EF4-4BFB-BDAF-9D67BCB015C8}"/>
                </a:ext>
              </a:extLst>
            </p:cNvPr>
            <p:cNvSpPr/>
            <p:nvPr/>
          </p:nvSpPr>
          <p:spPr>
            <a:xfrm flipH="1">
              <a:off x="66185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7" name="Rectangle 1506">
              <a:extLst>
                <a:ext uri="{FF2B5EF4-FFF2-40B4-BE49-F238E27FC236}">
                  <a16:creationId xmlns:a16="http://schemas.microsoft.com/office/drawing/2014/main" id="{F8576B26-9A37-4BD4-8F25-5D2429A3E19C}"/>
                </a:ext>
              </a:extLst>
            </p:cNvPr>
            <p:cNvSpPr/>
            <p:nvPr/>
          </p:nvSpPr>
          <p:spPr>
            <a:xfrm flipH="1">
              <a:off x="65483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0" name="Rectangle 1509">
              <a:extLst>
                <a:ext uri="{FF2B5EF4-FFF2-40B4-BE49-F238E27FC236}">
                  <a16:creationId xmlns:a16="http://schemas.microsoft.com/office/drawing/2014/main" id="{733D3255-4640-4F77-A284-53E85A2407A6}"/>
                </a:ext>
              </a:extLst>
            </p:cNvPr>
            <p:cNvSpPr/>
            <p:nvPr/>
          </p:nvSpPr>
          <p:spPr>
            <a:xfrm flipH="1">
              <a:off x="633769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2" name="Rectangle 1511">
              <a:extLst>
                <a:ext uri="{FF2B5EF4-FFF2-40B4-BE49-F238E27FC236}">
                  <a16:creationId xmlns:a16="http://schemas.microsoft.com/office/drawing/2014/main" id="{07945BDD-9E69-4B97-8728-D8A12BB3C244}"/>
                </a:ext>
              </a:extLst>
            </p:cNvPr>
            <p:cNvSpPr/>
            <p:nvPr/>
          </p:nvSpPr>
          <p:spPr>
            <a:xfrm flipH="1">
              <a:off x="61972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3" name="Rectangle 1512">
              <a:extLst>
                <a:ext uri="{FF2B5EF4-FFF2-40B4-BE49-F238E27FC236}">
                  <a16:creationId xmlns:a16="http://schemas.microsoft.com/office/drawing/2014/main" id="{C3A39FA3-F9B4-4554-B483-C5C820452BF5}"/>
                </a:ext>
              </a:extLst>
            </p:cNvPr>
            <p:cNvSpPr/>
            <p:nvPr/>
          </p:nvSpPr>
          <p:spPr>
            <a:xfrm flipH="1">
              <a:off x="61270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4" name="Rectangle 1513">
              <a:extLst>
                <a:ext uri="{FF2B5EF4-FFF2-40B4-BE49-F238E27FC236}">
                  <a16:creationId xmlns:a16="http://schemas.microsoft.com/office/drawing/2014/main" id="{C19C2C18-CAD3-4696-BB1F-AC33448987B4}"/>
                </a:ext>
              </a:extLst>
            </p:cNvPr>
            <p:cNvSpPr/>
            <p:nvPr/>
          </p:nvSpPr>
          <p:spPr>
            <a:xfrm flipH="1">
              <a:off x="60564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5" name="Rectangle 1514">
              <a:extLst>
                <a:ext uri="{FF2B5EF4-FFF2-40B4-BE49-F238E27FC236}">
                  <a16:creationId xmlns:a16="http://schemas.microsoft.com/office/drawing/2014/main" id="{6289AED5-7AD2-4C43-B47F-A7D3214FEDCD}"/>
                </a:ext>
              </a:extLst>
            </p:cNvPr>
            <p:cNvSpPr/>
            <p:nvPr/>
          </p:nvSpPr>
          <p:spPr>
            <a:xfrm flipH="1">
              <a:off x="59862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6" name="Rectangle 1515">
              <a:extLst>
                <a:ext uri="{FF2B5EF4-FFF2-40B4-BE49-F238E27FC236}">
                  <a16:creationId xmlns:a16="http://schemas.microsoft.com/office/drawing/2014/main" id="{F8D420F3-EDF4-4C42-9DF0-669739E2D48C}"/>
                </a:ext>
              </a:extLst>
            </p:cNvPr>
            <p:cNvSpPr/>
            <p:nvPr/>
          </p:nvSpPr>
          <p:spPr>
            <a:xfrm flipH="1">
              <a:off x="591606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7" name="Rectangle 1516">
              <a:extLst>
                <a:ext uri="{FF2B5EF4-FFF2-40B4-BE49-F238E27FC236}">
                  <a16:creationId xmlns:a16="http://schemas.microsoft.com/office/drawing/2014/main" id="{331CFAED-EAA4-40C5-8D1D-64C35ACE1D20}"/>
                </a:ext>
              </a:extLst>
            </p:cNvPr>
            <p:cNvSpPr/>
            <p:nvPr/>
          </p:nvSpPr>
          <p:spPr>
            <a:xfrm flipH="1">
              <a:off x="58458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8" name="Rectangle 1517">
              <a:extLst>
                <a:ext uri="{FF2B5EF4-FFF2-40B4-BE49-F238E27FC236}">
                  <a16:creationId xmlns:a16="http://schemas.microsoft.com/office/drawing/2014/main" id="{63F3F6D3-CFEE-43CC-A5B4-26B786E0100C}"/>
                </a:ext>
              </a:extLst>
            </p:cNvPr>
            <p:cNvSpPr/>
            <p:nvPr/>
          </p:nvSpPr>
          <p:spPr>
            <a:xfrm flipH="1">
              <a:off x="577564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9" name="Rectangle 1518">
              <a:extLst>
                <a:ext uri="{FF2B5EF4-FFF2-40B4-BE49-F238E27FC236}">
                  <a16:creationId xmlns:a16="http://schemas.microsoft.com/office/drawing/2014/main" id="{8C2E93A8-4502-40DD-9BFC-9BBA8098797B}"/>
                </a:ext>
              </a:extLst>
            </p:cNvPr>
            <p:cNvSpPr/>
            <p:nvPr/>
          </p:nvSpPr>
          <p:spPr>
            <a:xfrm flipH="1">
              <a:off x="570544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0" name="Rectangle 1519">
              <a:extLst>
                <a:ext uri="{FF2B5EF4-FFF2-40B4-BE49-F238E27FC236}">
                  <a16:creationId xmlns:a16="http://schemas.microsoft.com/office/drawing/2014/main" id="{57B7F0C5-0128-4AFA-ABB1-697879697D5A}"/>
                </a:ext>
              </a:extLst>
            </p:cNvPr>
            <p:cNvSpPr/>
            <p:nvPr/>
          </p:nvSpPr>
          <p:spPr>
            <a:xfrm flipH="1">
              <a:off x="563523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1" name="Rectangle 1520">
              <a:extLst>
                <a:ext uri="{FF2B5EF4-FFF2-40B4-BE49-F238E27FC236}">
                  <a16:creationId xmlns:a16="http://schemas.microsoft.com/office/drawing/2014/main" id="{246BBE2A-CBD4-402C-9EFE-01A085E25B2F}"/>
                </a:ext>
              </a:extLst>
            </p:cNvPr>
            <p:cNvSpPr/>
            <p:nvPr/>
          </p:nvSpPr>
          <p:spPr>
            <a:xfrm flipH="1">
              <a:off x="556502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2" name="Rectangle 1521">
              <a:extLst>
                <a:ext uri="{FF2B5EF4-FFF2-40B4-BE49-F238E27FC236}">
                  <a16:creationId xmlns:a16="http://schemas.microsoft.com/office/drawing/2014/main" id="{10AA9D78-569B-4A04-8E81-06AC3B88D038}"/>
                </a:ext>
              </a:extLst>
            </p:cNvPr>
            <p:cNvSpPr/>
            <p:nvPr/>
          </p:nvSpPr>
          <p:spPr>
            <a:xfrm flipH="1">
              <a:off x="549481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3" name="Rectangle 1522">
              <a:extLst>
                <a:ext uri="{FF2B5EF4-FFF2-40B4-BE49-F238E27FC236}">
                  <a16:creationId xmlns:a16="http://schemas.microsoft.com/office/drawing/2014/main" id="{B516505F-BD13-4CEF-8830-962E39423F73}"/>
                </a:ext>
              </a:extLst>
            </p:cNvPr>
            <p:cNvSpPr/>
            <p:nvPr/>
          </p:nvSpPr>
          <p:spPr>
            <a:xfrm flipH="1">
              <a:off x="54246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4" name="Rectangle 1523">
              <a:extLst>
                <a:ext uri="{FF2B5EF4-FFF2-40B4-BE49-F238E27FC236}">
                  <a16:creationId xmlns:a16="http://schemas.microsoft.com/office/drawing/2014/main" id="{4374BCB8-52F1-4A66-8CB5-501B8CEA8922}"/>
                </a:ext>
              </a:extLst>
            </p:cNvPr>
            <p:cNvSpPr/>
            <p:nvPr/>
          </p:nvSpPr>
          <p:spPr>
            <a:xfrm flipH="1">
              <a:off x="5349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5" name="Rectangle 1524">
              <a:extLst>
                <a:ext uri="{FF2B5EF4-FFF2-40B4-BE49-F238E27FC236}">
                  <a16:creationId xmlns:a16="http://schemas.microsoft.com/office/drawing/2014/main" id="{F1BF2975-4194-4909-8605-F7E6075248B8}"/>
                </a:ext>
              </a:extLst>
            </p:cNvPr>
            <p:cNvSpPr/>
            <p:nvPr/>
          </p:nvSpPr>
          <p:spPr>
            <a:xfrm flipH="1">
              <a:off x="5279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6" name="Rectangle 1525">
              <a:extLst>
                <a:ext uri="{FF2B5EF4-FFF2-40B4-BE49-F238E27FC236}">
                  <a16:creationId xmlns:a16="http://schemas.microsoft.com/office/drawing/2014/main" id="{820C5E28-BAAE-49AB-B3C7-9E77FA6F21A7}"/>
                </a:ext>
              </a:extLst>
            </p:cNvPr>
            <p:cNvSpPr/>
            <p:nvPr/>
          </p:nvSpPr>
          <p:spPr>
            <a:xfrm flipH="1">
              <a:off x="520883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7" name="Rectangle 1526">
              <a:extLst>
                <a:ext uri="{FF2B5EF4-FFF2-40B4-BE49-F238E27FC236}">
                  <a16:creationId xmlns:a16="http://schemas.microsoft.com/office/drawing/2014/main" id="{EBC10902-4249-4324-9A61-38B6A67E9C4E}"/>
                </a:ext>
              </a:extLst>
            </p:cNvPr>
            <p:cNvSpPr/>
            <p:nvPr/>
          </p:nvSpPr>
          <p:spPr>
            <a:xfrm flipH="1">
              <a:off x="51386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8" name="Rectangle 1527">
              <a:extLst>
                <a:ext uri="{FF2B5EF4-FFF2-40B4-BE49-F238E27FC236}">
                  <a16:creationId xmlns:a16="http://schemas.microsoft.com/office/drawing/2014/main" id="{079F1D32-684F-48AB-BCE6-34C5A273C869}"/>
                </a:ext>
              </a:extLst>
            </p:cNvPr>
            <p:cNvSpPr/>
            <p:nvPr/>
          </p:nvSpPr>
          <p:spPr>
            <a:xfrm flipH="1">
              <a:off x="5068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9" name="Rectangle 1528">
              <a:extLst>
                <a:ext uri="{FF2B5EF4-FFF2-40B4-BE49-F238E27FC236}">
                  <a16:creationId xmlns:a16="http://schemas.microsoft.com/office/drawing/2014/main" id="{5E74C4C7-3FF0-4F33-BBBA-076C7BC12987}"/>
                </a:ext>
              </a:extLst>
            </p:cNvPr>
            <p:cNvSpPr/>
            <p:nvPr/>
          </p:nvSpPr>
          <p:spPr>
            <a:xfrm flipH="1">
              <a:off x="4998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0" name="Rectangle 1529">
              <a:extLst>
                <a:ext uri="{FF2B5EF4-FFF2-40B4-BE49-F238E27FC236}">
                  <a16:creationId xmlns:a16="http://schemas.microsoft.com/office/drawing/2014/main" id="{288C9804-0429-4C8D-BE5F-88208DA2DCE0}"/>
                </a:ext>
              </a:extLst>
            </p:cNvPr>
            <p:cNvSpPr/>
            <p:nvPr/>
          </p:nvSpPr>
          <p:spPr>
            <a:xfrm flipH="1">
              <a:off x="492800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1" name="Rectangle 1530">
              <a:extLst>
                <a:ext uri="{FF2B5EF4-FFF2-40B4-BE49-F238E27FC236}">
                  <a16:creationId xmlns:a16="http://schemas.microsoft.com/office/drawing/2014/main" id="{3AF4EE4F-30D2-4171-8F58-9050CCBF587C}"/>
                </a:ext>
              </a:extLst>
            </p:cNvPr>
            <p:cNvSpPr/>
            <p:nvPr/>
          </p:nvSpPr>
          <p:spPr>
            <a:xfrm flipH="1">
              <a:off x="48577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2" name="Rectangle 1531">
              <a:extLst>
                <a:ext uri="{FF2B5EF4-FFF2-40B4-BE49-F238E27FC236}">
                  <a16:creationId xmlns:a16="http://schemas.microsoft.com/office/drawing/2014/main" id="{451F9965-0CA7-429A-AFAD-FE3A7C984C95}"/>
                </a:ext>
              </a:extLst>
            </p:cNvPr>
            <p:cNvSpPr/>
            <p:nvPr/>
          </p:nvSpPr>
          <p:spPr>
            <a:xfrm flipH="1">
              <a:off x="47875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3" name="Rectangle 1532">
              <a:extLst>
                <a:ext uri="{FF2B5EF4-FFF2-40B4-BE49-F238E27FC236}">
                  <a16:creationId xmlns:a16="http://schemas.microsoft.com/office/drawing/2014/main" id="{165D5718-1124-4CA6-BD9F-82BDCB93AAD3}"/>
                </a:ext>
              </a:extLst>
            </p:cNvPr>
            <p:cNvSpPr/>
            <p:nvPr/>
          </p:nvSpPr>
          <p:spPr>
            <a:xfrm flipH="1">
              <a:off x="47173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4" name="Rectangle 1533">
              <a:extLst>
                <a:ext uri="{FF2B5EF4-FFF2-40B4-BE49-F238E27FC236}">
                  <a16:creationId xmlns:a16="http://schemas.microsoft.com/office/drawing/2014/main" id="{5311D206-A0ED-4B40-AE02-96F875303AA2}"/>
                </a:ext>
              </a:extLst>
            </p:cNvPr>
            <p:cNvSpPr/>
            <p:nvPr/>
          </p:nvSpPr>
          <p:spPr>
            <a:xfrm flipH="1">
              <a:off x="464820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7" name="Rectangle 1536">
              <a:extLst>
                <a:ext uri="{FF2B5EF4-FFF2-40B4-BE49-F238E27FC236}">
                  <a16:creationId xmlns:a16="http://schemas.microsoft.com/office/drawing/2014/main" id="{CD12AA76-1A73-41A3-A11F-F995D95410C7}"/>
                </a:ext>
              </a:extLst>
            </p:cNvPr>
            <p:cNvSpPr/>
            <p:nvPr/>
          </p:nvSpPr>
          <p:spPr>
            <a:xfrm flipH="1">
              <a:off x="6618535"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8" name="Rectangle 1537">
              <a:extLst>
                <a:ext uri="{FF2B5EF4-FFF2-40B4-BE49-F238E27FC236}">
                  <a16:creationId xmlns:a16="http://schemas.microsoft.com/office/drawing/2014/main" id="{FFF5357D-337C-4589-BA5B-A7084305F7E6}"/>
                </a:ext>
              </a:extLst>
            </p:cNvPr>
            <p:cNvSpPr/>
            <p:nvPr/>
          </p:nvSpPr>
          <p:spPr>
            <a:xfrm flipH="1">
              <a:off x="654832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9" name="Rectangle 1538">
              <a:extLst>
                <a:ext uri="{FF2B5EF4-FFF2-40B4-BE49-F238E27FC236}">
                  <a16:creationId xmlns:a16="http://schemas.microsoft.com/office/drawing/2014/main" id="{53A4DA5D-9639-473C-987F-ECDFDC772082}"/>
                </a:ext>
              </a:extLst>
            </p:cNvPr>
            <p:cNvSpPr/>
            <p:nvPr/>
          </p:nvSpPr>
          <p:spPr>
            <a:xfrm flipH="1">
              <a:off x="647811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0" name="Rectangle 1539">
              <a:extLst>
                <a:ext uri="{FF2B5EF4-FFF2-40B4-BE49-F238E27FC236}">
                  <a16:creationId xmlns:a16="http://schemas.microsoft.com/office/drawing/2014/main" id="{1A941899-C00A-4349-AB7E-442D004F8A5E}"/>
                </a:ext>
              </a:extLst>
            </p:cNvPr>
            <p:cNvSpPr/>
            <p:nvPr/>
          </p:nvSpPr>
          <p:spPr>
            <a:xfrm flipH="1">
              <a:off x="640790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1" name="Rectangle 1540">
              <a:extLst>
                <a:ext uri="{FF2B5EF4-FFF2-40B4-BE49-F238E27FC236}">
                  <a16:creationId xmlns:a16="http://schemas.microsoft.com/office/drawing/2014/main" id="{FB94D452-D6ED-41F9-B6ED-15F38354B28D}"/>
                </a:ext>
              </a:extLst>
            </p:cNvPr>
            <p:cNvSpPr/>
            <p:nvPr/>
          </p:nvSpPr>
          <p:spPr>
            <a:xfrm flipH="1">
              <a:off x="633769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2" name="Rectangle 1541">
              <a:extLst>
                <a:ext uri="{FF2B5EF4-FFF2-40B4-BE49-F238E27FC236}">
                  <a16:creationId xmlns:a16="http://schemas.microsoft.com/office/drawing/2014/main" id="{1830F057-3249-474E-92BD-90808006A006}"/>
                </a:ext>
              </a:extLst>
            </p:cNvPr>
            <p:cNvSpPr/>
            <p:nvPr/>
          </p:nvSpPr>
          <p:spPr>
            <a:xfrm flipH="1">
              <a:off x="626748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3" name="Rectangle 1542">
              <a:extLst>
                <a:ext uri="{FF2B5EF4-FFF2-40B4-BE49-F238E27FC236}">
                  <a16:creationId xmlns:a16="http://schemas.microsoft.com/office/drawing/2014/main" id="{2449C9D1-5811-4632-B67A-9847E66A4F96}"/>
                </a:ext>
              </a:extLst>
            </p:cNvPr>
            <p:cNvSpPr/>
            <p:nvPr/>
          </p:nvSpPr>
          <p:spPr>
            <a:xfrm flipH="1">
              <a:off x="619728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4" name="Rectangle 1543">
              <a:extLst>
                <a:ext uri="{FF2B5EF4-FFF2-40B4-BE49-F238E27FC236}">
                  <a16:creationId xmlns:a16="http://schemas.microsoft.com/office/drawing/2014/main" id="{2F7B5A83-E6BA-4001-9F00-F290EDBD4CBC}"/>
                </a:ext>
              </a:extLst>
            </p:cNvPr>
            <p:cNvSpPr/>
            <p:nvPr/>
          </p:nvSpPr>
          <p:spPr>
            <a:xfrm flipH="1">
              <a:off x="612707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5" name="Rectangle 1544">
              <a:extLst>
                <a:ext uri="{FF2B5EF4-FFF2-40B4-BE49-F238E27FC236}">
                  <a16:creationId xmlns:a16="http://schemas.microsoft.com/office/drawing/2014/main" id="{F6746098-A216-4A6B-BD89-ED0B39C8FBC1}"/>
                </a:ext>
              </a:extLst>
            </p:cNvPr>
            <p:cNvSpPr/>
            <p:nvPr/>
          </p:nvSpPr>
          <p:spPr>
            <a:xfrm flipH="1">
              <a:off x="605648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6" name="Rectangle 1545">
              <a:extLst>
                <a:ext uri="{FF2B5EF4-FFF2-40B4-BE49-F238E27FC236}">
                  <a16:creationId xmlns:a16="http://schemas.microsoft.com/office/drawing/2014/main" id="{8DB5E4A6-9FC6-4241-8CD5-50D60CBCA3C3}"/>
                </a:ext>
              </a:extLst>
            </p:cNvPr>
            <p:cNvSpPr/>
            <p:nvPr/>
          </p:nvSpPr>
          <p:spPr>
            <a:xfrm flipH="1">
              <a:off x="598627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7" name="Rectangle 1546">
              <a:extLst>
                <a:ext uri="{FF2B5EF4-FFF2-40B4-BE49-F238E27FC236}">
                  <a16:creationId xmlns:a16="http://schemas.microsoft.com/office/drawing/2014/main" id="{9883D444-BD30-42E9-809E-3EAEF6BBD394}"/>
                </a:ext>
              </a:extLst>
            </p:cNvPr>
            <p:cNvSpPr/>
            <p:nvPr/>
          </p:nvSpPr>
          <p:spPr>
            <a:xfrm flipH="1">
              <a:off x="591606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8" name="Rectangle 1547">
              <a:extLst>
                <a:ext uri="{FF2B5EF4-FFF2-40B4-BE49-F238E27FC236}">
                  <a16:creationId xmlns:a16="http://schemas.microsoft.com/office/drawing/2014/main" id="{21F393FF-7FCE-4F5E-BAC8-8B422CA2368F}"/>
                </a:ext>
              </a:extLst>
            </p:cNvPr>
            <p:cNvSpPr/>
            <p:nvPr/>
          </p:nvSpPr>
          <p:spPr>
            <a:xfrm flipH="1">
              <a:off x="584585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9" name="Rectangle 1548">
              <a:extLst>
                <a:ext uri="{FF2B5EF4-FFF2-40B4-BE49-F238E27FC236}">
                  <a16:creationId xmlns:a16="http://schemas.microsoft.com/office/drawing/2014/main" id="{83E7D22A-7036-4CA7-A4E3-E634139DC812}"/>
                </a:ext>
              </a:extLst>
            </p:cNvPr>
            <p:cNvSpPr/>
            <p:nvPr/>
          </p:nvSpPr>
          <p:spPr>
            <a:xfrm flipH="1">
              <a:off x="577564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0" name="Rectangle 1549">
              <a:extLst>
                <a:ext uri="{FF2B5EF4-FFF2-40B4-BE49-F238E27FC236}">
                  <a16:creationId xmlns:a16="http://schemas.microsoft.com/office/drawing/2014/main" id="{F94260E3-E3E1-4569-88D3-0913E1B1E724}"/>
                </a:ext>
              </a:extLst>
            </p:cNvPr>
            <p:cNvSpPr/>
            <p:nvPr/>
          </p:nvSpPr>
          <p:spPr>
            <a:xfrm flipH="1">
              <a:off x="570544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1" name="Rectangle 1550">
              <a:extLst>
                <a:ext uri="{FF2B5EF4-FFF2-40B4-BE49-F238E27FC236}">
                  <a16:creationId xmlns:a16="http://schemas.microsoft.com/office/drawing/2014/main" id="{D821D80A-DCA9-4E09-9460-0326132195AA}"/>
                </a:ext>
              </a:extLst>
            </p:cNvPr>
            <p:cNvSpPr/>
            <p:nvPr/>
          </p:nvSpPr>
          <p:spPr>
            <a:xfrm flipH="1">
              <a:off x="563523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2" name="Rectangle 1551">
              <a:extLst>
                <a:ext uri="{FF2B5EF4-FFF2-40B4-BE49-F238E27FC236}">
                  <a16:creationId xmlns:a16="http://schemas.microsoft.com/office/drawing/2014/main" id="{D231E8EA-B32B-4698-A538-24270D80A216}"/>
                </a:ext>
              </a:extLst>
            </p:cNvPr>
            <p:cNvSpPr/>
            <p:nvPr/>
          </p:nvSpPr>
          <p:spPr>
            <a:xfrm flipH="1">
              <a:off x="5565022"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3" name="Rectangle 1552">
              <a:extLst>
                <a:ext uri="{FF2B5EF4-FFF2-40B4-BE49-F238E27FC236}">
                  <a16:creationId xmlns:a16="http://schemas.microsoft.com/office/drawing/2014/main" id="{7D378626-429A-4016-94EF-F8C6B8F9D4F1}"/>
                </a:ext>
              </a:extLst>
            </p:cNvPr>
            <p:cNvSpPr/>
            <p:nvPr/>
          </p:nvSpPr>
          <p:spPr>
            <a:xfrm flipH="1">
              <a:off x="549481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4" name="Rectangle 1553">
              <a:extLst>
                <a:ext uri="{FF2B5EF4-FFF2-40B4-BE49-F238E27FC236}">
                  <a16:creationId xmlns:a16="http://schemas.microsoft.com/office/drawing/2014/main" id="{3C1EE758-9DBC-4211-9638-3657D837A4DF}"/>
                </a:ext>
              </a:extLst>
            </p:cNvPr>
            <p:cNvSpPr/>
            <p:nvPr/>
          </p:nvSpPr>
          <p:spPr>
            <a:xfrm flipH="1">
              <a:off x="542460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5" name="Rectangle 1554">
              <a:extLst>
                <a:ext uri="{FF2B5EF4-FFF2-40B4-BE49-F238E27FC236}">
                  <a16:creationId xmlns:a16="http://schemas.microsoft.com/office/drawing/2014/main" id="{8C9B9082-4EA9-4D71-8BE4-21AA43CBD343}"/>
                </a:ext>
              </a:extLst>
            </p:cNvPr>
            <p:cNvSpPr/>
            <p:nvPr/>
          </p:nvSpPr>
          <p:spPr>
            <a:xfrm flipH="1">
              <a:off x="534925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6" name="Rectangle 1555">
              <a:extLst>
                <a:ext uri="{FF2B5EF4-FFF2-40B4-BE49-F238E27FC236}">
                  <a16:creationId xmlns:a16="http://schemas.microsoft.com/office/drawing/2014/main" id="{1883FD8D-42E9-41A9-99B8-31D9B34264DF}"/>
                </a:ext>
              </a:extLst>
            </p:cNvPr>
            <p:cNvSpPr/>
            <p:nvPr/>
          </p:nvSpPr>
          <p:spPr>
            <a:xfrm flipH="1">
              <a:off x="527904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7" name="Rectangle 1556">
              <a:extLst>
                <a:ext uri="{FF2B5EF4-FFF2-40B4-BE49-F238E27FC236}">
                  <a16:creationId xmlns:a16="http://schemas.microsoft.com/office/drawing/2014/main" id="{BA5EA8FD-6FBA-4222-A7E2-884E67144B2E}"/>
                </a:ext>
              </a:extLst>
            </p:cNvPr>
            <p:cNvSpPr/>
            <p:nvPr/>
          </p:nvSpPr>
          <p:spPr>
            <a:xfrm flipH="1">
              <a:off x="520883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8" name="Rectangle 1557">
              <a:extLst>
                <a:ext uri="{FF2B5EF4-FFF2-40B4-BE49-F238E27FC236}">
                  <a16:creationId xmlns:a16="http://schemas.microsoft.com/office/drawing/2014/main" id="{0379CB2D-0DB0-4BC4-B36F-960876365349}"/>
                </a:ext>
              </a:extLst>
            </p:cNvPr>
            <p:cNvSpPr/>
            <p:nvPr/>
          </p:nvSpPr>
          <p:spPr>
            <a:xfrm flipH="1">
              <a:off x="513862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0" name="Rectangle 1559">
              <a:extLst>
                <a:ext uri="{FF2B5EF4-FFF2-40B4-BE49-F238E27FC236}">
                  <a16:creationId xmlns:a16="http://schemas.microsoft.com/office/drawing/2014/main" id="{3ACDA931-1E28-43DE-A5A5-83B70D18FA90}"/>
                </a:ext>
              </a:extLst>
            </p:cNvPr>
            <p:cNvSpPr/>
            <p:nvPr/>
          </p:nvSpPr>
          <p:spPr>
            <a:xfrm flipH="1">
              <a:off x="668874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1" name="Rectangle 1560">
              <a:extLst>
                <a:ext uri="{FF2B5EF4-FFF2-40B4-BE49-F238E27FC236}">
                  <a16:creationId xmlns:a16="http://schemas.microsoft.com/office/drawing/2014/main" id="{6FFC52A7-9D68-4FE2-BF82-6E7B394164E0}"/>
                </a:ext>
              </a:extLst>
            </p:cNvPr>
            <p:cNvSpPr/>
            <p:nvPr/>
          </p:nvSpPr>
          <p:spPr>
            <a:xfrm flipH="1">
              <a:off x="6618535"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2" name="Rectangle 1561">
              <a:extLst>
                <a:ext uri="{FF2B5EF4-FFF2-40B4-BE49-F238E27FC236}">
                  <a16:creationId xmlns:a16="http://schemas.microsoft.com/office/drawing/2014/main" id="{CB7BDBB1-0F7A-4669-8856-A216D6F343A0}"/>
                </a:ext>
              </a:extLst>
            </p:cNvPr>
            <p:cNvSpPr/>
            <p:nvPr/>
          </p:nvSpPr>
          <p:spPr>
            <a:xfrm flipH="1">
              <a:off x="654832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3" name="Rectangle 1562">
              <a:extLst>
                <a:ext uri="{FF2B5EF4-FFF2-40B4-BE49-F238E27FC236}">
                  <a16:creationId xmlns:a16="http://schemas.microsoft.com/office/drawing/2014/main" id="{7EA5A18C-EF1C-4FA7-827F-01523E0C5964}"/>
                </a:ext>
              </a:extLst>
            </p:cNvPr>
            <p:cNvSpPr/>
            <p:nvPr/>
          </p:nvSpPr>
          <p:spPr>
            <a:xfrm flipH="1">
              <a:off x="647811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4" name="Rectangle 1563">
              <a:extLst>
                <a:ext uri="{FF2B5EF4-FFF2-40B4-BE49-F238E27FC236}">
                  <a16:creationId xmlns:a16="http://schemas.microsoft.com/office/drawing/2014/main" id="{5E05D704-B4CA-4CA6-B097-7CFF3901F0A7}"/>
                </a:ext>
              </a:extLst>
            </p:cNvPr>
            <p:cNvSpPr/>
            <p:nvPr/>
          </p:nvSpPr>
          <p:spPr>
            <a:xfrm flipH="1">
              <a:off x="640790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5" name="Rectangle 1564">
              <a:extLst>
                <a:ext uri="{FF2B5EF4-FFF2-40B4-BE49-F238E27FC236}">
                  <a16:creationId xmlns:a16="http://schemas.microsoft.com/office/drawing/2014/main" id="{10CE69A0-6D41-403C-959F-CCE22EB13D0A}"/>
                </a:ext>
              </a:extLst>
            </p:cNvPr>
            <p:cNvSpPr/>
            <p:nvPr/>
          </p:nvSpPr>
          <p:spPr>
            <a:xfrm flipH="1">
              <a:off x="633769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6" name="Rectangle 1565">
              <a:extLst>
                <a:ext uri="{FF2B5EF4-FFF2-40B4-BE49-F238E27FC236}">
                  <a16:creationId xmlns:a16="http://schemas.microsoft.com/office/drawing/2014/main" id="{A34EF45D-E799-4F92-938D-CE17C2794E1C}"/>
                </a:ext>
              </a:extLst>
            </p:cNvPr>
            <p:cNvSpPr/>
            <p:nvPr/>
          </p:nvSpPr>
          <p:spPr>
            <a:xfrm flipH="1">
              <a:off x="626748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7" name="Rectangle 1566">
              <a:extLst>
                <a:ext uri="{FF2B5EF4-FFF2-40B4-BE49-F238E27FC236}">
                  <a16:creationId xmlns:a16="http://schemas.microsoft.com/office/drawing/2014/main" id="{931A5EEC-7CD5-4F72-B6C5-C8C004C14CF0}"/>
                </a:ext>
              </a:extLst>
            </p:cNvPr>
            <p:cNvSpPr/>
            <p:nvPr/>
          </p:nvSpPr>
          <p:spPr>
            <a:xfrm flipH="1">
              <a:off x="619728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8" name="Rectangle 1567">
              <a:extLst>
                <a:ext uri="{FF2B5EF4-FFF2-40B4-BE49-F238E27FC236}">
                  <a16:creationId xmlns:a16="http://schemas.microsoft.com/office/drawing/2014/main" id="{57E4C808-2756-473B-9E4E-BE9B3EFE17FC}"/>
                </a:ext>
              </a:extLst>
            </p:cNvPr>
            <p:cNvSpPr/>
            <p:nvPr/>
          </p:nvSpPr>
          <p:spPr>
            <a:xfrm flipH="1">
              <a:off x="612707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9" name="Rectangle 1568">
              <a:extLst>
                <a:ext uri="{FF2B5EF4-FFF2-40B4-BE49-F238E27FC236}">
                  <a16:creationId xmlns:a16="http://schemas.microsoft.com/office/drawing/2014/main" id="{F698DAB1-47BD-4FFA-B823-E61B9BB13277}"/>
                </a:ext>
              </a:extLst>
            </p:cNvPr>
            <p:cNvSpPr/>
            <p:nvPr/>
          </p:nvSpPr>
          <p:spPr>
            <a:xfrm flipH="1">
              <a:off x="605648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0" name="Rectangle 1569">
              <a:extLst>
                <a:ext uri="{FF2B5EF4-FFF2-40B4-BE49-F238E27FC236}">
                  <a16:creationId xmlns:a16="http://schemas.microsoft.com/office/drawing/2014/main" id="{24C2F283-3B27-4378-B0D2-E2EC559A0A8B}"/>
                </a:ext>
              </a:extLst>
            </p:cNvPr>
            <p:cNvSpPr/>
            <p:nvPr/>
          </p:nvSpPr>
          <p:spPr>
            <a:xfrm flipH="1">
              <a:off x="598627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1" name="Rectangle 1570">
              <a:extLst>
                <a:ext uri="{FF2B5EF4-FFF2-40B4-BE49-F238E27FC236}">
                  <a16:creationId xmlns:a16="http://schemas.microsoft.com/office/drawing/2014/main" id="{32A0297A-5FAB-47B3-AFC1-29DE0B5EC0DC}"/>
                </a:ext>
              </a:extLst>
            </p:cNvPr>
            <p:cNvSpPr/>
            <p:nvPr/>
          </p:nvSpPr>
          <p:spPr>
            <a:xfrm flipH="1">
              <a:off x="591606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2" name="Rectangle 1571">
              <a:extLst>
                <a:ext uri="{FF2B5EF4-FFF2-40B4-BE49-F238E27FC236}">
                  <a16:creationId xmlns:a16="http://schemas.microsoft.com/office/drawing/2014/main" id="{109273E7-90BE-4981-BC6D-818BB7F1F0C5}"/>
                </a:ext>
              </a:extLst>
            </p:cNvPr>
            <p:cNvSpPr/>
            <p:nvPr/>
          </p:nvSpPr>
          <p:spPr>
            <a:xfrm flipH="1">
              <a:off x="584585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3" name="Rectangle 1572">
              <a:extLst>
                <a:ext uri="{FF2B5EF4-FFF2-40B4-BE49-F238E27FC236}">
                  <a16:creationId xmlns:a16="http://schemas.microsoft.com/office/drawing/2014/main" id="{E8D8C530-9638-4F2B-A4F3-10E06F939C60}"/>
                </a:ext>
              </a:extLst>
            </p:cNvPr>
            <p:cNvSpPr/>
            <p:nvPr/>
          </p:nvSpPr>
          <p:spPr>
            <a:xfrm flipH="1">
              <a:off x="577564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4" name="Rectangle 1573">
              <a:extLst>
                <a:ext uri="{FF2B5EF4-FFF2-40B4-BE49-F238E27FC236}">
                  <a16:creationId xmlns:a16="http://schemas.microsoft.com/office/drawing/2014/main" id="{28EA5C48-F69F-41F9-9D88-9C417CE08EA2}"/>
                </a:ext>
              </a:extLst>
            </p:cNvPr>
            <p:cNvSpPr/>
            <p:nvPr/>
          </p:nvSpPr>
          <p:spPr>
            <a:xfrm flipH="1">
              <a:off x="570544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5" name="Rectangle 1574">
              <a:extLst>
                <a:ext uri="{FF2B5EF4-FFF2-40B4-BE49-F238E27FC236}">
                  <a16:creationId xmlns:a16="http://schemas.microsoft.com/office/drawing/2014/main" id="{B4C82165-E28C-4184-943D-2FC2CA1F8B21}"/>
                </a:ext>
              </a:extLst>
            </p:cNvPr>
            <p:cNvSpPr/>
            <p:nvPr/>
          </p:nvSpPr>
          <p:spPr>
            <a:xfrm flipH="1">
              <a:off x="563523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6" name="Rectangle 1575">
              <a:extLst>
                <a:ext uri="{FF2B5EF4-FFF2-40B4-BE49-F238E27FC236}">
                  <a16:creationId xmlns:a16="http://schemas.microsoft.com/office/drawing/2014/main" id="{9309045F-A134-4E31-B8DF-C7ACC23A68CC}"/>
                </a:ext>
              </a:extLst>
            </p:cNvPr>
            <p:cNvSpPr/>
            <p:nvPr/>
          </p:nvSpPr>
          <p:spPr>
            <a:xfrm flipH="1">
              <a:off x="5565022"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7" name="Rectangle 1576">
              <a:extLst>
                <a:ext uri="{FF2B5EF4-FFF2-40B4-BE49-F238E27FC236}">
                  <a16:creationId xmlns:a16="http://schemas.microsoft.com/office/drawing/2014/main" id="{585D3150-B4D1-427F-B565-924FCB0A8644}"/>
                </a:ext>
              </a:extLst>
            </p:cNvPr>
            <p:cNvSpPr/>
            <p:nvPr/>
          </p:nvSpPr>
          <p:spPr>
            <a:xfrm flipH="1">
              <a:off x="5494813"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8" name="Rectangle 1577">
              <a:extLst>
                <a:ext uri="{FF2B5EF4-FFF2-40B4-BE49-F238E27FC236}">
                  <a16:creationId xmlns:a16="http://schemas.microsoft.com/office/drawing/2014/main" id="{AFDB15DA-589F-4638-9617-571DEE20DA88}"/>
                </a:ext>
              </a:extLst>
            </p:cNvPr>
            <p:cNvSpPr/>
            <p:nvPr/>
          </p:nvSpPr>
          <p:spPr>
            <a:xfrm flipH="1">
              <a:off x="542460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9" name="Rectangle 1578">
              <a:extLst>
                <a:ext uri="{FF2B5EF4-FFF2-40B4-BE49-F238E27FC236}">
                  <a16:creationId xmlns:a16="http://schemas.microsoft.com/office/drawing/2014/main" id="{051A44DB-BC3D-4A9E-AFFC-66458341CC47}"/>
                </a:ext>
              </a:extLst>
            </p:cNvPr>
            <p:cNvSpPr/>
            <p:nvPr/>
          </p:nvSpPr>
          <p:spPr>
            <a:xfrm flipH="1">
              <a:off x="534925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0" name="Rectangle 1579">
              <a:extLst>
                <a:ext uri="{FF2B5EF4-FFF2-40B4-BE49-F238E27FC236}">
                  <a16:creationId xmlns:a16="http://schemas.microsoft.com/office/drawing/2014/main" id="{CBD2BBA6-A6FB-4267-BD32-63DD202228D2}"/>
                </a:ext>
              </a:extLst>
            </p:cNvPr>
            <p:cNvSpPr/>
            <p:nvPr/>
          </p:nvSpPr>
          <p:spPr>
            <a:xfrm flipH="1">
              <a:off x="527904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2" name="Rectangle 1581">
              <a:extLst>
                <a:ext uri="{FF2B5EF4-FFF2-40B4-BE49-F238E27FC236}">
                  <a16:creationId xmlns:a16="http://schemas.microsoft.com/office/drawing/2014/main" id="{CE3F2458-7D39-488D-B1D1-B80295813142}"/>
                </a:ext>
              </a:extLst>
            </p:cNvPr>
            <p:cNvSpPr/>
            <p:nvPr/>
          </p:nvSpPr>
          <p:spPr>
            <a:xfrm flipH="1">
              <a:off x="668874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3" name="Rectangle 1582">
              <a:extLst>
                <a:ext uri="{FF2B5EF4-FFF2-40B4-BE49-F238E27FC236}">
                  <a16:creationId xmlns:a16="http://schemas.microsoft.com/office/drawing/2014/main" id="{E7C3224D-7463-441E-B614-A1C3F0DFEA8F}"/>
                </a:ext>
              </a:extLst>
            </p:cNvPr>
            <p:cNvSpPr/>
            <p:nvPr/>
          </p:nvSpPr>
          <p:spPr>
            <a:xfrm flipH="1">
              <a:off x="6618535"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4" name="Rectangle 1583">
              <a:extLst>
                <a:ext uri="{FF2B5EF4-FFF2-40B4-BE49-F238E27FC236}">
                  <a16:creationId xmlns:a16="http://schemas.microsoft.com/office/drawing/2014/main" id="{A38728ED-ADFA-4424-97A9-AAC0DE01C2AF}"/>
                </a:ext>
              </a:extLst>
            </p:cNvPr>
            <p:cNvSpPr/>
            <p:nvPr/>
          </p:nvSpPr>
          <p:spPr>
            <a:xfrm flipH="1">
              <a:off x="654832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5" name="Rectangle 1584">
              <a:extLst>
                <a:ext uri="{FF2B5EF4-FFF2-40B4-BE49-F238E27FC236}">
                  <a16:creationId xmlns:a16="http://schemas.microsoft.com/office/drawing/2014/main" id="{131A41CF-6211-4B2E-B867-F35E3BD27613}"/>
                </a:ext>
              </a:extLst>
            </p:cNvPr>
            <p:cNvSpPr/>
            <p:nvPr/>
          </p:nvSpPr>
          <p:spPr>
            <a:xfrm flipH="1">
              <a:off x="647811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6" name="Rectangle 1585">
              <a:extLst>
                <a:ext uri="{FF2B5EF4-FFF2-40B4-BE49-F238E27FC236}">
                  <a16:creationId xmlns:a16="http://schemas.microsoft.com/office/drawing/2014/main" id="{C7E5CC63-BF88-4D06-8943-055A40BE8626}"/>
                </a:ext>
              </a:extLst>
            </p:cNvPr>
            <p:cNvSpPr/>
            <p:nvPr/>
          </p:nvSpPr>
          <p:spPr>
            <a:xfrm flipH="1">
              <a:off x="640790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7" name="Rectangle 1586">
              <a:extLst>
                <a:ext uri="{FF2B5EF4-FFF2-40B4-BE49-F238E27FC236}">
                  <a16:creationId xmlns:a16="http://schemas.microsoft.com/office/drawing/2014/main" id="{1EC549D0-4A13-4FDA-8AEC-59D703911A2B}"/>
                </a:ext>
              </a:extLst>
            </p:cNvPr>
            <p:cNvSpPr/>
            <p:nvPr/>
          </p:nvSpPr>
          <p:spPr>
            <a:xfrm flipH="1">
              <a:off x="633769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8" name="Rectangle 1587">
              <a:extLst>
                <a:ext uri="{FF2B5EF4-FFF2-40B4-BE49-F238E27FC236}">
                  <a16:creationId xmlns:a16="http://schemas.microsoft.com/office/drawing/2014/main" id="{682EFFFE-181E-4FE6-B66E-0269E7B7858C}"/>
                </a:ext>
              </a:extLst>
            </p:cNvPr>
            <p:cNvSpPr/>
            <p:nvPr/>
          </p:nvSpPr>
          <p:spPr>
            <a:xfrm flipH="1">
              <a:off x="626748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9" name="Rectangle 1588">
              <a:extLst>
                <a:ext uri="{FF2B5EF4-FFF2-40B4-BE49-F238E27FC236}">
                  <a16:creationId xmlns:a16="http://schemas.microsoft.com/office/drawing/2014/main" id="{5FF90967-DCB2-439A-981C-01BF93F20A7E}"/>
                </a:ext>
              </a:extLst>
            </p:cNvPr>
            <p:cNvSpPr/>
            <p:nvPr/>
          </p:nvSpPr>
          <p:spPr>
            <a:xfrm flipH="1">
              <a:off x="619728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0" name="Rectangle 1589">
              <a:extLst>
                <a:ext uri="{FF2B5EF4-FFF2-40B4-BE49-F238E27FC236}">
                  <a16:creationId xmlns:a16="http://schemas.microsoft.com/office/drawing/2014/main" id="{FD93593E-37BF-49D4-A1A0-AB5238859C57}"/>
                </a:ext>
              </a:extLst>
            </p:cNvPr>
            <p:cNvSpPr/>
            <p:nvPr/>
          </p:nvSpPr>
          <p:spPr>
            <a:xfrm flipH="1">
              <a:off x="612707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1" name="Rectangle 1590">
              <a:extLst>
                <a:ext uri="{FF2B5EF4-FFF2-40B4-BE49-F238E27FC236}">
                  <a16:creationId xmlns:a16="http://schemas.microsoft.com/office/drawing/2014/main" id="{61B2E8DF-C99C-4B8E-BDE4-F6BFAC948B86}"/>
                </a:ext>
              </a:extLst>
            </p:cNvPr>
            <p:cNvSpPr/>
            <p:nvPr/>
          </p:nvSpPr>
          <p:spPr>
            <a:xfrm flipH="1">
              <a:off x="605648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2" name="Rectangle 1591">
              <a:extLst>
                <a:ext uri="{FF2B5EF4-FFF2-40B4-BE49-F238E27FC236}">
                  <a16:creationId xmlns:a16="http://schemas.microsoft.com/office/drawing/2014/main" id="{412FAD0C-F887-48DD-9DF7-86A79B0352A3}"/>
                </a:ext>
              </a:extLst>
            </p:cNvPr>
            <p:cNvSpPr/>
            <p:nvPr/>
          </p:nvSpPr>
          <p:spPr>
            <a:xfrm flipH="1">
              <a:off x="598627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3" name="Rectangle 1592">
              <a:extLst>
                <a:ext uri="{FF2B5EF4-FFF2-40B4-BE49-F238E27FC236}">
                  <a16:creationId xmlns:a16="http://schemas.microsoft.com/office/drawing/2014/main" id="{54679AAE-E9CF-41F7-98D9-36B4BE63E56D}"/>
                </a:ext>
              </a:extLst>
            </p:cNvPr>
            <p:cNvSpPr/>
            <p:nvPr/>
          </p:nvSpPr>
          <p:spPr>
            <a:xfrm flipH="1">
              <a:off x="591606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4" name="Rectangle 1593">
              <a:extLst>
                <a:ext uri="{FF2B5EF4-FFF2-40B4-BE49-F238E27FC236}">
                  <a16:creationId xmlns:a16="http://schemas.microsoft.com/office/drawing/2014/main" id="{1B5C2B42-9254-46AB-A521-9E65B06F321F}"/>
                </a:ext>
              </a:extLst>
            </p:cNvPr>
            <p:cNvSpPr/>
            <p:nvPr/>
          </p:nvSpPr>
          <p:spPr>
            <a:xfrm flipH="1">
              <a:off x="584585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5" name="Rectangle 1594">
              <a:extLst>
                <a:ext uri="{FF2B5EF4-FFF2-40B4-BE49-F238E27FC236}">
                  <a16:creationId xmlns:a16="http://schemas.microsoft.com/office/drawing/2014/main" id="{56B12EE8-30C1-4C7D-9591-5956EEA7805B}"/>
                </a:ext>
              </a:extLst>
            </p:cNvPr>
            <p:cNvSpPr/>
            <p:nvPr/>
          </p:nvSpPr>
          <p:spPr>
            <a:xfrm flipH="1">
              <a:off x="577564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6" name="Rectangle 1595">
              <a:extLst>
                <a:ext uri="{FF2B5EF4-FFF2-40B4-BE49-F238E27FC236}">
                  <a16:creationId xmlns:a16="http://schemas.microsoft.com/office/drawing/2014/main" id="{B5DBE2CC-A853-4FF7-BB26-BB1A44436C7B}"/>
                </a:ext>
              </a:extLst>
            </p:cNvPr>
            <p:cNvSpPr/>
            <p:nvPr/>
          </p:nvSpPr>
          <p:spPr>
            <a:xfrm flipH="1">
              <a:off x="570544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7" name="Rectangle 1596">
              <a:extLst>
                <a:ext uri="{FF2B5EF4-FFF2-40B4-BE49-F238E27FC236}">
                  <a16:creationId xmlns:a16="http://schemas.microsoft.com/office/drawing/2014/main" id="{BE877BC5-FF9A-4752-8568-1B9073054E9E}"/>
                </a:ext>
              </a:extLst>
            </p:cNvPr>
            <p:cNvSpPr/>
            <p:nvPr/>
          </p:nvSpPr>
          <p:spPr>
            <a:xfrm flipH="1">
              <a:off x="563523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8" name="Rectangle 1597">
              <a:extLst>
                <a:ext uri="{FF2B5EF4-FFF2-40B4-BE49-F238E27FC236}">
                  <a16:creationId xmlns:a16="http://schemas.microsoft.com/office/drawing/2014/main" id="{A955C39E-8601-42C5-94B5-57AF99264CE8}"/>
                </a:ext>
              </a:extLst>
            </p:cNvPr>
            <p:cNvSpPr/>
            <p:nvPr/>
          </p:nvSpPr>
          <p:spPr>
            <a:xfrm flipH="1">
              <a:off x="5565022"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9" name="Rectangle 1598">
              <a:extLst>
                <a:ext uri="{FF2B5EF4-FFF2-40B4-BE49-F238E27FC236}">
                  <a16:creationId xmlns:a16="http://schemas.microsoft.com/office/drawing/2014/main" id="{BDE9AA34-F569-4348-8EBA-7B331C09C676}"/>
                </a:ext>
              </a:extLst>
            </p:cNvPr>
            <p:cNvSpPr/>
            <p:nvPr/>
          </p:nvSpPr>
          <p:spPr>
            <a:xfrm flipH="1">
              <a:off x="5494813"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0" name="Rectangle 1599">
              <a:extLst>
                <a:ext uri="{FF2B5EF4-FFF2-40B4-BE49-F238E27FC236}">
                  <a16:creationId xmlns:a16="http://schemas.microsoft.com/office/drawing/2014/main" id="{9E18D705-34E1-44DE-8D15-7007900F2335}"/>
                </a:ext>
              </a:extLst>
            </p:cNvPr>
            <p:cNvSpPr/>
            <p:nvPr/>
          </p:nvSpPr>
          <p:spPr>
            <a:xfrm flipH="1">
              <a:off x="542460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2" name="Rectangle 1601">
              <a:extLst>
                <a:ext uri="{FF2B5EF4-FFF2-40B4-BE49-F238E27FC236}">
                  <a16:creationId xmlns:a16="http://schemas.microsoft.com/office/drawing/2014/main" id="{E359DB28-6FAF-4CA4-9007-19405CD425DA}"/>
                </a:ext>
              </a:extLst>
            </p:cNvPr>
            <p:cNvSpPr/>
            <p:nvPr/>
          </p:nvSpPr>
          <p:spPr>
            <a:xfrm flipH="1">
              <a:off x="6688744"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3" name="Rectangle 1602">
              <a:extLst>
                <a:ext uri="{FF2B5EF4-FFF2-40B4-BE49-F238E27FC236}">
                  <a16:creationId xmlns:a16="http://schemas.microsoft.com/office/drawing/2014/main" id="{C104CFA7-B168-475C-90B2-89780776515B}"/>
                </a:ext>
              </a:extLst>
            </p:cNvPr>
            <p:cNvSpPr/>
            <p:nvPr/>
          </p:nvSpPr>
          <p:spPr>
            <a:xfrm flipH="1">
              <a:off x="6618535"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4" name="Rectangle 1603">
              <a:extLst>
                <a:ext uri="{FF2B5EF4-FFF2-40B4-BE49-F238E27FC236}">
                  <a16:creationId xmlns:a16="http://schemas.microsoft.com/office/drawing/2014/main" id="{A7BE4B49-45DA-46D1-BFF4-90A15DB914A0}"/>
                </a:ext>
              </a:extLst>
            </p:cNvPr>
            <p:cNvSpPr/>
            <p:nvPr/>
          </p:nvSpPr>
          <p:spPr>
            <a:xfrm flipH="1">
              <a:off x="654832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5" name="Rectangle 1604">
              <a:extLst>
                <a:ext uri="{FF2B5EF4-FFF2-40B4-BE49-F238E27FC236}">
                  <a16:creationId xmlns:a16="http://schemas.microsoft.com/office/drawing/2014/main" id="{0F3AF1CB-F586-4744-9B9E-D603DF6F978D}"/>
                </a:ext>
              </a:extLst>
            </p:cNvPr>
            <p:cNvSpPr/>
            <p:nvPr/>
          </p:nvSpPr>
          <p:spPr>
            <a:xfrm flipH="1">
              <a:off x="647811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6" name="Rectangle 1605">
              <a:extLst>
                <a:ext uri="{FF2B5EF4-FFF2-40B4-BE49-F238E27FC236}">
                  <a16:creationId xmlns:a16="http://schemas.microsoft.com/office/drawing/2014/main" id="{75D516B9-1CE3-4944-926F-D0D9603DB092}"/>
                </a:ext>
              </a:extLst>
            </p:cNvPr>
            <p:cNvSpPr/>
            <p:nvPr/>
          </p:nvSpPr>
          <p:spPr>
            <a:xfrm flipH="1">
              <a:off x="640790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7" name="Rectangle 1606">
              <a:extLst>
                <a:ext uri="{FF2B5EF4-FFF2-40B4-BE49-F238E27FC236}">
                  <a16:creationId xmlns:a16="http://schemas.microsoft.com/office/drawing/2014/main" id="{AD91886C-B95A-4FAD-ABA2-F33394EE3AF3}"/>
                </a:ext>
              </a:extLst>
            </p:cNvPr>
            <p:cNvSpPr/>
            <p:nvPr/>
          </p:nvSpPr>
          <p:spPr>
            <a:xfrm flipH="1">
              <a:off x="633769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8" name="Rectangle 1607">
              <a:extLst>
                <a:ext uri="{FF2B5EF4-FFF2-40B4-BE49-F238E27FC236}">
                  <a16:creationId xmlns:a16="http://schemas.microsoft.com/office/drawing/2014/main" id="{C9BE64E9-10FA-47E6-8F27-08362011A209}"/>
                </a:ext>
              </a:extLst>
            </p:cNvPr>
            <p:cNvSpPr/>
            <p:nvPr/>
          </p:nvSpPr>
          <p:spPr>
            <a:xfrm flipH="1">
              <a:off x="626748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9" name="Rectangle 1608">
              <a:extLst>
                <a:ext uri="{FF2B5EF4-FFF2-40B4-BE49-F238E27FC236}">
                  <a16:creationId xmlns:a16="http://schemas.microsoft.com/office/drawing/2014/main" id="{36E405B6-A31E-4B4E-8924-30164C8A170D}"/>
                </a:ext>
              </a:extLst>
            </p:cNvPr>
            <p:cNvSpPr/>
            <p:nvPr/>
          </p:nvSpPr>
          <p:spPr>
            <a:xfrm flipH="1">
              <a:off x="619728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0" name="Rectangle 1609">
              <a:extLst>
                <a:ext uri="{FF2B5EF4-FFF2-40B4-BE49-F238E27FC236}">
                  <a16:creationId xmlns:a16="http://schemas.microsoft.com/office/drawing/2014/main" id="{7FCFBDF9-D51D-43AC-87C8-B41F28C78854}"/>
                </a:ext>
              </a:extLst>
            </p:cNvPr>
            <p:cNvSpPr/>
            <p:nvPr/>
          </p:nvSpPr>
          <p:spPr>
            <a:xfrm flipH="1">
              <a:off x="612707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1" name="Rectangle 1610">
              <a:extLst>
                <a:ext uri="{FF2B5EF4-FFF2-40B4-BE49-F238E27FC236}">
                  <a16:creationId xmlns:a16="http://schemas.microsoft.com/office/drawing/2014/main" id="{AE6BBAAE-91B9-4821-9D1A-F27CB6C49923}"/>
                </a:ext>
              </a:extLst>
            </p:cNvPr>
            <p:cNvSpPr/>
            <p:nvPr/>
          </p:nvSpPr>
          <p:spPr>
            <a:xfrm flipH="1">
              <a:off x="605648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2" name="Rectangle 1611">
              <a:extLst>
                <a:ext uri="{FF2B5EF4-FFF2-40B4-BE49-F238E27FC236}">
                  <a16:creationId xmlns:a16="http://schemas.microsoft.com/office/drawing/2014/main" id="{BF5EEB59-198B-43BC-83DE-1A54754EE5ED}"/>
                </a:ext>
              </a:extLst>
            </p:cNvPr>
            <p:cNvSpPr/>
            <p:nvPr/>
          </p:nvSpPr>
          <p:spPr>
            <a:xfrm flipH="1">
              <a:off x="598627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3" name="Rectangle 1612">
              <a:extLst>
                <a:ext uri="{FF2B5EF4-FFF2-40B4-BE49-F238E27FC236}">
                  <a16:creationId xmlns:a16="http://schemas.microsoft.com/office/drawing/2014/main" id="{E37C7A24-013C-4611-A364-A5CBB93EB473}"/>
                </a:ext>
              </a:extLst>
            </p:cNvPr>
            <p:cNvSpPr/>
            <p:nvPr/>
          </p:nvSpPr>
          <p:spPr>
            <a:xfrm flipH="1">
              <a:off x="591606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4" name="Rectangle 1613">
              <a:extLst>
                <a:ext uri="{FF2B5EF4-FFF2-40B4-BE49-F238E27FC236}">
                  <a16:creationId xmlns:a16="http://schemas.microsoft.com/office/drawing/2014/main" id="{4FED579F-EA68-45B7-90B9-D9D352EE7EE7}"/>
                </a:ext>
              </a:extLst>
            </p:cNvPr>
            <p:cNvSpPr/>
            <p:nvPr/>
          </p:nvSpPr>
          <p:spPr>
            <a:xfrm flipH="1">
              <a:off x="584585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5" name="Rectangle 1614">
              <a:extLst>
                <a:ext uri="{FF2B5EF4-FFF2-40B4-BE49-F238E27FC236}">
                  <a16:creationId xmlns:a16="http://schemas.microsoft.com/office/drawing/2014/main" id="{806DF7F3-285F-45C9-9BE9-7F97F2BDAA10}"/>
                </a:ext>
              </a:extLst>
            </p:cNvPr>
            <p:cNvSpPr/>
            <p:nvPr/>
          </p:nvSpPr>
          <p:spPr>
            <a:xfrm flipH="1">
              <a:off x="577564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6" name="Rectangle 1615">
              <a:extLst>
                <a:ext uri="{FF2B5EF4-FFF2-40B4-BE49-F238E27FC236}">
                  <a16:creationId xmlns:a16="http://schemas.microsoft.com/office/drawing/2014/main" id="{4B2A6B6F-D4E1-4BD6-B476-AC9701B3BE51}"/>
                </a:ext>
              </a:extLst>
            </p:cNvPr>
            <p:cNvSpPr/>
            <p:nvPr/>
          </p:nvSpPr>
          <p:spPr>
            <a:xfrm flipH="1">
              <a:off x="570544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7" name="Rectangle 1616">
              <a:extLst>
                <a:ext uri="{FF2B5EF4-FFF2-40B4-BE49-F238E27FC236}">
                  <a16:creationId xmlns:a16="http://schemas.microsoft.com/office/drawing/2014/main" id="{582740BD-CF1B-40A5-B226-A40E4FD15170}"/>
                </a:ext>
              </a:extLst>
            </p:cNvPr>
            <p:cNvSpPr/>
            <p:nvPr/>
          </p:nvSpPr>
          <p:spPr>
            <a:xfrm flipH="1">
              <a:off x="563523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8" name="Rectangle 1617">
              <a:extLst>
                <a:ext uri="{FF2B5EF4-FFF2-40B4-BE49-F238E27FC236}">
                  <a16:creationId xmlns:a16="http://schemas.microsoft.com/office/drawing/2014/main" id="{A2C0FEED-FF41-415C-BFE6-075DA8931E65}"/>
                </a:ext>
              </a:extLst>
            </p:cNvPr>
            <p:cNvSpPr/>
            <p:nvPr/>
          </p:nvSpPr>
          <p:spPr>
            <a:xfrm flipH="1">
              <a:off x="5565022"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9" name="Rectangle 1618">
              <a:extLst>
                <a:ext uri="{FF2B5EF4-FFF2-40B4-BE49-F238E27FC236}">
                  <a16:creationId xmlns:a16="http://schemas.microsoft.com/office/drawing/2014/main" id="{ABC637C8-9CE0-4E05-9B8F-21A4193D221D}"/>
                </a:ext>
              </a:extLst>
            </p:cNvPr>
            <p:cNvSpPr/>
            <p:nvPr/>
          </p:nvSpPr>
          <p:spPr>
            <a:xfrm flipH="1">
              <a:off x="5494813"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1" name="Rectangle 1620">
              <a:extLst>
                <a:ext uri="{FF2B5EF4-FFF2-40B4-BE49-F238E27FC236}">
                  <a16:creationId xmlns:a16="http://schemas.microsoft.com/office/drawing/2014/main" id="{387EF2E7-12D6-4CBA-A4BB-1D45FA163FEA}"/>
                </a:ext>
              </a:extLst>
            </p:cNvPr>
            <p:cNvSpPr/>
            <p:nvPr/>
          </p:nvSpPr>
          <p:spPr>
            <a:xfrm flipH="1">
              <a:off x="6688744"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2" name="Rectangle 1621">
              <a:extLst>
                <a:ext uri="{FF2B5EF4-FFF2-40B4-BE49-F238E27FC236}">
                  <a16:creationId xmlns:a16="http://schemas.microsoft.com/office/drawing/2014/main" id="{6BE510B8-0995-4C64-AEE2-41E55C32E5FD}"/>
                </a:ext>
              </a:extLst>
            </p:cNvPr>
            <p:cNvSpPr/>
            <p:nvPr/>
          </p:nvSpPr>
          <p:spPr>
            <a:xfrm flipH="1">
              <a:off x="6618535"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3" name="Rectangle 1622">
              <a:extLst>
                <a:ext uri="{FF2B5EF4-FFF2-40B4-BE49-F238E27FC236}">
                  <a16:creationId xmlns:a16="http://schemas.microsoft.com/office/drawing/2014/main" id="{165F525C-23E9-43EC-9FBA-D281DDCA6182}"/>
                </a:ext>
              </a:extLst>
            </p:cNvPr>
            <p:cNvSpPr/>
            <p:nvPr/>
          </p:nvSpPr>
          <p:spPr>
            <a:xfrm flipH="1">
              <a:off x="654832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4" name="Rectangle 1623">
              <a:extLst>
                <a:ext uri="{FF2B5EF4-FFF2-40B4-BE49-F238E27FC236}">
                  <a16:creationId xmlns:a16="http://schemas.microsoft.com/office/drawing/2014/main" id="{35CDE760-9CC2-4DB6-BBA1-27B75ADA013F}"/>
                </a:ext>
              </a:extLst>
            </p:cNvPr>
            <p:cNvSpPr/>
            <p:nvPr/>
          </p:nvSpPr>
          <p:spPr>
            <a:xfrm flipH="1">
              <a:off x="647811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5" name="Rectangle 1624">
              <a:extLst>
                <a:ext uri="{FF2B5EF4-FFF2-40B4-BE49-F238E27FC236}">
                  <a16:creationId xmlns:a16="http://schemas.microsoft.com/office/drawing/2014/main" id="{DD8727E5-6E60-4D64-8E87-558C50CA8D49}"/>
                </a:ext>
              </a:extLst>
            </p:cNvPr>
            <p:cNvSpPr/>
            <p:nvPr/>
          </p:nvSpPr>
          <p:spPr>
            <a:xfrm flipH="1">
              <a:off x="640790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6" name="Rectangle 1625">
              <a:extLst>
                <a:ext uri="{FF2B5EF4-FFF2-40B4-BE49-F238E27FC236}">
                  <a16:creationId xmlns:a16="http://schemas.microsoft.com/office/drawing/2014/main" id="{96FEB779-B574-4630-95DD-0479C58168E6}"/>
                </a:ext>
              </a:extLst>
            </p:cNvPr>
            <p:cNvSpPr/>
            <p:nvPr/>
          </p:nvSpPr>
          <p:spPr>
            <a:xfrm flipH="1">
              <a:off x="633769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7" name="Rectangle 1626">
              <a:extLst>
                <a:ext uri="{FF2B5EF4-FFF2-40B4-BE49-F238E27FC236}">
                  <a16:creationId xmlns:a16="http://schemas.microsoft.com/office/drawing/2014/main" id="{C9B6BE36-5573-403A-9588-D1BA6E2EFFCB}"/>
                </a:ext>
              </a:extLst>
            </p:cNvPr>
            <p:cNvSpPr/>
            <p:nvPr/>
          </p:nvSpPr>
          <p:spPr>
            <a:xfrm flipH="1">
              <a:off x="626748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8" name="Rectangle 1627">
              <a:extLst>
                <a:ext uri="{FF2B5EF4-FFF2-40B4-BE49-F238E27FC236}">
                  <a16:creationId xmlns:a16="http://schemas.microsoft.com/office/drawing/2014/main" id="{1C377B2C-CC75-4E47-BF6D-4C7AE00BCD46}"/>
                </a:ext>
              </a:extLst>
            </p:cNvPr>
            <p:cNvSpPr/>
            <p:nvPr/>
          </p:nvSpPr>
          <p:spPr>
            <a:xfrm flipH="1">
              <a:off x="619728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9" name="Rectangle 1628">
              <a:extLst>
                <a:ext uri="{FF2B5EF4-FFF2-40B4-BE49-F238E27FC236}">
                  <a16:creationId xmlns:a16="http://schemas.microsoft.com/office/drawing/2014/main" id="{5259B4D9-2428-43E0-8023-A7900C365419}"/>
                </a:ext>
              </a:extLst>
            </p:cNvPr>
            <p:cNvSpPr/>
            <p:nvPr/>
          </p:nvSpPr>
          <p:spPr>
            <a:xfrm flipH="1">
              <a:off x="612707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0" name="Rectangle 1629">
              <a:extLst>
                <a:ext uri="{FF2B5EF4-FFF2-40B4-BE49-F238E27FC236}">
                  <a16:creationId xmlns:a16="http://schemas.microsoft.com/office/drawing/2014/main" id="{08F66ADF-E2EA-4FFB-9906-CDE62C7ED7FC}"/>
                </a:ext>
              </a:extLst>
            </p:cNvPr>
            <p:cNvSpPr/>
            <p:nvPr/>
          </p:nvSpPr>
          <p:spPr>
            <a:xfrm flipH="1">
              <a:off x="605648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1" name="Rectangle 1630">
              <a:extLst>
                <a:ext uri="{FF2B5EF4-FFF2-40B4-BE49-F238E27FC236}">
                  <a16:creationId xmlns:a16="http://schemas.microsoft.com/office/drawing/2014/main" id="{40F66A9E-038C-4FA5-8328-31DB5D9D030D}"/>
                </a:ext>
              </a:extLst>
            </p:cNvPr>
            <p:cNvSpPr/>
            <p:nvPr/>
          </p:nvSpPr>
          <p:spPr>
            <a:xfrm flipH="1">
              <a:off x="598627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2" name="Rectangle 1631">
              <a:extLst>
                <a:ext uri="{FF2B5EF4-FFF2-40B4-BE49-F238E27FC236}">
                  <a16:creationId xmlns:a16="http://schemas.microsoft.com/office/drawing/2014/main" id="{5C00A228-625B-4E08-9F47-499A66563ED2}"/>
                </a:ext>
              </a:extLst>
            </p:cNvPr>
            <p:cNvSpPr/>
            <p:nvPr/>
          </p:nvSpPr>
          <p:spPr>
            <a:xfrm flipH="1">
              <a:off x="591606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3" name="Rectangle 1632">
              <a:extLst>
                <a:ext uri="{FF2B5EF4-FFF2-40B4-BE49-F238E27FC236}">
                  <a16:creationId xmlns:a16="http://schemas.microsoft.com/office/drawing/2014/main" id="{74B48B7B-891C-4BE7-B2D0-FCEA40FA2049}"/>
                </a:ext>
              </a:extLst>
            </p:cNvPr>
            <p:cNvSpPr/>
            <p:nvPr/>
          </p:nvSpPr>
          <p:spPr>
            <a:xfrm flipH="1">
              <a:off x="584585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4" name="Rectangle 1633">
              <a:extLst>
                <a:ext uri="{FF2B5EF4-FFF2-40B4-BE49-F238E27FC236}">
                  <a16:creationId xmlns:a16="http://schemas.microsoft.com/office/drawing/2014/main" id="{F394C93A-3565-4BBD-BCE7-F9D784BA3AA1}"/>
                </a:ext>
              </a:extLst>
            </p:cNvPr>
            <p:cNvSpPr/>
            <p:nvPr/>
          </p:nvSpPr>
          <p:spPr>
            <a:xfrm flipH="1">
              <a:off x="577564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5" name="Rectangle 1634">
              <a:extLst>
                <a:ext uri="{FF2B5EF4-FFF2-40B4-BE49-F238E27FC236}">
                  <a16:creationId xmlns:a16="http://schemas.microsoft.com/office/drawing/2014/main" id="{F0EABFF8-E178-472E-B94B-24A3C0608DCA}"/>
                </a:ext>
              </a:extLst>
            </p:cNvPr>
            <p:cNvSpPr/>
            <p:nvPr/>
          </p:nvSpPr>
          <p:spPr>
            <a:xfrm flipH="1">
              <a:off x="570544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6" name="Rectangle 1635">
              <a:extLst>
                <a:ext uri="{FF2B5EF4-FFF2-40B4-BE49-F238E27FC236}">
                  <a16:creationId xmlns:a16="http://schemas.microsoft.com/office/drawing/2014/main" id="{44B70AD4-A892-42C6-A76C-73219CD6DF76}"/>
                </a:ext>
              </a:extLst>
            </p:cNvPr>
            <p:cNvSpPr/>
            <p:nvPr/>
          </p:nvSpPr>
          <p:spPr>
            <a:xfrm flipH="1">
              <a:off x="563523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8" name="Rectangle 1637">
              <a:extLst>
                <a:ext uri="{FF2B5EF4-FFF2-40B4-BE49-F238E27FC236}">
                  <a16:creationId xmlns:a16="http://schemas.microsoft.com/office/drawing/2014/main" id="{9FCC5527-9218-4FB8-BA75-D4B2A4E20192}"/>
                </a:ext>
              </a:extLst>
            </p:cNvPr>
            <p:cNvSpPr/>
            <p:nvPr/>
          </p:nvSpPr>
          <p:spPr>
            <a:xfrm flipH="1">
              <a:off x="6688744"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9" name="Rectangle 1638">
              <a:extLst>
                <a:ext uri="{FF2B5EF4-FFF2-40B4-BE49-F238E27FC236}">
                  <a16:creationId xmlns:a16="http://schemas.microsoft.com/office/drawing/2014/main" id="{C69AAA4C-B3EA-4024-9757-4A72EA051CDE}"/>
                </a:ext>
              </a:extLst>
            </p:cNvPr>
            <p:cNvSpPr/>
            <p:nvPr/>
          </p:nvSpPr>
          <p:spPr>
            <a:xfrm flipH="1">
              <a:off x="6618535"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0" name="Rectangle 1639">
              <a:extLst>
                <a:ext uri="{FF2B5EF4-FFF2-40B4-BE49-F238E27FC236}">
                  <a16:creationId xmlns:a16="http://schemas.microsoft.com/office/drawing/2014/main" id="{28F79C70-DE7E-4D1B-98D1-0C6835E1B746}"/>
                </a:ext>
              </a:extLst>
            </p:cNvPr>
            <p:cNvSpPr/>
            <p:nvPr/>
          </p:nvSpPr>
          <p:spPr>
            <a:xfrm flipH="1">
              <a:off x="654832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1" name="Rectangle 1640">
              <a:extLst>
                <a:ext uri="{FF2B5EF4-FFF2-40B4-BE49-F238E27FC236}">
                  <a16:creationId xmlns:a16="http://schemas.microsoft.com/office/drawing/2014/main" id="{117AB0AA-8636-4994-BE0D-F4E403FFF7D4}"/>
                </a:ext>
              </a:extLst>
            </p:cNvPr>
            <p:cNvSpPr/>
            <p:nvPr/>
          </p:nvSpPr>
          <p:spPr>
            <a:xfrm flipH="1">
              <a:off x="647811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2" name="Rectangle 1641">
              <a:extLst>
                <a:ext uri="{FF2B5EF4-FFF2-40B4-BE49-F238E27FC236}">
                  <a16:creationId xmlns:a16="http://schemas.microsoft.com/office/drawing/2014/main" id="{A29380AE-FA36-42BB-8EA4-12F926091139}"/>
                </a:ext>
              </a:extLst>
            </p:cNvPr>
            <p:cNvSpPr/>
            <p:nvPr/>
          </p:nvSpPr>
          <p:spPr>
            <a:xfrm flipH="1">
              <a:off x="640790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3" name="Rectangle 1642">
              <a:extLst>
                <a:ext uri="{FF2B5EF4-FFF2-40B4-BE49-F238E27FC236}">
                  <a16:creationId xmlns:a16="http://schemas.microsoft.com/office/drawing/2014/main" id="{CEEC230E-52CE-40E9-802A-BF0981E9D475}"/>
                </a:ext>
              </a:extLst>
            </p:cNvPr>
            <p:cNvSpPr/>
            <p:nvPr/>
          </p:nvSpPr>
          <p:spPr>
            <a:xfrm flipH="1">
              <a:off x="633769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4" name="Rectangle 1643">
              <a:extLst>
                <a:ext uri="{FF2B5EF4-FFF2-40B4-BE49-F238E27FC236}">
                  <a16:creationId xmlns:a16="http://schemas.microsoft.com/office/drawing/2014/main" id="{CC301A19-7ACA-4416-8A5D-97318769266A}"/>
                </a:ext>
              </a:extLst>
            </p:cNvPr>
            <p:cNvSpPr/>
            <p:nvPr/>
          </p:nvSpPr>
          <p:spPr>
            <a:xfrm flipH="1">
              <a:off x="626748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5" name="Rectangle 1644">
              <a:extLst>
                <a:ext uri="{FF2B5EF4-FFF2-40B4-BE49-F238E27FC236}">
                  <a16:creationId xmlns:a16="http://schemas.microsoft.com/office/drawing/2014/main" id="{E791C473-9F6C-4AB1-8029-533CBD08F180}"/>
                </a:ext>
              </a:extLst>
            </p:cNvPr>
            <p:cNvSpPr/>
            <p:nvPr/>
          </p:nvSpPr>
          <p:spPr>
            <a:xfrm flipH="1">
              <a:off x="619728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6" name="Rectangle 1645">
              <a:extLst>
                <a:ext uri="{FF2B5EF4-FFF2-40B4-BE49-F238E27FC236}">
                  <a16:creationId xmlns:a16="http://schemas.microsoft.com/office/drawing/2014/main" id="{00C50043-FA47-4A62-85F8-0C9166D1EB72}"/>
                </a:ext>
              </a:extLst>
            </p:cNvPr>
            <p:cNvSpPr/>
            <p:nvPr/>
          </p:nvSpPr>
          <p:spPr>
            <a:xfrm flipH="1">
              <a:off x="6127071"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7" name="Rectangle 1646">
              <a:extLst>
                <a:ext uri="{FF2B5EF4-FFF2-40B4-BE49-F238E27FC236}">
                  <a16:creationId xmlns:a16="http://schemas.microsoft.com/office/drawing/2014/main" id="{98621F5D-A6B2-4FB4-AFC0-147485E19A78}"/>
                </a:ext>
              </a:extLst>
            </p:cNvPr>
            <p:cNvSpPr/>
            <p:nvPr/>
          </p:nvSpPr>
          <p:spPr>
            <a:xfrm flipH="1">
              <a:off x="605648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8" name="Rectangle 1647">
              <a:extLst>
                <a:ext uri="{FF2B5EF4-FFF2-40B4-BE49-F238E27FC236}">
                  <a16:creationId xmlns:a16="http://schemas.microsoft.com/office/drawing/2014/main" id="{CA26B160-C2A8-4660-BB85-ACA64645E55B}"/>
                </a:ext>
              </a:extLst>
            </p:cNvPr>
            <p:cNvSpPr/>
            <p:nvPr/>
          </p:nvSpPr>
          <p:spPr>
            <a:xfrm flipH="1">
              <a:off x="598627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9" name="Rectangle 1648">
              <a:extLst>
                <a:ext uri="{FF2B5EF4-FFF2-40B4-BE49-F238E27FC236}">
                  <a16:creationId xmlns:a16="http://schemas.microsoft.com/office/drawing/2014/main" id="{E9FF65DD-2138-4D1D-BCC5-85D1417716F6}"/>
                </a:ext>
              </a:extLst>
            </p:cNvPr>
            <p:cNvSpPr/>
            <p:nvPr/>
          </p:nvSpPr>
          <p:spPr>
            <a:xfrm flipH="1">
              <a:off x="591606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0" name="Rectangle 1649">
              <a:extLst>
                <a:ext uri="{FF2B5EF4-FFF2-40B4-BE49-F238E27FC236}">
                  <a16:creationId xmlns:a16="http://schemas.microsoft.com/office/drawing/2014/main" id="{3C7B8FBE-9DEB-447A-98E0-8F7A80924280}"/>
                </a:ext>
              </a:extLst>
            </p:cNvPr>
            <p:cNvSpPr/>
            <p:nvPr/>
          </p:nvSpPr>
          <p:spPr>
            <a:xfrm flipH="1">
              <a:off x="584585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1" name="Rectangle 1650">
              <a:extLst>
                <a:ext uri="{FF2B5EF4-FFF2-40B4-BE49-F238E27FC236}">
                  <a16:creationId xmlns:a16="http://schemas.microsoft.com/office/drawing/2014/main" id="{E6ACE5E6-B909-4892-AB6B-A40D9BAE493D}"/>
                </a:ext>
              </a:extLst>
            </p:cNvPr>
            <p:cNvSpPr/>
            <p:nvPr/>
          </p:nvSpPr>
          <p:spPr>
            <a:xfrm flipH="1">
              <a:off x="577564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2" name="Rectangle 1651">
              <a:extLst>
                <a:ext uri="{FF2B5EF4-FFF2-40B4-BE49-F238E27FC236}">
                  <a16:creationId xmlns:a16="http://schemas.microsoft.com/office/drawing/2014/main" id="{942D9031-9015-4E9E-BBC2-04F37156D215}"/>
                </a:ext>
              </a:extLst>
            </p:cNvPr>
            <p:cNvSpPr/>
            <p:nvPr/>
          </p:nvSpPr>
          <p:spPr>
            <a:xfrm flipH="1">
              <a:off x="570544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4" name="Rectangle 1653">
              <a:extLst>
                <a:ext uri="{FF2B5EF4-FFF2-40B4-BE49-F238E27FC236}">
                  <a16:creationId xmlns:a16="http://schemas.microsoft.com/office/drawing/2014/main" id="{43A2382D-9E80-4357-A15C-FDAB8037E782}"/>
                </a:ext>
              </a:extLst>
            </p:cNvPr>
            <p:cNvSpPr/>
            <p:nvPr/>
          </p:nvSpPr>
          <p:spPr>
            <a:xfrm flipH="1">
              <a:off x="6688744"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5" name="Rectangle 1654">
              <a:extLst>
                <a:ext uri="{FF2B5EF4-FFF2-40B4-BE49-F238E27FC236}">
                  <a16:creationId xmlns:a16="http://schemas.microsoft.com/office/drawing/2014/main" id="{7CAD4282-A63F-4B83-BA38-D37BE0DED63F}"/>
                </a:ext>
              </a:extLst>
            </p:cNvPr>
            <p:cNvSpPr/>
            <p:nvPr/>
          </p:nvSpPr>
          <p:spPr>
            <a:xfrm flipH="1">
              <a:off x="6618535"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6" name="Rectangle 1655">
              <a:extLst>
                <a:ext uri="{FF2B5EF4-FFF2-40B4-BE49-F238E27FC236}">
                  <a16:creationId xmlns:a16="http://schemas.microsoft.com/office/drawing/2014/main" id="{4A0E8E2F-2B72-45D2-820C-AC203CE55B66}"/>
                </a:ext>
              </a:extLst>
            </p:cNvPr>
            <p:cNvSpPr/>
            <p:nvPr/>
          </p:nvSpPr>
          <p:spPr>
            <a:xfrm flipH="1">
              <a:off x="654832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7" name="Rectangle 1656">
              <a:extLst>
                <a:ext uri="{FF2B5EF4-FFF2-40B4-BE49-F238E27FC236}">
                  <a16:creationId xmlns:a16="http://schemas.microsoft.com/office/drawing/2014/main" id="{C35457E1-4627-46B6-88B9-85560F31BBB7}"/>
                </a:ext>
              </a:extLst>
            </p:cNvPr>
            <p:cNvSpPr/>
            <p:nvPr/>
          </p:nvSpPr>
          <p:spPr>
            <a:xfrm flipH="1">
              <a:off x="647811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8" name="Rectangle 1657">
              <a:extLst>
                <a:ext uri="{FF2B5EF4-FFF2-40B4-BE49-F238E27FC236}">
                  <a16:creationId xmlns:a16="http://schemas.microsoft.com/office/drawing/2014/main" id="{994B0D56-E5D0-47E6-8556-80690287E637}"/>
                </a:ext>
              </a:extLst>
            </p:cNvPr>
            <p:cNvSpPr/>
            <p:nvPr/>
          </p:nvSpPr>
          <p:spPr>
            <a:xfrm flipH="1">
              <a:off x="640790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9" name="Rectangle 1658">
              <a:extLst>
                <a:ext uri="{FF2B5EF4-FFF2-40B4-BE49-F238E27FC236}">
                  <a16:creationId xmlns:a16="http://schemas.microsoft.com/office/drawing/2014/main" id="{8B812152-046F-4C63-BD2A-53DE1DD3B4EF}"/>
                </a:ext>
              </a:extLst>
            </p:cNvPr>
            <p:cNvSpPr/>
            <p:nvPr/>
          </p:nvSpPr>
          <p:spPr>
            <a:xfrm flipH="1">
              <a:off x="633769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0" name="Rectangle 1659">
              <a:extLst>
                <a:ext uri="{FF2B5EF4-FFF2-40B4-BE49-F238E27FC236}">
                  <a16:creationId xmlns:a16="http://schemas.microsoft.com/office/drawing/2014/main" id="{E6C9C74F-34CA-4557-A8CE-FA4C539DB8D2}"/>
                </a:ext>
              </a:extLst>
            </p:cNvPr>
            <p:cNvSpPr/>
            <p:nvPr/>
          </p:nvSpPr>
          <p:spPr>
            <a:xfrm flipH="1">
              <a:off x="626748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1" name="Rectangle 1660">
              <a:extLst>
                <a:ext uri="{FF2B5EF4-FFF2-40B4-BE49-F238E27FC236}">
                  <a16:creationId xmlns:a16="http://schemas.microsoft.com/office/drawing/2014/main" id="{CE17D909-858C-421C-886F-B08246FB1E57}"/>
                </a:ext>
              </a:extLst>
            </p:cNvPr>
            <p:cNvSpPr/>
            <p:nvPr/>
          </p:nvSpPr>
          <p:spPr>
            <a:xfrm flipH="1">
              <a:off x="6197280"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2" name="Rectangle 1661">
              <a:extLst>
                <a:ext uri="{FF2B5EF4-FFF2-40B4-BE49-F238E27FC236}">
                  <a16:creationId xmlns:a16="http://schemas.microsoft.com/office/drawing/2014/main" id="{8CFEADCA-674B-4E34-8B0B-B976CB85D802}"/>
                </a:ext>
              </a:extLst>
            </p:cNvPr>
            <p:cNvSpPr/>
            <p:nvPr/>
          </p:nvSpPr>
          <p:spPr>
            <a:xfrm flipH="1">
              <a:off x="6127071"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3" name="Rectangle 1662">
              <a:extLst>
                <a:ext uri="{FF2B5EF4-FFF2-40B4-BE49-F238E27FC236}">
                  <a16:creationId xmlns:a16="http://schemas.microsoft.com/office/drawing/2014/main" id="{C36237CC-9C49-4BB5-90B1-F4B37197B777}"/>
                </a:ext>
              </a:extLst>
            </p:cNvPr>
            <p:cNvSpPr/>
            <p:nvPr/>
          </p:nvSpPr>
          <p:spPr>
            <a:xfrm flipH="1">
              <a:off x="605648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4" name="Rectangle 1663">
              <a:extLst>
                <a:ext uri="{FF2B5EF4-FFF2-40B4-BE49-F238E27FC236}">
                  <a16:creationId xmlns:a16="http://schemas.microsoft.com/office/drawing/2014/main" id="{9B9DF563-69DC-482E-9E18-7BC1FC215719}"/>
                </a:ext>
              </a:extLst>
            </p:cNvPr>
            <p:cNvSpPr/>
            <p:nvPr/>
          </p:nvSpPr>
          <p:spPr>
            <a:xfrm flipH="1">
              <a:off x="598627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5" name="Rectangle 1664">
              <a:extLst>
                <a:ext uri="{FF2B5EF4-FFF2-40B4-BE49-F238E27FC236}">
                  <a16:creationId xmlns:a16="http://schemas.microsoft.com/office/drawing/2014/main" id="{FBD6E1A2-C359-4ECE-93B7-A73442BBBD10}"/>
                </a:ext>
              </a:extLst>
            </p:cNvPr>
            <p:cNvSpPr/>
            <p:nvPr/>
          </p:nvSpPr>
          <p:spPr>
            <a:xfrm flipH="1">
              <a:off x="591606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6" name="Rectangle 1665">
              <a:extLst>
                <a:ext uri="{FF2B5EF4-FFF2-40B4-BE49-F238E27FC236}">
                  <a16:creationId xmlns:a16="http://schemas.microsoft.com/office/drawing/2014/main" id="{C56DFFE3-49CF-40F4-86B6-C630C5D1D360}"/>
                </a:ext>
              </a:extLst>
            </p:cNvPr>
            <p:cNvSpPr/>
            <p:nvPr/>
          </p:nvSpPr>
          <p:spPr>
            <a:xfrm flipH="1">
              <a:off x="584585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7" name="Rectangle 1666">
              <a:extLst>
                <a:ext uri="{FF2B5EF4-FFF2-40B4-BE49-F238E27FC236}">
                  <a16:creationId xmlns:a16="http://schemas.microsoft.com/office/drawing/2014/main" id="{A92D390A-F4E8-46F6-B395-7958DC307DA2}"/>
                </a:ext>
              </a:extLst>
            </p:cNvPr>
            <p:cNvSpPr/>
            <p:nvPr/>
          </p:nvSpPr>
          <p:spPr>
            <a:xfrm flipH="1">
              <a:off x="577564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9" name="Rectangle 1668">
              <a:extLst>
                <a:ext uri="{FF2B5EF4-FFF2-40B4-BE49-F238E27FC236}">
                  <a16:creationId xmlns:a16="http://schemas.microsoft.com/office/drawing/2014/main" id="{644B62D6-3467-4D2B-A0E6-FF6E4AD8E592}"/>
                </a:ext>
              </a:extLst>
            </p:cNvPr>
            <p:cNvSpPr/>
            <p:nvPr/>
          </p:nvSpPr>
          <p:spPr>
            <a:xfrm flipH="1">
              <a:off x="6688744"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0" name="Rectangle 1669">
              <a:extLst>
                <a:ext uri="{FF2B5EF4-FFF2-40B4-BE49-F238E27FC236}">
                  <a16:creationId xmlns:a16="http://schemas.microsoft.com/office/drawing/2014/main" id="{1FCFB6E2-0D4E-4307-A179-9B791CDCB868}"/>
                </a:ext>
              </a:extLst>
            </p:cNvPr>
            <p:cNvSpPr/>
            <p:nvPr/>
          </p:nvSpPr>
          <p:spPr>
            <a:xfrm flipH="1">
              <a:off x="6618535"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1" name="Rectangle 1670">
              <a:extLst>
                <a:ext uri="{FF2B5EF4-FFF2-40B4-BE49-F238E27FC236}">
                  <a16:creationId xmlns:a16="http://schemas.microsoft.com/office/drawing/2014/main" id="{8D141524-CA66-44A0-B5FF-882A21ECD552}"/>
                </a:ext>
              </a:extLst>
            </p:cNvPr>
            <p:cNvSpPr/>
            <p:nvPr/>
          </p:nvSpPr>
          <p:spPr>
            <a:xfrm flipH="1">
              <a:off x="654832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2" name="Rectangle 1671">
              <a:extLst>
                <a:ext uri="{FF2B5EF4-FFF2-40B4-BE49-F238E27FC236}">
                  <a16:creationId xmlns:a16="http://schemas.microsoft.com/office/drawing/2014/main" id="{3BF0AD1A-B281-4EF8-A3BC-8858FA71F422}"/>
                </a:ext>
              </a:extLst>
            </p:cNvPr>
            <p:cNvSpPr/>
            <p:nvPr/>
          </p:nvSpPr>
          <p:spPr>
            <a:xfrm flipH="1">
              <a:off x="647811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3" name="Rectangle 1672">
              <a:extLst>
                <a:ext uri="{FF2B5EF4-FFF2-40B4-BE49-F238E27FC236}">
                  <a16:creationId xmlns:a16="http://schemas.microsoft.com/office/drawing/2014/main" id="{011FA595-7469-4409-A572-70A07609619D}"/>
                </a:ext>
              </a:extLst>
            </p:cNvPr>
            <p:cNvSpPr/>
            <p:nvPr/>
          </p:nvSpPr>
          <p:spPr>
            <a:xfrm flipH="1">
              <a:off x="640790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4" name="Rectangle 1673">
              <a:extLst>
                <a:ext uri="{FF2B5EF4-FFF2-40B4-BE49-F238E27FC236}">
                  <a16:creationId xmlns:a16="http://schemas.microsoft.com/office/drawing/2014/main" id="{93077BAE-EB1F-43C4-AC1E-F686691F4A8C}"/>
                </a:ext>
              </a:extLst>
            </p:cNvPr>
            <p:cNvSpPr/>
            <p:nvPr/>
          </p:nvSpPr>
          <p:spPr>
            <a:xfrm flipH="1">
              <a:off x="633769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5" name="Rectangle 1674">
              <a:extLst>
                <a:ext uri="{FF2B5EF4-FFF2-40B4-BE49-F238E27FC236}">
                  <a16:creationId xmlns:a16="http://schemas.microsoft.com/office/drawing/2014/main" id="{FB71BF36-C069-4F56-B00B-97C180124CA3}"/>
                </a:ext>
              </a:extLst>
            </p:cNvPr>
            <p:cNvSpPr/>
            <p:nvPr/>
          </p:nvSpPr>
          <p:spPr>
            <a:xfrm flipH="1">
              <a:off x="626748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6" name="Rectangle 1675">
              <a:extLst>
                <a:ext uri="{FF2B5EF4-FFF2-40B4-BE49-F238E27FC236}">
                  <a16:creationId xmlns:a16="http://schemas.microsoft.com/office/drawing/2014/main" id="{403BB252-FE3F-4DD1-B7CF-5D615EB5B424}"/>
                </a:ext>
              </a:extLst>
            </p:cNvPr>
            <p:cNvSpPr/>
            <p:nvPr/>
          </p:nvSpPr>
          <p:spPr>
            <a:xfrm flipH="1">
              <a:off x="6197280"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7" name="Rectangle 1676">
              <a:extLst>
                <a:ext uri="{FF2B5EF4-FFF2-40B4-BE49-F238E27FC236}">
                  <a16:creationId xmlns:a16="http://schemas.microsoft.com/office/drawing/2014/main" id="{E0320CD1-E1CA-4864-934D-D542EE194336}"/>
                </a:ext>
              </a:extLst>
            </p:cNvPr>
            <p:cNvSpPr/>
            <p:nvPr/>
          </p:nvSpPr>
          <p:spPr>
            <a:xfrm flipH="1">
              <a:off x="6127071"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8" name="Rectangle 1677">
              <a:extLst>
                <a:ext uri="{FF2B5EF4-FFF2-40B4-BE49-F238E27FC236}">
                  <a16:creationId xmlns:a16="http://schemas.microsoft.com/office/drawing/2014/main" id="{6CA69B30-4EC1-4258-87FB-FD895EE1BB8C}"/>
                </a:ext>
              </a:extLst>
            </p:cNvPr>
            <p:cNvSpPr/>
            <p:nvPr/>
          </p:nvSpPr>
          <p:spPr>
            <a:xfrm flipH="1">
              <a:off x="605648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9" name="Rectangle 1678">
              <a:extLst>
                <a:ext uri="{FF2B5EF4-FFF2-40B4-BE49-F238E27FC236}">
                  <a16:creationId xmlns:a16="http://schemas.microsoft.com/office/drawing/2014/main" id="{735029DB-EC81-4E65-8AEF-0B51D343BB07}"/>
                </a:ext>
              </a:extLst>
            </p:cNvPr>
            <p:cNvSpPr/>
            <p:nvPr/>
          </p:nvSpPr>
          <p:spPr>
            <a:xfrm flipH="1">
              <a:off x="598627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0" name="Rectangle 1679">
              <a:extLst>
                <a:ext uri="{FF2B5EF4-FFF2-40B4-BE49-F238E27FC236}">
                  <a16:creationId xmlns:a16="http://schemas.microsoft.com/office/drawing/2014/main" id="{4B1450D5-06FA-446F-8BF2-F40816319CFD}"/>
                </a:ext>
              </a:extLst>
            </p:cNvPr>
            <p:cNvSpPr/>
            <p:nvPr/>
          </p:nvSpPr>
          <p:spPr>
            <a:xfrm flipH="1">
              <a:off x="591606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1" name="Rectangle 1680">
              <a:extLst>
                <a:ext uri="{FF2B5EF4-FFF2-40B4-BE49-F238E27FC236}">
                  <a16:creationId xmlns:a16="http://schemas.microsoft.com/office/drawing/2014/main" id="{901CA476-AE91-433C-8FB7-29855EE61037}"/>
                </a:ext>
              </a:extLst>
            </p:cNvPr>
            <p:cNvSpPr/>
            <p:nvPr/>
          </p:nvSpPr>
          <p:spPr>
            <a:xfrm flipH="1">
              <a:off x="584585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2" name="Rectangle 1681">
              <a:extLst>
                <a:ext uri="{FF2B5EF4-FFF2-40B4-BE49-F238E27FC236}">
                  <a16:creationId xmlns:a16="http://schemas.microsoft.com/office/drawing/2014/main" id="{DFAF5D18-3222-43ED-B28A-F88F35B7143F}"/>
                </a:ext>
              </a:extLst>
            </p:cNvPr>
            <p:cNvSpPr/>
            <p:nvPr/>
          </p:nvSpPr>
          <p:spPr>
            <a:xfrm flipH="1">
              <a:off x="577564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4" name="Rectangle 1683">
              <a:extLst>
                <a:ext uri="{FF2B5EF4-FFF2-40B4-BE49-F238E27FC236}">
                  <a16:creationId xmlns:a16="http://schemas.microsoft.com/office/drawing/2014/main" id="{BC3625AC-E959-4CC2-9E98-01750FCEAF00}"/>
                </a:ext>
              </a:extLst>
            </p:cNvPr>
            <p:cNvSpPr/>
            <p:nvPr/>
          </p:nvSpPr>
          <p:spPr>
            <a:xfrm flipH="1">
              <a:off x="6688744"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5" name="Rectangle 1684">
              <a:extLst>
                <a:ext uri="{FF2B5EF4-FFF2-40B4-BE49-F238E27FC236}">
                  <a16:creationId xmlns:a16="http://schemas.microsoft.com/office/drawing/2014/main" id="{3DBB11FB-8A85-400F-86C2-6C270EF925EC}"/>
                </a:ext>
              </a:extLst>
            </p:cNvPr>
            <p:cNvSpPr/>
            <p:nvPr/>
          </p:nvSpPr>
          <p:spPr>
            <a:xfrm flipH="1">
              <a:off x="6618535"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6" name="Rectangle 1685">
              <a:extLst>
                <a:ext uri="{FF2B5EF4-FFF2-40B4-BE49-F238E27FC236}">
                  <a16:creationId xmlns:a16="http://schemas.microsoft.com/office/drawing/2014/main" id="{E8D9DB86-82C6-4DF2-9AE7-14D1496C41CC}"/>
                </a:ext>
              </a:extLst>
            </p:cNvPr>
            <p:cNvSpPr/>
            <p:nvPr/>
          </p:nvSpPr>
          <p:spPr>
            <a:xfrm flipH="1">
              <a:off x="654832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7" name="Rectangle 1686">
              <a:extLst>
                <a:ext uri="{FF2B5EF4-FFF2-40B4-BE49-F238E27FC236}">
                  <a16:creationId xmlns:a16="http://schemas.microsoft.com/office/drawing/2014/main" id="{21A8CBAA-8918-4370-920F-40D3FE9F5A70}"/>
                </a:ext>
              </a:extLst>
            </p:cNvPr>
            <p:cNvSpPr/>
            <p:nvPr/>
          </p:nvSpPr>
          <p:spPr>
            <a:xfrm flipH="1">
              <a:off x="647811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8" name="Rectangle 1687">
              <a:extLst>
                <a:ext uri="{FF2B5EF4-FFF2-40B4-BE49-F238E27FC236}">
                  <a16:creationId xmlns:a16="http://schemas.microsoft.com/office/drawing/2014/main" id="{6391D9CE-53DF-4AAE-B1DC-03972D008726}"/>
                </a:ext>
              </a:extLst>
            </p:cNvPr>
            <p:cNvSpPr/>
            <p:nvPr/>
          </p:nvSpPr>
          <p:spPr>
            <a:xfrm flipH="1">
              <a:off x="640790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9" name="Rectangle 1688">
              <a:extLst>
                <a:ext uri="{FF2B5EF4-FFF2-40B4-BE49-F238E27FC236}">
                  <a16:creationId xmlns:a16="http://schemas.microsoft.com/office/drawing/2014/main" id="{9770078A-3A3D-45B3-AF4A-E7CB6BB63B0A}"/>
                </a:ext>
              </a:extLst>
            </p:cNvPr>
            <p:cNvSpPr/>
            <p:nvPr/>
          </p:nvSpPr>
          <p:spPr>
            <a:xfrm flipH="1">
              <a:off x="633769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0" name="Rectangle 1689">
              <a:extLst>
                <a:ext uri="{FF2B5EF4-FFF2-40B4-BE49-F238E27FC236}">
                  <a16:creationId xmlns:a16="http://schemas.microsoft.com/office/drawing/2014/main" id="{985AFC2B-7FFD-4360-A445-454C351F0E63}"/>
                </a:ext>
              </a:extLst>
            </p:cNvPr>
            <p:cNvSpPr/>
            <p:nvPr/>
          </p:nvSpPr>
          <p:spPr>
            <a:xfrm flipH="1">
              <a:off x="626748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1" name="Rectangle 1690">
              <a:extLst>
                <a:ext uri="{FF2B5EF4-FFF2-40B4-BE49-F238E27FC236}">
                  <a16:creationId xmlns:a16="http://schemas.microsoft.com/office/drawing/2014/main" id="{ECCA7EEA-3728-4A93-B9A3-E2B4F4BD4D7C}"/>
                </a:ext>
              </a:extLst>
            </p:cNvPr>
            <p:cNvSpPr/>
            <p:nvPr/>
          </p:nvSpPr>
          <p:spPr>
            <a:xfrm flipH="1">
              <a:off x="6197280"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2" name="Rectangle 1691">
              <a:extLst>
                <a:ext uri="{FF2B5EF4-FFF2-40B4-BE49-F238E27FC236}">
                  <a16:creationId xmlns:a16="http://schemas.microsoft.com/office/drawing/2014/main" id="{6653ECB7-F6EA-461E-AA6F-151B689F9536}"/>
                </a:ext>
              </a:extLst>
            </p:cNvPr>
            <p:cNvSpPr/>
            <p:nvPr/>
          </p:nvSpPr>
          <p:spPr>
            <a:xfrm flipH="1">
              <a:off x="6127071"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3" name="Rectangle 1692">
              <a:extLst>
                <a:ext uri="{FF2B5EF4-FFF2-40B4-BE49-F238E27FC236}">
                  <a16:creationId xmlns:a16="http://schemas.microsoft.com/office/drawing/2014/main" id="{8856382E-BC24-4950-8515-8545E48D507E}"/>
                </a:ext>
              </a:extLst>
            </p:cNvPr>
            <p:cNvSpPr/>
            <p:nvPr/>
          </p:nvSpPr>
          <p:spPr>
            <a:xfrm flipH="1">
              <a:off x="605648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4" name="Rectangle 1693">
              <a:extLst>
                <a:ext uri="{FF2B5EF4-FFF2-40B4-BE49-F238E27FC236}">
                  <a16:creationId xmlns:a16="http://schemas.microsoft.com/office/drawing/2014/main" id="{9455EB5A-B3DE-4683-AD50-44C000777528}"/>
                </a:ext>
              </a:extLst>
            </p:cNvPr>
            <p:cNvSpPr/>
            <p:nvPr/>
          </p:nvSpPr>
          <p:spPr>
            <a:xfrm flipH="1">
              <a:off x="598627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5" name="Rectangle 1694">
              <a:extLst>
                <a:ext uri="{FF2B5EF4-FFF2-40B4-BE49-F238E27FC236}">
                  <a16:creationId xmlns:a16="http://schemas.microsoft.com/office/drawing/2014/main" id="{8193D112-F454-45B6-BFC2-62921BBA4BAF}"/>
                </a:ext>
              </a:extLst>
            </p:cNvPr>
            <p:cNvSpPr/>
            <p:nvPr/>
          </p:nvSpPr>
          <p:spPr>
            <a:xfrm flipH="1">
              <a:off x="591606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6" name="Rectangle 1695">
              <a:extLst>
                <a:ext uri="{FF2B5EF4-FFF2-40B4-BE49-F238E27FC236}">
                  <a16:creationId xmlns:a16="http://schemas.microsoft.com/office/drawing/2014/main" id="{3B71A6B9-B169-4798-A905-0F44CA81A74D}"/>
                </a:ext>
              </a:extLst>
            </p:cNvPr>
            <p:cNvSpPr/>
            <p:nvPr/>
          </p:nvSpPr>
          <p:spPr>
            <a:xfrm flipH="1">
              <a:off x="584585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8" name="Rectangle 1697">
              <a:extLst>
                <a:ext uri="{FF2B5EF4-FFF2-40B4-BE49-F238E27FC236}">
                  <a16:creationId xmlns:a16="http://schemas.microsoft.com/office/drawing/2014/main" id="{3F5BF8EB-8D9A-4772-8D14-3D70A176DB2B}"/>
                </a:ext>
              </a:extLst>
            </p:cNvPr>
            <p:cNvSpPr/>
            <p:nvPr/>
          </p:nvSpPr>
          <p:spPr>
            <a:xfrm flipH="1">
              <a:off x="6688744"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9" name="Rectangle 1698">
              <a:extLst>
                <a:ext uri="{FF2B5EF4-FFF2-40B4-BE49-F238E27FC236}">
                  <a16:creationId xmlns:a16="http://schemas.microsoft.com/office/drawing/2014/main" id="{4BA18352-5F2A-4A61-8F44-5AC4341A2C92}"/>
                </a:ext>
              </a:extLst>
            </p:cNvPr>
            <p:cNvSpPr/>
            <p:nvPr/>
          </p:nvSpPr>
          <p:spPr>
            <a:xfrm flipH="1">
              <a:off x="6618535"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0" name="Rectangle 1699">
              <a:extLst>
                <a:ext uri="{FF2B5EF4-FFF2-40B4-BE49-F238E27FC236}">
                  <a16:creationId xmlns:a16="http://schemas.microsoft.com/office/drawing/2014/main" id="{D0F9368A-EC1F-4617-BE8F-0FE3B5B99C6C}"/>
                </a:ext>
              </a:extLst>
            </p:cNvPr>
            <p:cNvSpPr/>
            <p:nvPr/>
          </p:nvSpPr>
          <p:spPr>
            <a:xfrm flipH="1">
              <a:off x="654832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1" name="Rectangle 1700">
              <a:extLst>
                <a:ext uri="{FF2B5EF4-FFF2-40B4-BE49-F238E27FC236}">
                  <a16:creationId xmlns:a16="http://schemas.microsoft.com/office/drawing/2014/main" id="{518C3826-86E8-45DF-B89A-79C19119E06D}"/>
                </a:ext>
              </a:extLst>
            </p:cNvPr>
            <p:cNvSpPr/>
            <p:nvPr/>
          </p:nvSpPr>
          <p:spPr>
            <a:xfrm flipH="1">
              <a:off x="647811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2" name="Rectangle 1701">
              <a:extLst>
                <a:ext uri="{FF2B5EF4-FFF2-40B4-BE49-F238E27FC236}">
                  <a16:creationId xmlns:a16="http://schemas.microsoft.com/office/drawing/2014/main" id="{600FCC36-C30C-4931-8DAC-9B2D978C0BDE}"/>
                </a:ext>
              </a:extLst>
            </p:cNvPr>
            <p:cNvSpPr/>
            <p:nvPr/>
          </p:nvSpPr>
          <p:spPr>
            <a:xfrm flipH="1">
              <a:off x="640790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3" name="Rectangle 1702">
              <a:extLst>
                <a:ext uri="{FF2B5EF4-FFF2-40B4-BE49-F238E27FC236}">
                  <a16:creationId xmlns:a16="http://schemas.microsoft.com/office/drawing/2014/main" id="{632D54AA-0DF6-4B2A-B94D-B4D5F9617F31}"/>
                </a:ext>
              </a:extLst>
            </p:cNvPr>
            <p:cNvSpPr/>
            <p:nvPr/>
          </p:nvSpPr>
          <p:spPr>
            <a:xfrm flipH="1">
              <a:off x="633769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4" name="Rectangle 1703">
              <a:extLst>
                <a:ext uri="{FF2B5EF4-FFF2-40B4-BE49-F238E27FC236}">
                  <a16:creationId xmlns:a16="http://schemas.microsoft.com/office/drawing/2014/main" id="{7CBFC3A3-5FA4-4772-A35C-E2B3B40E2C17}"/>
                </a:ext>
              </a:extLst>
            </p:cNvPr>
            <p:cNvSpPr/>
            <p:nvPr/>
          </p:nvSpPr>
          <p:spPr>
            <a:xfrm flipH="1">
              <a:off x="6267489"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5" name="Rectangle 1704">
              <a:extLst>
                <a:ext uri="{FF2B5EF4-FFF2-40B4-BE49-F238E27FC236}">
                  <a16:creationId xmlns:a16="http://schemas.microsoft.com/office/drawing/2014/main" id="{39D594A7-3797-4081-9B1A-1EC7209481BD}"/>
                </a:ext>
              </a:extLst>
            </p:cNvPr>
            <p:cNvSpPr/>
            <p:nvPr/>
          </p:nvSpPr>
          <p:spPr>
            <a:xfrm flipH="1">
              <a:off x="6197280"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6" name="Rectangle 1705">
              <a:extLst>
                <a:ext uri="{FF2B5EF4-FFF2-40B4-BE49-F238E27FC236}">
                  <a16:creationId xmlns:a16="http://schemas.microsoft.com/office/drawing/2014/main" id="{3C27EBB0-8441-495C-BBA6-B766BCBE6718}"/>
                </a:ext>
              </a:extLst>
            </p:cNvPr>
            <p:cNvSpPr/>
            <p:nvPr/>
          </p:nvSpPr>
          <p:spPr>
            <a:xfrm flipH="1">
              <a:off x="6127071"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7" name="Rectangle 1706">
              <a:extLst>
                <a:ext uri="{FF2B5EF4-FFF2-40B4-BE49-F238E27FC236}">
                  <a16:creationId xmlns:a16="http://schemas.microsoft.com/office/drawing/2014/main" id="{0556641E-7092-4B4D-AE0D-33584DFE7289}"/>
                </a:ext>
              </a:extLst>
            </p:cNvPr>
            <p:cNvSpPr/>
            <p:nvPr/>
          </p:nvSpPr>
          <p:spPr>
            <a:xfrm flipH="1">
              <a:off x="605648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8" name="Rectangle 1707">
              <a:extLst>
                <a:ext uri="{FF2B5EF4-FFF2-40B4-BE49-F238E27FC236}">
                  <a16:creationId xmlns:a16="http://schemas.microsoft.com/office/drawing/2014/main" id="{4734B2F2-B2E9-4D5F-9861-4B93D61FEAD1}"/>
                </a:ext>
              </a:extLst>
            </p:cNvPr>
            <p:cNvSpPr/>
            <p:nvPr/>
          </p:nvSpPr>
          <p:spPr>
            <a:xfrm flipH="1">
              <a:off x="598627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9" name="Rectangle 1708">
              <a:extLst>
                <a:ext uri="{FF2B5EF4-FFF2-40B4-BE49-F238E27FC236}">
                  <a16:creationId xmlns:a16="http://schemas.microsoft.com/office/drawing/2014/main" id="{328407E1-A498-483F-AB43-56AD0114D0C4}"/>
                </a:ext>
              </a:extLst>
            </p:cNvPr>
            <p:cNvSpPr/>
            <p:nvPr/>
          </p:nvSpPr>
          <p:spPr>
            <a:xfrm flipH="1">
              <a:off x="591606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1" name="Rectangle 1710">
              <a:extLst>
                <a:ext uri="{FF2B5EF4-FFF2-40B4-BE49-F238E27FC236}">
                  <a16:creationId xmlns:a16="http://schemas.microsoft.com/office/drawing/2014/main" id="{DADB9956-C4A4-47CB-8365-8BC8E60492EC}"/>
                </a:ext>
              </a:extLst>
            </p:cNvPr>
            <p:cNvSpPr/>
            <p:nvPr/>
          </p:nvSpPr>
          <p:spPr>
            <a:xfrm flipH="1">
              <a:off x="6688744"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2" name="Rectangle 1711">
              <a:extLst>
                <a:ext uri="{FF2B5EF4-FFF2-40B4-BE49-F238E27FC236}">
                  <a16:creationId xmlns:a16="http://schemas.microsoft.com/office/drawing/2014/main" id="{2464866C-C0AA-49BA-8271-EE470E48971D}"/>
                </a:ext>
              </a:extLst>
            </p:cNvPr>
            <p:cNvSpPr/>
            <p:nvPr/>
          </p:nvSpPr>
          <p:spPr>
            <a:xfrm flipH="1">
              <a:off x="6618535"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3" name="Rectangle 1712">
              <a:extLst>
                <a:ext uri="{FF2B5EF4-FFF2-40B4-BE49-F238E27FC236}">
                  <a16:creationId xmlns:a16="http://schemas.microsoft.com/office/drawing/2014/main" id="{08EFB44C-41B2-48C4-B607-C482DBBE6A7C}"/>
                </a:ext>
              </a:extLst>
            </p:cNvPr>
            <p:cNvSpPr/>
            <p:nvPr/>
          </p:nvSpPr>
          <p:spPr>
            <a:xfrm flipH="1">
              <a:off x="654832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4" name="Rectangle 1713">
              <a:extLst>
                <a:ext uri="{FF2B5EF4-FFF2-40B4-BE49-F238E27FC236}">
                  <a16:creationId xmlns:a16="http://schemas.microsoft.com/office/drawing/2014/main" id="{CE155F36-221E-47CF-B14B-7AE0DDC71354}"/>
                </a:ext>
              </a:extLst>
            </p:cNvPr>
            <p:cNvSpPr/>
            <p:nvPr/>
          </p:nvSpPr>
          <p:spPr>
            <a:xfrm flipH="1">
              <a:off x="647811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5" name="Rectangle 1714">
              <a:extLst>
                <a:ext uri="{FF2B5EF4-FFF2-40B4-BE49-F238E27FC236}">
                  <a16:creationId xmlns:a16="http://schemas.microsoft.com/office/drawing/2014/main" id="{8B6242F8-70E9-4B45-90C5-0DC26C5DC26D}"/>
                </a:ext>
              </a:extLst>
            </p:cNvPr>
            <p:cNvSpPr/>
            <p:nvPr/>
          </p:nvSpPr>
          <p:spPr>
            <a:xfrm flipH="1">
              <a:off x="640790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6" name="Rectangle 1715">
              <a:extLst>
                <a:ext uri="{FF2B5EF4-FFF2-40B4-BE49-F238E27FC236}">
                  <a16:creationId xmlns:a16="http://schemas.microsoft.com/office/drawing/2014/main" id="{029F17FA-2CC0-43E4-BDA6-1386DAD2806F}"/>
                </a:ext>
              </a:extLst>
            </p:cNvPr>
            <p:cNvSpPr/>
            <p:nvPr/>
          </p:nvSpPr>
          <p:spPr>
            <a:xfrm flipH="1">
              <a:off x="6337698"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7" name="Rectangle 1716">
              <a:extLst>
                <a:ext uri="{FF2B5EF4-FFF2-40B4-BE49-F238E27FC236}">
                  <a16:creationId xmlns:a16="http://schemas.microsoft.com/office/drawing/2014/main" id="{7A549E24-0851-4E6D-86E5-4FDC448CA952}"/>
                </a:ext>
              </a:extLst>
            </p:cNvPr>
            <p:cNvSpPr/>
            <p:nvPr/>
          </p:nvSpPr>
          <p:spPr>
            <a:xfrm flipH="1">
              <a:off x="6267489"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8" name="Rectangle 1717">
              <a:extLst>
                <a:ext uri="{FF2B5EF4-FFF2-40B4-BE49-F238E27FC236}">
                  <a16:creationId xmlns:a16="http://schemas.microsoft.com/office/drawing/2014/main" id="{DE506FB1-4814-49E0-A54F-99DE23DF1A4B}"/>
                </a:ext>
              </a:extLst>
            </p:cNvPr>
            <p:cNvSpPr/>
            <p:nvPr/>
          </p:nvSpPr>
          <p:spPr>
            <a:xfrm flipH="1">
              <a:off x="6197280"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9" name="Rectangle 1718">
              <a:extLst>
                <a:ext uri="{FF2B5EF4-FFF2-40B4-BE49-F238E27FC236}">
                  <a16:creationId xmlns:a16="http://schemas.microsoft.com/office/drawing/2014/main" id="{A6CF9E13-E8C0-4BE1-BE06-13D8132B1A80}"/>
                </a:ext>
              </a:extLst>
            </p:cNvPr>
            <p:cNvSpPr/>
            <p:nvPr/>
          </p:nvSpPr>
          <p:spPr>
            <a:xfrm flipH="1">
              <a:off x="6127071"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0" name="Rectangle 1719">
              <a:extLst>
                <a:ext uri="{FF2B5EF4-FFF2-40B4-BE49-F238E27FC236}">
                  <a16:creationId xmlns:a16="http://schemas.microsoft.com/office/drawing/2014/main" id="{1247566D-B5A4-4357-B80A-3B216CED6147}"/>
                </a:ext>
              </a:extLst>
            </p:cNvPr>
            <p:cNvSpPr/>
            <p:nvPr/>
          </p:nvSpPr>
          <p:spPr>
            <a:xfrm flipH="1">
              <a:off x="605648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1" name="Rectangle 1720">
              <a:extLst>
                <a:ext uri="{FF2B5EF4-FFF2-40B4-BE49-F238E27FC236}">
                  <a16:creationId xmlns:a16="http://schemas.microsoft.com/office/drawing/2014/main" id="{32B21625-E701-4234-B5F8-86D215C3487F}"/>
                </a:ext>
              </a:extLst>
            </p:cNvPr>
            <p:cNvSpPr/>
            <p:nvPr/>
          </p:nvSpPr>
          <p:spPr>
            <a:xfrm flipH="1">
              <a:off x="598627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3" name="Rectangle 1722">
              <a:extLst>
                <a:ext uri="{FF2B5EF4-FFF2-40B4-BE49-F238E27FC236}">
                  <a16:creationId xmlns:a16="http://schemas.microsoft.com/office/drawing/2014/main" id="{18EA6230-CE6C-4FF7-84B0-E2776472AAE2}"/>
                </a:ext>
              </a:extLst>
            </p:cNvPr>
            <p:cNvSpPr/>
            <p:nvPr/>
          </p:nvSpPr>
          <p:spPr>
            <a:xfrm flipH="1">
              <a:off x="6688744"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4" name="Rectangle 1723">
              <a:extLst>
                <a:ext uri="{FF2B5EF4-FFF2-40B4-BE49-F238E27FC236}">
                  <a16:creationId xmlns:a16="http://schemas.microsoft.com/office/drawing/2014/main" id="{F11A2BD7-8939-4D44-AE5D-F6BE43999CF2}"/>
                </a:ext>
              </a:extLst>
            </p:cNvPr>
            <p:cNvSpPr/>
            <p:nvPr/>
          </p:nvSpPr>
          <p:spPr>
            <a:xfrm flipH="1">
              <a:off x="6618535"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5" name="Rectangle 1724">
              <a:extLst>
                <a:ext uri="{FF2B5EF4-FFF2-40B4-BE49-F238E27FC236}">
                  <a16:creationId xmlns:a16="http://schemas.microsoft.com/office/drawing/2014/main" id="{E7A97701-176A-44BF-98DB-7CCCB3ED10FC}"/>
                </a:ext>
              </a:extLst>
            </p:cNvPr>
            <p:cNvSpPr/>
            <p:nvPr/>
          </p:nvSpPr>
          <p:spPr>
            <a:xfrm flipH="1">
              <a:off x="654832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6" name="Rectangle 1725">
              <a:extLst>
                <a:ext uri="{FF2B5EF4-FFF2-40B4-BE49-F238E27FC236}">
                  <a16:creationId xmlns:a16="http://schemas.microsoft.com/office/drawing/2014/main" id="{9FB5D352-62C5-422F-AD6E-E0E966230927}"/>
                </a:ext>
              </a:extLst>
            </p:cNvPr>
            <p:cNvSpPr/>
            <p:nvPr/>
          </p:nvSpPr>
          <p:spPr>
            <a:xfrm flipH="1">
              <a:off x="647811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7" name="Rectangle 1726">
              <a:extLst>
                <a:ext uri="{FF2B5EF4-FFF2-40B4-BE49-F238E27FC236}">
                  <a16:creationId xmlns:a16="http://schemas.microsoft.com/office/drawing/2014/main" id="{3EE153C6-9EED-4AC8-ABB9-3CC186918752}"/>
                </a:ext>
              </a:extLst>
            </p:cNvPr>
            <p:cNvSpPr/>
            <p:nvPr/>
          </p:nvSpPr>
          <p:spPr>
            <a:xfrm flipH="1">
              <a:off x="6407907"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8" name="Rectangle 1727">
              <a:extLst>
                <a:ext uri="{FF2B5EF4-FFF2-40B4-BE49-F238E27FC236}">
                  <a16:creationId xmlns:a16="http://schemas.microsoft.com/office/drawing/2014/main" id="{85ED0DD1-C961-41FB-AB23-3BF40C4DF2BC}"/>
                </a:ext>
              </a:extLst>
            </p:cNvPr>
            <p:cNvSpPr/>
            <p:nvPr/>
          </p:nvSpPr>
          <p:spPr>
            <a:xfrm flipH="1">
              <a:off x="6337698"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9" name="Rectangle 1728">
              <a:extLst>
                <a:ext uri="{FF2B5EF4-FFF2-40B4-BE49-F238E27FC236}">
                  <a16:creationId xmlns:a16="http://schemas.microsoft.com/office/drawing/2014/main" id="{4BDE0E5E-111E-43CD-95D8-500E572C012C}"/>
                </a:ext>
              </a:extLst>
            </p:cNvPr>
            <p:cNvSpPr/>
            <p:nvPr/>
          </p:nvSpPr>
          <p:spPr>
            <a:xfrm flipH="1">
              <a:off x="6267489"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0" name="Rectangle 1729">
              <a:extLst>
                <a:ext uri="{FF2B5EF4-FFF2-40B4-BE49-F238E27FC236}">
                  <a16:creationId xmlns:a16="http://schemas.microsoft.com/office/drawing/2014/main" id="{DF6A27C7-B4C8-4A16-A282-6E505E04695F}"/>
                </a:ext>
              </a:extLst>
            </p:cNvPr>
            <p:cNvSpPr/>
            <p:nvPr/>
          </p:nvSpPr>
          <p:spPr>
            <a:xfrm flipH="1">
              <a:off x="6197280"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1" name="Rectangle 1730">
              <a:extLst>
                <a:ext uri="{FF2B5EF4-FFF2-40B4-BE49-F238E27FC236}">
                  <a16:creationId xmlns:a16="http://schemas.microsoft.com/office/drawing/2014/main" id="{51BB15AC-96C8-4069-87BA-1D1FEDA3B626}"/>
                </a:ext>
              </a:extLst>
            </p:cNvPr>
            <p:cNvSpPr/>
            <p:nvPr/>
          </p:nvSpPr>
          <p:spPr>
            <a:xfrm flipH="1">
              <a:off x="6127071"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2" name="Rectangle 1731">
              <a:extLst>
                <a:ext uri="{FF2B5EF4-FFF2-40B4-BE49-F238E27FC236}">
                  <a16:creationId xmlns:a16="http://schemas.microsoft.com/office/drawing/2014/main" id="{C531C37C-B447-45C3-8AD2-F45F814A2CE3}"/>
                </a:ext>
              </a:extLst>
            </p:cNvPr>
            <p:cNvSpPr/>
            <p:nvPr/>
          </p:nvSpPr>
          <p:spPr>
            <a:xfrm flipH="1">
              <a:off x="605648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4" name="Rectangle 1733">
              <a:extLst>
                <a:ext uri="{FF2B5EF4-FFF2-40B4-BE49-F238E27FC236}">
                  <a16:creationId xmlns:a16="http://schemas.microsoft.com/office/drawing/2014/main" id="{11AAA859-2C44-4F4F-8918-24065971F9F1}"/>
                </a:ext>
              </a:extLst>
            </p:cNvPr>
            <p:cNvSpPr/>
            <p:nvPr/>
          </p:nvSpPr>
          <p:spPr>
            <a:xfrm flipH="1">
              <a:off x="6688744"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5" name="Rectangle 1734">
              <a:extLst>
                <a:ext uri="{FF2B5EF4-FFF2-40B4-BE49-F238E27FC236}">
                  <a16:creationId xmlns:a16="http://schemas.microsoft.com/office/drawing/2014/main" id="{A0F0E522-DB3E-42A0-9517-5368BF87B713}"/>
                </a:ext>
              </a:extLst>
            </p:cNvPr>
            <p:cNvSpPr/>
            <p:nvPr/>
          </p:nvSpPr>
          <p:spPr>
            <a:xfrm flipH="1">
              <a:off x="6618535"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6" name="Rectangle 1735">
              <a:extLst>
                <a:ext uri="{FF2B5EF4-FFF2-40B4-BE49-F238E27FC236}">
                  <a16:creationId xmlns:a16="http://schemas.microsoft.com/office/drawing/2014/main" id="{D9A64759-B210-4D35-8A76-2478B537E19D}"/>
                </a:ext>
              </a:extLst>
            </p:cNvPr>
            <p:cNvSpPr/>
            <p:nvPr/>
          </p:nvSpPr>
          <p:spPr>
            <a:xfrm flipH="1">
              <a:off x="654832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7" name="Rectangle 1736">
              <a:extLst>
                <a:ext uri="{FF2B5EF4-FFF2-40B4-BE49-F238E27FC236}">
                  <a16:creationId xmlns:a16="http://schemas.microsoft.com/office/drawing/2014/main" id="{32EB1798-009C-4E87-8FE7-BECF6886BD7F}"/>
                </a:ext>
              </a:extLst>
            </p:cNvPr>
            <p:cNvSpPr/>
            <p:nvPr/>
          </p:nvSpPr>
          <p:spPr>
            <a:xfrm flipH="1">
              <a:off x="647811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8" name="Rectangle 1737">
              <a:extLst>
                <a:ext uri="{FF2B5EF4-FFF2-40B4-BE49-F238E27FC236}">
                  <a16:creationId xmlns:a16="http://schemas.microsoft.com/office/drawing/2014/main" id="{DA7C6C4D-BF17-4CD4-A03A-6ABE576B6648}"/>
                </a:ext>
              </a:extLst>
            </p:cNvPr>
            <p:cNvSpPr/>
            <p:nvPr/>
          </p:nvSpPr>
          <p:spPr>
            <a:xfrm flipH="1">
              <a:off x="6407907"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9" name="Rectangle 1738">
              <a:extLst>
                <a:ext uri="{FF2B5EF4-FFF2-40B4-BE49-F238E27FC236}">
                  <a16:creationId xmlns:a16="http://schemas.microsoft.com/office/drawing/2014/main" id="{A8DC339C-B737-42CD-9211-CB33E13D7B3A}"/>
                </a:ext>
              </a:extLst>
            </p:cNvPr>
            <p:cNvSpPr/>
            <p:nvPr/>
          </p:nvSpPr>
          <p:spPr>
            <a:xfrm flipH="1">
              <a:off x="6337698"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0" name="Rectangle 1739">
              <a:extLst>
                <a:ext uri="{FF2B5EF4-FFF2-40B4-BE49-F238E27FC236}">
                  <a16:creationId xmlns:a16="http://schemas.microsoft.com/office/drawing/2014/main" id="{B434D475-847E-4D0B-AD63-3D7CEB97E96F}"/>
                </a:ext>
              </a:extLst>
            </p:cNvPr>
            <p:cNvSpPr/>
            <p:nvPr/>
          </p:nvSpPr>
          <p:spPr>
            <a:xfrm flipH="1">
              <a:off x="6267489"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1" name="Rectangle 1740">
              <a:extLst>
                <a:ext uri="{FF2B5EF4-FFF2-40B4-BE49-F238E27FC236}">
                  <a16:creationId xmlns:a16="http://schemas.microsoft.com/office/drawing/2014/main" id="{920B9178-2323-4018-B173-CD5B221E646C}"/>
                </a:ext>
              </a:extLst>
            </p:cNvPr>
            <p:cNvSpPr/>
            <p:nvPr/>
          </p:nvSpPr>
          <p:spPr>
            <a:xfrm flipH="1">
              <a:off x="6197280"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2" name="Rectangle 1741">
              <a:extLst>
                <a:ext uri="{FF2B5EF4-FFF2-40B4-BE49-F238E27FC236}">
                  <a16:creationId xmlns:a16="http://schemas.microsoft.com/office/drawing/2014/main" id="{DF9BDA1E-8260-4ED9-863F-9F74F3D2ABCC}"/>
                </a:ext>
              </a:extLst>
            </p:cNvPr>
            <p:cNvSpPr/>
            <p:nvPr/>
          </p:nvSpPr>
          <p:spPr>
            <a:xfrm flipH="1">
              <a:off x="6127071"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3" name="Rectangle 1742">
              <a:extLst>
                <a:ext uri="{FF2B5EF4-FFF2-40B4-BE49-F238E27FC236}">
                  <a16:creationId xmlns:a16="http://schemas.microsoft.com/office/drawing/2014/main" id="{A14DDD69-6DC6-48BE-B37B-DCB5CDF38D59}"/>
                </a:ext>
              </a:extLst>
            </p:cNvPr>
            <p:cNvSpPr/>
            <p:nvPr/>
          </p:nvSpPr>
          <p:spPr>
            <a:xfrm flipH="1">
              <a:off x="605648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5" name="Rectangle 1744">
              <a:extLst>
                <a:ext uri="{FF2B5EF4-FFF2-40B4-BE49-F238E27FC236}">
                  <a16:creationId xmlns:a16="http://schemas.microsoft.com/office/drawing/2014/main" id="{C5CAC3F5-3AE8-4135-A21C-70701E231B36}"/>
                </a:ext>
              </a:extLst>
            </p:cNvPr>
            <p:cNvSpPr/>
            <p:nvPr/>
          </p:nvSpPr>
          <p:spPr>
            <a:xfrm flipH="1">
              <a:off x="6688744"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6" name="Rectangle 1745">
              <a:extLst>
                <a:ext uri="{FF2B5EF4-FFF2-40B4-BE49-F238E27FC236}">
                  <a16:creationId xmlns:a16="http://schemas.microsoft.com/office/drawing/2014/main" id="{FB381131-0E5D-4B9F-BF47-DA0565A7B985}"/>
                </a:ext>
              </a:extLst>
            </p:cNvPr>
            <p:cNvSpPr/>
            <p:nvPr/>
          </p:nvSpPr>
          <p:spPr>
            <a:xfrm flipH="1">
              <a:off x="6618535"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7" name="Rectangle 1746">
              <a:extLst>
                <a:ext uri="{FF2B5EF4-FFF2-40B4-BE49-F238E27FC236}">
                  <a16:creationId xmlns:a16="http://schemas.microsoft.com/office/drawing/2014/main" id="{3E2D4690-0E7A-44A7-80AC-7A589322226A}"/>
                </a:ext>
              </a:extLst>
            </p:cNvPr>
            <p:cNvSpPr/>
            <p:nvPr/>
          </p:nvSpPr>
          <p:spPr>
            <a:xfrm flipH="1">
              <a:off x="654832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8" name="Rectangle 1747">
              <a:extLst>
                <a:ext uri="{FF2B5EF4-FFF2-40B4-BE49-F238E27FC236}">
                  <a16:creationId xmlns:a16="http://schemas.microsoft.com/office/drawing/2014/main" id="{98A743FC-ADB6-46E8-9611-B74D1B8E547C}"/>
                </a:ext>
              </a:extLst>
            </p:cNvPr>
            <p:cNvSpPr/>
            <p:nvPr/>
          </p:nvSpPr>
          <p:spPr>
            <a:xfrm flipH="1">
              <a:off x="647811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9" name="Rectangle 1748">
              <a:extLst>
                <a:ext uri="{FF2B5EF4-FFF2-40B4-BE49-F238E27FC236}">
                  <a16:creationId xmlns:a16="http://schemas.microsoft.com/office/drawing/2014/main" id="{B03F7CF1-06FC-4F3C-92E8-CA82ABFF2664}"/>
                </a:ext>
              </a:extLst>
            </p:cNvPr>
            <p:cNvSpPr/>
            <p:nvPr/>
          </p:nvSpPr>
          <p:spPr>
            <a:xfrm flipH="1">
              <a:off x="6407907"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0" name="Rectangle 1749">
              <a:extLst>
                <a:ext uri="{FF2B5EF4-FFF2-40B4-BE49-F238E27FC236}">
                  <a16:creationId xmlns:a16="http://schemas.microsoft.com/office/drawing/2014/main" id="{F0E6B707-7D23-4504-9129-75C565FBD145}"/>
                </a:ext>
              </a:extLst>
            </p:cNvPr>
            <p:cNvSpPr/>
            <p:nvPr/>
          </p:nvSpPr>
          <p:spPr>
            <a:xfrm flipH="1">
              <a:off x="6337698"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1" name="Rectangle 1750">
              <a:extLst>
                <a:ext uri="{FF2B5EF4-FFF2-40B4-BE49-F238E27FC236}">
                  <a16:creationId xmlns:a16="http://schemas.microsoft.com/office/drawing/2014/main" id="{B4EC72BA-2F61-4196-AA5A-A38BEA4E0710}"/>
                </a:ext>
              </a:extLst>
            </p:cNvPr>
            <p:cNvSpPr/>
            <p:nvPr/>
          </p:nvSpPr>
          <p:spPr>
            <a:xfrm flipH="1">
              <a:off x="6267489"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2" name="Rectangle 1751">
              <a:extLst>
                <a:ext uri="{FF2B5EF4-FFF2-40B4-BE49-F238E27FC236}">
                  <a16:creationId xmlns:a16="http://schemas.microsoft.com/office/drawing/2014/main" id="{402AB3FF-6C11-4AA6-9B47-E6178AC305D0}"/>
                </a:ext>
              </a:extLst>
            </p:cNvPr>
            <p:cNvSpPr/>
            <p:nvPr/>
          </p:nvSpPr>
          <p:spPr>
            <a:xfrm flipH="1">
              <a:off x="6197280"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3" name="Rectangle 1752">
              <a:extLst>
                <a:ext uri="{FF2B5EF4-FFF2-40B4-BE49-F238E27FC236}">
                  <a16:creationId xmlns:a16="http://schemas.microsoft.com/office/drawing/2014/main" id="{425E1CA6-19F7-4537-9FD4-C84F390AC807}"/>
                </a:ext>
              </a:extLst>
            </p:cNvPr>
            <p:cNvSpPr/>
            <p:nvPr/>
          </p:nvSpPr>
          <p:spPr>
            <a:xfrm flipH="1">
              <a:off x="6127071"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5" name="Rectangle 1754">
              <a:extLst>
                <a:ext uri="{FF2B5EF4-FFF2-40B4-BE49-F238E27FC236}">
                  <a16:creationId xmlns:a16="http://schemas.microsoft.com/office/drawing/2014/main" id="{A2ED4023-DAD8-47BE-BE7A-EF20218BD4D3}"/>
                </a:ext>
              </a:extLst>
            </p:cNvPr>
            <p:cNvSpPr/>
            <p:nvPr/>
          </p:nvSpPr>
          <p:spPr>
            <a:xfrm flipH="1">
              <a:off x="6688744"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6" name="Rectangle 1755">
              <a:extLst>
                <a:ext uri="{FF2B5EF4-FFF2-40B4-BE49-F238E27FC236}">
                  <a16:creationId xmlns:a16="http://schemas.microsoft.com/office/drawing/2014/main" id="{BBC65272-9FBE-4EEB-9DA2-2F3870CB961B}"/>
                </a:ext>
              </a:extLst>
            </p:cNvPr>
            <p:cNvSpPr/>
            <p:nvPr/>
          </p:nvSpPr>
          <p:spPr>
            <a:xfrm flipH="1">
              <a:off x="6618535"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7" name="Rectangle 1756">
              <a:extLst>
                <a:ext uri="{FF2B5EF4-FFF2-40B4-BE49-F238E27FC236}">
                  <a16:creationId xmlns:a16="http://schemas.microsoft.com/office/drawing/2014/main" id="{022C75DA-5E79-401F-A037-32932F7D7433}"/>
                </a:ext>
              </a:extLst>
            </p:cNvPr>
            <p:cNvSpPr/>
            <p:nvPr/>
          </p:nvSpPr>
          <p:spPr>
            <a:xfrm flipH="1">
              <a:off x="654832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8" name="Rectangle 1757">
              <a:extLst>
                <a:ext uri="{FF2B5EF4-FFF2-40B4-BE49-F238E27FC236}">
                  <a16:creationId xmlns:a16="http://schemas.microsoft.com/office/drawing/2014/main" id="{B5D27F91-B3C8-4AB4-84BB-43364AE84C12}"/>
                </a:ext>
              </a:extLst>
            </p:cNvPr>
            <p:cNvSpPr/>
            <p:nvPr/>
          </p:nvSpPr>
          <p:spPr>
            <a:xfrm flipH="1">
              <a:off x="647811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9" name="Rectangle 1758">
              <a:extLst>
                <a:ext uri="{FF2B5EF4-FFF2-40B4-BE49-F238E27FC236}">
                  <a16:creationId xmlns:a16="http://schemas.microsoft.com/office/drawing/2014/main" id="{0AE5B221-6EFB-4154-BC91-3C49553637FF}"/>
                </a:ext>
              </a:extLst>
            </p:cNvPr>
            <p:cNvSpPr/>
            <p:nvPr/>
          </p:nvSpPr>
          <p:spPr>
            <a:xfrm flipH="1">
              <a:off x="6407907"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0" name="Rectangle 1759">
              <a:extLst>
                <a:ext uri="{FF2B5EF4-FFF2-40B4-BE49-F238E27FC236}">
                  <a16:creationId xmlns:a16="http://schemas.microsoft.com/office/drawing/2014/main" id="{19012A5E-83F3-406F-9801-E5A04F25B276}"/>
                </a:ext>
              </a:extLst>
            </p:cNvPr>
            <p:cNvSpPr/>
            <p:nvPr/>
          </p:nvSpPr>
          <p:spPr>
            <a:xfrm flipH="1">
              <a:off x="6337698"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1" name="Rectangle 1760">
              <a:extLst>
                <a:ext uri="{FF2B5EF4-FFF2-40B4-BE49-F238E27FC236}">
                  <a16:creationId xmlns:a16="http://schemas.microsoft.com/office/drawing/2014/main" id="{A29E1D2E-6CDD-4162-82DB-7339BB76EDD1}"/>
                </a:ext>
              </a:extLst>
            </p:cNvPr>
            <p:cNvSpPr/>
            <p:nvPr/>
          </p:nvSpPr>
          <p:spPr>
            <a:xfrm flipH="1">
              <a:off x="6267489"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2" name="Rectangle 1761">
              <a:extLst>
                <a:ext uri="{FF2B5EF4-FFF2-40B4-BE49-F238E27FC236}">
                  <a16:creationId xmlns:a16="http://schemas.microsoft.com/office/drawing/2014/main" id="{4FB38F13-A1E8-47E0-B091-A4306FF40EAF}"/>
                </a:ext>
              </a:extLst>
            </p:cNvPr>
            <p:cNvSpPr/>
            <p:nvPr/>
          </p:nvSpPr>
          <p:spPr>
            <a:xfrm flipH="1">
              <a:off x="6197280"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4" name="Rectangle 1763">
              <a:extLst>
                <a:ext uri="{FF2B5EF4-FFF2-40B4-BE49-F238E27FC236}">
                  <a16:creationId xmlns:a16="http://schemas.microsoft.com/office/drawing/2014/main" id="{85F4CA24-38CF-450E-9D29-35F91BF43CE5}"/>
                </a:ext>
              </a:extLst>
            </p:cNvPr>
            <p:cNvSpPr/>
            <p:nvPr/>
          </p:nvSpPr>
          <p:spPr>
            <a:xfrm flipH="1">
              <a:off x="6688744"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5" name="Rectangle 1764">
              <a:extLst>
                <a:ext uri="{FF2B5EF4-FFF2-40B4-BE49-F238E27FC236}">
                  <a16:creationId xmlns:a16="http://schemas.microsoft.com/office/drawing/2014/main" id="{61980771-5270-4573-9BB1-76FDE05DF52B}"/>
                </a:ext>
              </a:extLst>
            </p:cNvPr>
            <p:cNvSpPr/>
            <p:nvPr/>
          </p:nvSpPr>
          <p:spPr>
            <a:xfrm flipH="1">
              <a:off x="6618535"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6" name="Rectangle 1765">
              <a:extLst>
                <a:ext uri="{FF2B5EF4-FFF2-40B4-BE49-F238E27FC236}">
                  <a16:creationId xmlns:a16="http://schemas.microsoft.com/office/drawing/2014/main" id="{98D1427B-CE9C-44CD-9C69-0B9D81CDFA68}"/>
                </a:ext>
              </a:extLst>
            </p:cNvPr>
            <p:cNvSpPr/>
            <p:nvPr/>
          </p:nvSpPr>
          <p:spPr>
            <a:xfrm flipH="1">
              <a:off x="654832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7" name="Rectangle 1766">
              <a:extLst>
                <a:ext uri="{FF2B5EF4-FFF2-40B4-BE49-F238E27FC236}">
                  <a16:creationId xmlns:a16="http://schemas.microsoft.com/office/drawing/2014/main" id="{D15AA266-6BA5-4F16-87AF-4F54974DD75C}"/>
                </a:ext>
              </a:extLst>
            </p:cNvPr>
            <p:cNvSpPr/>
            <p:nvPr/>
          </p:nvSpPr>
          <p:spPr>
            <a:xfrm flipH="1">
              <a:off x="647811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8" name="Rectangle 1767">
              <a:extLst>
                <a:ext uri="{FF2B5EF4-FFF2-40B4-BE49-F238E27FC236}">
                  <a16:creationId xmlns:a16="http://schemas.microsoft.com/office/drawing/2014/main" id="{E566B601-58C4-4385-B981-0BA9C4A4634E}"/>
                </a:ext>
              </a:extLst>
            </p:cNvPr>
            <p:cNvSpPr/>
            <p:nvPr/>
          </p:nvSpPr>
          <p:spPr>
            <a:xfrm flipH="1">
              <a:off x="6407907"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9" name="Rectangle 1768">
              <a:extLst>
                <a:ext uri="{FF2B5EF4-FFF2-40B4-BE49-F238E27FC236}">
                  <a16:creationId xmlns:a16="http://schemas.microsoft.com/office/drawing/2014/main" id="{25CE2A4E-650E-4E81-ABA8-70487E0192A4}"/>
                </a:ext>
              </a:extLst>
            </p:cNvPr>
            <p:cNvSpPr/>
            <p:nvPr/>
          </p:nvSpPr>
          <p:spPr>
            <a:xfrm flipH="1">
              <a:off x="6337698"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0" name="Rectangle 1769">
              <a:extLst>
                <a:ext uri="{FF2B5EF4-FFF2-40B4-BE49-F238E27FC236}">
                  <a16:creationId xmlns:a16="http://schemas.microsoft.com/office/drawing/2014/main" id="{96315FCC-78CA-4DB9-ABC1-AA30C3F6DD12}"/>
                </a:ext>
              </a:extLst>
            </p:cNvPr>
            <p:cNvSpPr/>
            <p:nvPr/>
          </p:nvSpPr>
          <p:spPr>
            <a:xfrm flipH="1">
              <a:off x="6267489"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1" name="Rectangle 1770">
              <a:extLst>
                <a:ext uri="{FF2B5EF4-FFF2-40B4-BE49-F238E27FC236}">
                  <a16:creationId xmlns:a16="http://schemas.microsoft.com/office/drawing/2014/main" id="{B1DF90DA-B7FD-4873-B856-F50E3711029B}"/>
                </a:ext>
              </a:extLst>
            </p:cNvPr>
            <p:cNvSpPr/>
            <p:nvPr/>
          </p:nvSpPr>
          <p:spPr>
            <a:xfrm flipH="1">
              <a:off x="6197280"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3" name="Rectangle 1772">
              <a:extLst>
                <a:ext uri="{FF2B5EF4-FFF2-40B4-BE49-F238E27FC236}">
                  <a16:creationId xmlns:a16="http://schemas.microsoft.com/office/drawing/2014/main" id="{492FE0FE-7F21-4674-A883-2D14433DCFF6}"/>
                </a:ext>
              </a:extLst>
            </p:cNvPr>
            <p:cNvSpPr/>
            <p:nvPr/>
          </p:nvSpPr>
          <p:spPr>
            <a:xfrm flipH="1">
              <a:off x="6688744"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4" name="Rectangle 1773">
              <a:extLst>
                <a:ext uri="{FF2B5EF4-FFF2-40B4-BE49-F238E27FC236}">
                  <a16:creationId xmlns:a16="http://schemas.microsoft.com/office/drawing/2014/main" id="{674402E4-B425-4A72-82FA-95A9125AEDD8}"/>
                </a:ext>
              </a:extLst>
            </p:cNvPr>
            <p:cNvSpPr/>
            <p:nvPr/>
          </p:nvSpPr>
          <p:spPr>
            <a:xfrm flipH="1">
              <a:off x="6618535"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5" name="Rectangle 1774">
              <a:extLst>
                <a:ext uri="{FF2B5EF4-FFF2-40B4-BE49-F238E27FC236}">
                  <a16:creationId xmlns:a16="http://schemas.microsoft.com/office/drawing/2014/main" id="{D5A411FB-909B-4F05-A0DA-351C7B9B9DDA}"/>
                </a:ext>
              </a:extLst>
            </p:cNvPr>
            <p:cNvSpPr/>
            <p:nvPr/>
          </p:nvSpPr>
          <p:spPr>
            <a:xfrm flipH="1">
              <a:off x="654832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6" name="Rectangle 1775">
              <a:extLst>
                <a:ext uri="{FF2B5EF4-FFF2-40B4-BE49-F238E27FC236}">
                  <a16:creationId xmlns:a16="http://schemas.microsoft.com/office/drawing/2014/main" id="{0E15CBAE-221E-4827-96C1-DE0BCF0B97D7}"/>
                </a:ext>
              </a:extLst>
            </p:cNvPr>
            <p:cNvSpPr/>
            <p:nvPr/>
          </p:nvSpPr>
          <p:spPr>
            <a:xfrm flipH="1">
              <a:off x="647811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7" name="Rectangle 1776">
              <a:extLst>
                <a:ext uri="{FF2B5EF4-FFF2-40B4-BE49-F238E27FC236}">
                  <a16:creationId xmlns:a16="http://schemas.microsoft.com/office/drawing/2014/main" id="{E624008B-2E19-4F82-9A0F-12E0E66EE9C9}"/>
                </a:ext>
              </a:extLst>
            </p:cNvPr>
            <p:cNvSpPr/>
            <p:nvPr/>
          </p:nvSpPr>
          <p:spPr>
            <a:xfrm flipH="1">
              <a:off x="6407907"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8" name="Rectangle 1777">
              <a:extLst>
                <a:ext uri="{FF2B5EF4-FFF2-40B4-BE49-F238E27FC236}">
                  <a16:creationId xmlns:a16="http://schemas.microsoft.com/office/drawing/2014/main" id="{0A875F1C-FB87-4821-A821-CED9CCD60BAA}"/>
                </a:ext>
              </a:extLst>
            </p:cNvPr>
            <p:cNvSpPr/>
            <p:nvPr/>
          </p:nvSpPr>
          <p:spPr>
            <a:xfrm flipH="1">
              <a:off x="6337698"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9" name="Rectangle 1778">
              <a:extLst>
                <a:ext uri="{FF2B5EF4-FFF2-40B4-BE49-F238E27FC236}">
                  <a16:creationId xmlns:a16="http://schemas.microsoft.com/office/drawing/2014/main" id="{2D42AE0D-8950-4C9C-B2CC-408B61BB5FDF}"/>
                </a:ext>
              </a:extLst>
            </p:cNvPr>
            <p:cNvSpPr/>
            <p:nvPr/>
          </p:nvSpPr>
          <p:spPr>
            <a:xfrm flipH="1">
              <a:off x="6267489"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1" name="Rectangle 1780">
              <a:extLst>
                <a:ext uri="{FF2B5EF4-FFF2-40B4-BE49-F238E27FC236}">
                  <a16:creationId xmlns:a16="http://schemas.microsoft.com/office/drawing/2014/main" id="{B9AB6406-B96B-4C54-9531-A05249694C52}"/>
                </a:ext>
              </a:extLst>
            </p:cNvPr>
            <p:cNvSpPr/>
            <p:nvPr/>
          </p:nvSpPr>
          <p:spPr>
            <a:xfrm flipH="1">
              <a:off x="6688744"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2" name="Rectangle 1781">
              <a:extLst>
                <a:ext uri="{FF2B5EF4-FFF2-40B4-BE49-F238E27FC236}">
                  <a16:creationId xmlns:a16="http://schemas.microsoft.com/office/drawing/2014/main" id="{2EE2321D-5FCD-437A-9DE6-67DB6639285C}"/>
                </a:ext>
              </a:extLst>
            </p:cNvPr>
            <p:cNvSpPr/>
            <p:nvPr/>
          </p:nvSpPr>
          <p:spPr>
            <a:xfrm flipH="1">
              <a:off x="6618535"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3" name="Rectangle 1782">
              <a:extLst>
                <a:ext uri="{FF2B5EF4-FFF2-40B4-BE49-F238E27FC236}">
                  <a16:creationId xmlns:a16="http://schemas.microsoft.com/office/drawing/2014/main" id="{59A3C354-2FE8-4C50-B656-5496A0698C9D}"/>
                </a:ext>
              </a:extLst>
            </p:cNvPr>
            <p:cNvSpPr/>
            <p:nvPr/>
          </p:nvSpPr>
          <p:spPr>
            <a:xfrm flipH="1">
              <a:off x="654832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4" name="Rectangle 1783">
              <a:extLst>
                <a:ext uri="{FF2B5EF4-FFF2-40B4-BE49-F238E27FC236}">
                  <a16:creationId xmlns:a16="http://schemas.microsoft.com/office/drawing/2014/main" id="{7F2537F2-D9FA-4D71-8273-10098B69755F}"/>
                </a:ext>
              </a:extLst>
            </p:cNvPr>
            <p:cNvSpPr/>
            <p:nvPr/>
          </p:nvSpPr>
          <p:spPr>
            <a:xfrm flipH="1">
              <a:off x="647811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5" name="Rectangle 1784">
              <a:extLst>
                <a:ext uri="{FF2B5EF4-FFF2-40B4-BE49-F238E27FC236}">
                  <a16:creationId xmlns:a16="http://schemas.microsoft.com/office/drawing/2014/main" id="{92F76E9D-71EF-4E19-A36C-AB0F3A8E5D8D}"/>
                </a:ext>
              </a:extLst>
            </p:cNvPr>
            <p:cNvSpPr/>
            <p:nvPr/>
          </p:nvSpPr>
          <p:spPr>
            <a:xfrm flipH="1">
              <a:off x="6407907"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6" name="Rectangle 1785">
              <a:extLst>
                <a:ext uri="{FF2B5EF4-FFF2-40B4-BE49-F238E27FC236}">
                  <a16:creationId xmlns:a16="http://schemas.microsoft.com/office/drawing/2014/main" id="{A31E1DD3-BBC1-4B3A-8FB2-C544B94479AA}"/>
                </a:ext>
              </a:extLst>
            </p:cNvPr>
            <p:cNvSpPr/>
            <p:nvPr/>
          </p:nvSpPr>
          <p:spPr>
            <a:xfrm flipH="1">
              <a:off x="6337698"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8" name="Rectangle 1787">
              <a:extLst>
                <a:ext uri="{FF2B5EF4-FFF2-40B4-BE49-F238E27FC236}">
                  <a16:creationId xmlns:a16="http://schemas.microsoft.com/office/drawing/2014/main" id="{71BC12C3-075E-47E8-9FB0-45D41062487D}"/>
                </a:ext>
              </a:extLst>
            </p:cNvPr>
            <p:cNvSpPr/>
            <p:nvPr/>
          </p:nvSpPr>
          <p:spPr>
            <a:xfrm flipH="1">
              <a:off x="6688744"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9" name="Rectangle 1788">
              <a:extLst>
                <a:ext uri="{FF2B5EF4-FFF2-40B4-BE49-F238E27FC236}">
                  <a16:creationId xmlns:a16="http://schemas.microsoft.com/office/drawing/2014/main" id="{9057ECA1-3E2B-4494-BE81-5874EB9A39AC}"/>
                </a:ext>
              </a:extLst>
            </p:cNvPr>
            <p:cNvSpPr/>
            <p:nvPr/>
          </p:nvSpPr>
          <p:spPr>
            <a:xfrm flipH="1">
              <a:off x="6618535"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0" name="Rectangle 1789">
              <a:extLst>
                <a:ext uri="{FF2B5EF4-FFF2-40B4-BE49-F238E27FC236}">
                  <a16:creationId xmlns:a16="http://schemas.microsoft.com/office/drawing/2014/main" id="{DD402A61-64A7-4B5A-B738-CDB017086DFC}"/>
                </a:ext>
              </a:extLst>
            </p:cNvPr>
            <p:cNvSpPr/>
            <p:nvPr/>
          </p:nvSpPr>
          <p:spPr>
            <a:xfrm flipH="1">
              <a:off x="654832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1" name="Rectangle 1790">
              <a:extLst>
                <a:ext uri="{FF2B5EF4-FFF2-40B4-BE49-F238E27FC236}">
                  <a16:creationId xmlns:a16="http://schemas.microsoft.com/office/drawing/2014/main" id="{F013F0C9-654C-46DE-9C11-6B9F56A3865A}"/>
                </a:ext>
              </a:extLst>
            </p:cNvPr>
            <p:cNvSpPr/>
            <p:nvPr/>
          </p:nvSpPr>
          <p:spPr>
            <a:xfrm flipH="1">
              <a:off x="647811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2" name="Rectangle 1791">
              <a:extLst>
                <a:ext uri="{FF2B5EF4-FFF2-40B4-BE49-F238E27FC236}">
                  <a16:creationId xmlns:a16="http://schemas.microsoft.com/office/drawing/2014/main" id="{2E10E56F-CA07-4746-9064-8E89C8AB7690}"/>
                </a:ext>
              </a:extLst>
            </p:cNvPr>
            <p:cNvSpPr/>
            <p:nvPr/>
          </p:nvSpPr>
          <p:spPr>
            <a:xfrm flipH="1">
              <a:off x="6407907"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4" name="Rectangle 1793">
              <a:extLst>
                <a:ext uri="{FF2B5EF4-FFF2-40B4-BE49-F238E27FC236}">
                  <a16:creationId xmlns:a16="http://schemas.microsoft.com/office/drawing/2014/main" id="{67ECC069-5D37-46A2-B17F-F43B9E6A74DE}"/>
                </a:ext>
              </a:extLst>
            </p:cNvPr>
            <p:cNvSpPr/>
            <p:nvPr/>
          </p:nvSpPr>
          <p:spPr>
            <a:xfrm flipH="1">
              <a:off x="6688744"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5" name="Rectangle 1794">
              <a:extLst>
                <a:ext uri="{FF2B5EF4-FFF2-40B4-BE49-F238E27FC236}">
                  <a16:creationId xmlns:a16="http://schemas.microsoft.com/office/drawing/2014/main" id="{F061F184-A156-40CD-A887-3E165D95FF05}"/>
                </a:ext>
              </a:extLst>
            </p:cNvPr>
            <p:cNvSpPr/>
            <p:nvPr/>
          </p:nvSpPr>
          <p:spPr>
            <a:xfrm flipH="1">
              <a:off x="6618535"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6" name="Rectangle 1795">
              <a:extLst>
                <a:ext uri="{FF2B5EF4-FFF2-40B4-BE49-F238E27FC236}">
                  <a16:creationId xmlns:a16="http://schemas.microsoft.com/office/drawing/2014/main" id="{D5647EDD-D408-46F0-87A1-4D86EEA3E2AC}"/>
                </a:ext>
              </a:extLst>
            </p:cNvPr>
            <p:cNvSpPr/>
            <p:nvPr/>
          </p:nvSpPr>
          <p:spPr>
            <a:xfrm flipH="1">
              <a:off x="654832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7" name="Rectangle 1796">
              <a:extLst>
                <a:ext uri="{FF2B5EF4-FFF2-40B4-BE49-F238E27FC236}">
                  <a16:creationId xmlns:a16="http://schemas.microsoft.com/office/drawing/2014/main" id="{33BA6F08-986E-4C49-A065-3332D6BBE832}"/>
                </a:ext>
              </a:extLst>
            </p:cNvPr>
            <p:cNvSpPr/>
            <p:nvPr/>
          </p:nvSpPr>
          <p:spPr>
            <a:xfrm flipH="1">
              <a:off x="647811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9" name="Rectangle 1798">
              <a:extLst>
                <a:ext uri="{FF2B5EF4-FFF2-40B4-BE49-F238E27FC236}">
                  <a16:creationId xmlns:a16="http://schemas.microsoft.com/office/drawing/2014/main" id="{04BE1F42-0594-4C27-BB86-6E18986D4CD4}"/>
                </a:ext>
              </a:extLst>
            </p:cNvPr>
            <p:cNvSpPr/>
            <p:nvPr/>
          </p:nvSpPr>
          <p:spPr>
            <a:xfrm flipH="1">
              <a:off x="6688744"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0" name="Rectangle 1799">
              <a:extLst>
                <a:ext uri="{FF2B5EF4-FFF2-40B4-BE49-F238E27FC236}">
                  <a16:creationId xmlns:a16="http://schemas.microsoft.com/office/drawing/2014/main" id="{D7716359-8A5C-45D4-839F-22A6601C7CFC}"/>
                </a:ext>
              </a:extLst>
            </p:cNvPr>
            <p:cNvSpPr/>
            <p:nvPr/>
          </p:nvSpPr>
          <p:spPr>
            <a:xfrm flipH="1">
              <a:off x="6618535"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1" name="Rectangle 1800">
              <a:extLst>
                <a:ext uri="{FF2B5EF4-FFF2-40B4-BE49-F238E27FC236}">
                  <a16:creationId xmlns:a16="http://schemas.microsoft.com/office/drawing/2014/main" id="{37D45E6D-75B0-4844-8F1A-13894E342267}"/>
                </a:ext>
              </a:extLst>
            </p:cNvPr>
            <p:cNvSpPr/>
            <p:nvPr/>
          </p:nvSpPr>
          <p:spPr>
            <a:xfrm flipH="1">
              <a:off x="6548326"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1804" name="Rectangle 1803">
            <a:extLst>
              <a:ext uri="{FF2B5EF4-FFF2-40B4-BE49-F238E27FC236}">
                <a16:creationId xmlns:a16="http://schemas.microsoft.com/office/drawing/2014/main" id="{B674B06B-E0AF-4350-BEDD-EB1F1D9CE1CD}"/>
              </a:ext>
            </a:extLst>
          </p:cNvPr>
          <p:cNvSpPr/>
          <p:nvPr/>
        </p:nvSpPr>
        <p:spPr>
          <a:xfrm>
            <a:off x="6760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5" name="Rectangle 1804">
            <a:extLst>
              <a:ext uri="{FF2B5EF4-FFF2-40B4-BE49-F238E27FC236}">
                <a16:creationId xmlns:a16="http://schemas.microsoft.com/office/drawing/2014/main" id="{890BD074-1452-4560-A3F1-8D2E6582DE5E}"/>
              </a:ext>
            </a:extLst>
          </p:cNvPr>
          <p:cNvSpPr/>
          <p:nvPr/>
        </p:nvSpPr>
        <p:spPr>
          <a:xfrm>
            <a:off x="690062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6" name="Rectangle 1805">
            <a:extLst>
              <a:ext uri="{FF2B5EF4-FFF2-40B4-BE49-F238E27FC236}">
                <a16:creationId xmlns:a16="http://schemas.microsoft.com/office/drawing/2014/main" id="{0DCF3344-1000-4791-977C-D71904BAB126}"/>
              </a:ext>
            </a:extLst>
          </p:cNvPr>
          <p:cNvSpPr/>
          <p:nvPr/>
        </p:nvSpPr>
        <p:spPr>
          <a:xfrm>
            <a:off x="697083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7" name="Rectangle 1806">
            <a:extLst>
              <a:ext uri="{FF2B5EF4-FFF2-40B4-BE49-F238E27FC236}">
                <a16:creationId xmlns:a16="http://schemas.microsoft.com/office/drawing/2014/main" id="{385F2122-0BA3-40C6-B5F4-49537B125AFE}"/>
              </a:ext>
            </a:extLst>
          </p:cNvPr>
          <p:cNvSpPr/>
          <p:nvPr/>
        </p:nvSpPr>
        <p:spPr>
          <a:xfrm>
            <a:off x="7111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8" name="Rectangle 1807">
            <a:extLst>
              <a:ext uri="{FF2B5EF4-FFF2-40B4-BE49-F238E27FC236}">
                <a16:creationId xmlns:a16="http://schemas.microsoft.com/office/drawing/2014/main" id="{D83699F6-B0A3-4C70-BB41-73D23BAF915B}"/>
              </a:ext>
            </a:extLst>
          </p:cNvPr>
          <p:cNvSpPr/>
          <p:nvPr/>
        </p:nvSpPr>
        <p:spPr>
          <a:xfrm>
            <a:off x="72516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9" name="Rectangle 1808">
            <a:extLst>
              <a:ext uri="{FF2B5EF4-FFF2-40B4-BE49-F238E27FC236}">
                <a16:creationId xmlns:a16="http://schemas.microsoft.com/office/drawing/2014/main" id="{2A1FD0A2-61C6-42CD-9C54-B49AC5D31020}"/>
              </a:ext>
            </a:extLst>
          </p:cNvPr>
          <p:cNvSpPr/>
          <p:nvPr/>
        </p:nvSpPr>
        <p:spPr>
          <a:xfrm>
            <a:off x="73920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0" name="Rectangle 1809">
            <a:extLst>
              <a:ext uri="{FF2B5EF4-FFF2-40B4-BE49-F238E27FC236}">
                <a16:creationId xmlns:a16="http://schemas.microsoft.com/office/drawing/2014/main" id="{0AA134BE-C9DE-432D-8CE9-DCC86D00CF57}"/>
              </a:ext>
            </a:extLst>
          </p:cNvPr>
          <p:cNvSpPr/>
          <p:nvPr/>
        </p:nvSpPr>
        <p:spPr>
          <a:xfrm>
            <a:off x="6900628"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1" name="Rectangle 1810">
            <a:extLst>
              <a:ext uri="{FF2B5EF4-FFF2-40B4-BE49-F238E27FC236}">
                <a16:creationId xmlns:a16="http://schemas.microsoft.com/office/drawing/2014/main" id="{03D9A8C7-C125-42BF-8061-E2421F8B17A3}"/>
              </a:ext>
            </a:extLst>
          </p:cNvPr>
          <p:cNvSpPr/>
          <p:nvPr/>
        </p:nvSpPr>
        <p:spPr>
          <a:xfrm flipH="1">
            <a:off x="6688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2" name="Rectangle 1811">
            <a:extLst>
              <a:ext uri="{FF2B5EF4-FFF2-40B4-BE49-F238E27FC236}">
                <a16:creationId xmlns:a16="http://schemas.microsoft.com/office/drawing/2014/main" id="{F0A79A26-3863-4DBF-BE8E-A94420C4FDC1}"/>
              </a:ext>
            </a:extLst>
          </p:cNvPr>
          <p:cNvSpPr/>
          <p:nvPr/>
        </p:nvSpPr>
        <p:spPr>
          <a:xfrm flipH="1">
            <a:off x="6478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3" name="Rectangle 1812">
            <a:extLst>
              <a:ext uri="{FF2B5EF4-FFF2-40B4-BE49-F238E27FC236}">
                <a16:creationId xmlns:a16="http://schemas.microsoft.com/office/drawing/2014/main" id="{6965D336-77AC-4535-BFD4-A41815430C12}"/>
              </a:ext>
            </a:extLst>
          </p:cNvPr>
          <p:cNvSpPr/>
          <p:nvPr/>
        </p:nvSpPr>
        <p:spPr>
          <a:xfrm flipH="1">
            <a:off x="6407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4" name="Rectangle 1813">
            <a:extLst>
              <a:ext uri="{FF2B5EF4-FFF2-40B4-BE49-F238E27FC236}">
                <a16:creationId xmlns:a16="http://schemas.microsoft.com/office/drawing/2014/main" id="{315E5823-14DF-41FB-9405-EFB33054E95D}"/>
              </a:ext>
            </a:extLst>
          </p:cNvPr>
          <p:cNvSpPr/>
          <p:nvPr/>
        </p:nvSpPr>
        <p:spPr>
          <a:xfrm flipH="1">
            <a:off x="62674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5" name="Rectangle 1814">
            <a:extLst>
              <a:ext uri="{FF2B5EF4-FFF2-40B4-BE49-F238E27FC236}">
                <a16:creationId xmlns:a16="http://schemas.microsoft.com/office/drawing/2014/main" id="{F71656EA-F565-42AA-BF5F-8262DB838C2F}"/>
              </a:ext>
            </a:extLst>
          </p:cNvPr>
          <p:cNvSpPr/>
          <p:nvPr/>
        </p:nvSpPr>
        <p:spPr>
          <a:xfrm flipH="1">
            <a:off x="668874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1817" name="Rectangle 1816">
            <a:extLst>
              <a:ext uri="{FF2B5EF4-FFF2-40B4-BE49-F238E27FC236}">
                <a16:creationId xmlns:a16="http://schemas.microsoft.com/office/drawing/2014/main" id="{A67648C6-8AC1-46D7-965C-E6402AF16179}"/>
              </a:ext>
            </a:extLst>
          </p:cNvPr>
          <p:cNvSpPr/>
          <p:nvPr/>
        </p:nvSpPr>
        <p:spPr>
          <a:xfrm>
            <a:off x="48768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pic>
        <p:nvPicPr>
          <p:cNvPr id="2056" name="Picture 8" descr="How to throw | Introduction to darts | DARTSLIVE">
            <a:extLst>
              <a:ext uri="{FF2B5EF4-FFF2-40B4-BE49-F238E27FC236}">
                <a16:creationId xmlns:a16="http://schemas.microsoft.com/office/drawing/2014/main" id="{B2593141-7843-4687-AA11-DC4792E7D1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84" t="14122" r="33289" b="11172"/>
          <a:stretch/>
        </p:blipFill>
        <p:spPr bwMode="auto">
          <a:xfrm flipH="1">
            <a:off x="4065896" y="965355"/>
            <a:ext cx="1208800" cy="1570853"/>
          </a:xfrm>
          <a:prstGeom prst="rect">
            <a:avLst/>
          </a:prstGeom>
          <a:noFill/>
          <a:extLst>
            <a:ext uri="{909E8E84-426E-40DD-AFC4-6F175D3DCCD1}">
              <a14:hiddenFill xmlns:a14="http://schemas.microsoft.com/office/drawing/2010/main">
                <a:solidFill>
                  <a:srgbClr val="FFFFFF"/>
                </a:solidFill>
              </a14:hiddenFill>
            </a:ext>
          </a:extLst>
        </p:spPr>
      </p:pic>
      <p:sp>
        <p:nvSpPr>
          <p:cNvPr id="1819" name="TextBox 1818">
            <a:extLst>
              <a:ext uri="{FF2B5EF4-FFF2-40B4-BE49-F238E27FC236}">
                <a16:creationId xmlns:a16="http://schemas.microsoft.com/office/drawing/2014/main" id="{41883F86-B1EE-4080-9A76-65D8AD0474C1}"/>
              </a:ext>
            </a:extLst>
          </p:cNvPr>
          <p:cNvSpPr txBox="1"/>
          <p:nvPr/>
        </p:nvSpPr>
        <p:spPr bwMode="auto">
          <a:xfrm>
            <a:off x="-27296" y="2556808"/>
            <a:ext cx="396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Throw a dart promised</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to be under the curve.</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where it lands horizontally.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many times.</a:t>
            </a:r>
          </a:p>
        </p:txBody>
      </p:sp>
      <p:sp>
        <p:nvSpPr>
          <p:cNvPr id="601" name="TextBox 600">
            <a:extLst>
              <a:ext uri="{FF2B5EF4-FFF2-40B4-BE49-F238E27FC236}">
                <a16:creationId xmlns:a16="http://schemas.microsoft.com/office/drawing/2014/main" id="{BCC5BE7C-18C8-49A0-B9B4-1C3071F78263}"/>
              </a:ext>
            </a:extLst>
          </p:cNvPr>
          <p:cNvSpPr txBox="1"/>
          <p:nvPr/>
        </p:nvSpPr>
        <p:spPr bwMode="auto">
          <a:xfrm>
            <a:off x="0" y="533400"/>
            <a:ext cx="396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lvl="0"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a:t>
            </a:r>
            <a:r>
              <a:rPr lang="en-US" altLang="en-US" sz="2400" dirty="0">
                <a:solidFill>
                  <a:srgbClr val="FFFFFF"/>
                </a:solidFill>
                <a:latin typeface="Times New Roman"/>
                <a:cs typeface="Times New Roman" panose="02020603050405020304" pitchFamily="18" charset="0"/>
                <a:sym typeface="Symbol" panose="05050102010706020507" pitchFamily="18" charset="2"/>
              </a:rPr>
              <a:t>n=100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many times.</a:t>
            </a:r>
          </a:p>
        </p:txBody>
      </p:sp>
      <p:sp>
        <p:nvSpPr>
          <p:cNvPr id="602" name="Title 1">
            <a:extLst>
              <a:ext uri="{FF2B5EF4-FFF2-40B4-BE49-F238E27FC236}">
                <a16:creationId xmlns:a16="http://schemas.microsoft.com/office/drawing/2014/main" id="{E98C1290-75E3-457C-A976-A4042DDEB3F3}"/>
              </a:ext>
            </a:extLst>
          </p:cNvPr>
          <p:cNvSpPr txBox="1">
            <a:spLocks/>
          </p:cNvSpPr>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r>
              <a:rPr lang="en-US" b="0" kern="0">
                <a:effectLst/>
                <a:latin typeface="Times New Roman" panose="02020603050405020304" pitchFamily="18" charset="0"/>
              </a:rPr>
              <a:t>Probabilities</a:t>
            </a:r>
            <a:endParaRPr lang="en-US" b="0" kern="0" dirty="0">
              <a:effectLst/>
              <a:latin typeface="Times New Roman" panose="02020603050405020304" pitchFamily="18" charset="0"/>
            </a:endParaRPr>
          </a:p>
        </p:txBody>
      </p:sp>
      <p:sp>
        <p:nvSpPr>
          <p:cNvPr id="619" name="Rectangle 618">
            <a:extLst>
              <a:ext uri="{FF2B5EF4-FFF2-40B4-BE49-F238E27FC236}">
                <a16:creationId xmlns:a16="http://schemas.microsoft.com/office/drawing/2014/main" id="{D5377652-0EC9-420F-BCB1-59927B5A47E3}"/>
              </a:ext>
            </a:extLst>
          </p:cNvPr>
          <p:cNvSpPr/>
          <p:nvPr/>
        </p:nvSpPr>
        <p:spPr>
          <a:xfrm>
            <a:off x="6900866" y="18288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3033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19">
                                            <p:txEl>
                                              <p:pRg st="0" end="0"/>
                                            </p:txEl>
                                          </p:spTgt>
                                        </p:tgtEl>
                                        <p:attrNameLst>
                                          <p:attrName>style.visibility</p:attrName>
                                        </p:attrNameLst>
                                      </p:cBhvr>
                                      <p:to>
                                        <p:strVal val="visible"/>
                                      </p:to>
                                    </p:set>
                                    <p:anim calcmode="lin" valueType="num">
                                      <p:cBhvr additive="base">
                                        <p:cTn id="7" dur="500" fill="hold"/>
                                        <p:tgtEl>
                                          <p:spTgt spid="1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19">
                                            <p:txEl>
                                              <p:pRg st="1" end="1"/>
                                            </p:txEl>
                                          </p:spTgt>
                                        </p:tgtEl>
                                        <p:attrNameLst>
                                          <p:attrName>style.visibility</p:attrName>
                                        </p:attrNameLst>
                                      </p:cBhvr>
                                      <p:to>
                                        <p:strVal val="visible"/>
                                      </p:to>
                                    </p:set>
                                    <p:anim calcmode="lin" valueType="num">
                                      <p:cBhvr additive="base">
                                        <p:cTn id="11" dur="500" fill="hold"/>
                                        <p:tgtEl>
                                          <p:spTgt spid="1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additive="base">
                                        <p:cTn id="15" dur="500" fill="hold"/>
                                        <p:tgtEl>
                                          <p:spTgt spid="2056"/>
                                        </p:tgtEl>
                                        <p:attrNameLst>
                                          <p:attrName>ppt_x</p:attrName>
                                        </p:attrNameLst>
                                      </p:cBhvr>
                                      <p:tavLst>
                                        <p:tav tm="0">
                                          <p:val>
                                            <p:strVal val="#ppt_x"/>
                                          </p:val>
                                        </p:tav>
                                        <p:tav tm="100000">
                                          <p:val>
                                            <p:strVal val="#ppt_x"/>
                                          </p:val>
                                        </p:tav>
                                      </p:tavLst>
                                    </p:anim>
                                    <p:anim calcmode="lin" valueType="num">
                                      <p:cBhvr additive="base">
                                        <p:cTn id="16" dur="500" fill="hold"/>
                                        <p:tgtEl>
                                          <p:spTgt spid="2056"/>
                                        </p:tgtEl>
                                        <p:attrNameLst>
                                          <p:attrName>ppt_y</p:attrName>
                                        </p:attrNameLst>
                                      </p:cBhvr>
                                      <p:tavLst>
                                        <p:tav tm="0">
                                          <p:val>
                                            <p:strVal val="1+#ppt_h/2"/>
                                          </p:val>
                                        </p:tav>
                                        <p:tav tm="100000">
                                          <p:val>
                                            <p:strVal val="#ppt_y"/>
                                          </p:val>
                                        </p:tav>
                                      </p:tavLst>
                                    </p:anim>
                                  </p:childTnLst>
                                </p:cTn>
                              </p:par>
                              <p:par>
                                <p:cTn id="17" presetID="2" presetClass="entr" presetSubtype="8" fill="hold" grpId="2" nodeType="withEffect">
                                  <p:stCondLst>
                                    <p:cond delay="0"/>
                                  </p:stCondLst>
                                  <p:childTnLst>
                                    <p:set>
                                      <p:cBhvr>
                                        <p:cTn id="18" dur="1" fill="hold">
                                          <p:stCondLst>
                                            <p:cond delay="0"/>
                                          </p:stCondLst>
                                        </p:cTn>
                                        <p:tgtEl>
                                          <p:spTgt spid="619"/>
                                        </p:tgtEl>
                                        <p:attrNameLst>
                                          <p:attrName>style.visibility</p:attrName>
                                        </p:attrNameLst>
                                      </p:cBhvr>
                                      <p:to>
                                        <p:strVal val="visible"/>
                                      </p:to>
                                    </p:set>
                                    <p:anim calcmode="lin" valueType="num">
                                      <p:cBhvr additive="base">
                                        <p:cTn id="19" dur="500" fill="hold"/>
                                        <p:tgtEl>
                                          <p:spTgt spid="619"/>
                                        </p:tgtEl>
                                        <p:attrNameLst>
                                          <p:attrName>ppt_x</p:attrName>
                                        </p:attrNameLst>
                                      </p:cBhvr>
                                      <p:tavLst>
                                        <p:tav tm="0">
                                          <p:val>
                                            <p:strVal val="0-#ppt_w/2"/>
                                          </p:val>
                                        </p:tav>
                                        <p:tav tm="100000">
                                          <p:val>
                                            <p:strVal val="#ppt_x"/>
                                          </p:val>
                                        </p:tav>
                                      </p:tavLst>
                                    </p:anim>
                                    <p:anim calcmode="lin" valueType="num">
                                      <p:cBhvr additive="base">
                                        <p:cTn id="20" dur="500" fill="hold"/>
                                        <p:tgtEl>
                                          <p:spTgt spid="6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19">
                                            <p:txEl>
                                              <p:pRg st="2" end="2"/>
                                            </p:txEl>
                                          </p:spTgt>
                                        </p:tgtEl>
                                        <p:attrNameLst>
                                          <p:attrName>style.visibility</p:attrName>
                                        </p:attrNameLst>
                                      </p:cBhvr>
                                      <p:to>
                                        <p:strVal val="visible"/>
                                      </p:to>
                                    </p:set>
                                    <p:anim calcmode="lin" valueType="num">
                                      <p:cBhvr additive="base">
                                        <p:cTn id="25" dur="500" fill="hold"/>
                                        <p:tgtEl>
                                          <p:spTgt spid="1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9">
                                            <p:txEl>
                                              <p:pRg st="2" end="2"/>
                                            </p:txEl>
                                          </p:spTgt>
                                        </p:tgtEl>
                                        <p:attrNameLst>
                                          <p:attrName>ppt_y</p:attrName>
                                        </p:attrNameLst>
                                      </p:cBhvr>
                                      <p:tavLst>
                                        <p:tav tm="0">
                                          <p:val>
                                            <p:strVal val="1+#ppt_h/2"/>
                                          </p:val>
                                        </p:tav>
                                        <p:tav tm="100000">
                                          <p:val>
                                            <p:strVal val="#ppt_y"/>
                                          </p:val>
                                        </p:tav>
                                      </p:tavLst>
                                    </p:anim>
                                  </p:childTnLst>
                                </p:cTn>
                              </p:par>
                              <p:par>
                                <p:cTn id="27" presetID="42" presetClass="path" presetSubtype="0" accel="50000" decel="50000" fill="hold" grpId="0" nodeType="withEffect">
                                  <p:stCondLst>
                                    <p:cond delay="0"/>
                                  </p:stCondLst>
                                  <p:childTnLst>
                                    <p:animMotion origin="layout" path="M 1.11111E-6 -1.85185E-6 L -0.0007 0.11713 " pathEditMode="relative" rAng="0" ptsTypes="AA">
                                      <p:cBhvr>
                                        <p:cTn id="28" dur="2000" fill="hold"/>
                                        <p:tgtEl>
                                          <p:spTgt spid="619"/>
                                        </p:tgtEl>
                                        <p:attrNameLst>
                                          <p:attrName>ppt_x</p:attrName>
                                          <p:attrName>ppt_y</p:attrName>
                                        </p:attrNameLst>
                                      </p:cBhvr>
                                      <p:rCtr x="-35" y="5856"/>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19">
                                            <p:txEl>
                                              <p:pRg st="3" end="3"/>
                                            </p:txEl>
                                          </p:spTgt>
                                        </p:tgtEl>
                                        <p:attrNameLst>
                                          <p:attrName>style.visibility</p:attrName>
                                        </p:attrNameLst>
                                      </p:cBhvr>
                                      <p:to>
                                        <p:strVal val="visible"/>
                                      </p:to>
                                    </p:set>
                                    <p:anim calcmode="lin" valueType="num">
                                      <p:cBhvr additive="base">
                                        <p:cTn id="33" dur="500" fill="hold"/>
                                        <p:tgtEl>
                                          <p:spTgt spid="181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19">
                                            <p:txEl>
                                              <p:pRg st="3" end="3"/>
                                            </p:txEl>
                                          </p:spTgt>
                                        </p:tgtEl>
                                        <p:attrNameLst>
                                          <p:attrName>ppt_y</p:attrName>
                                        </p:attrNameLst>
                                      </p:cBhvr>
                                      <p:tavLst>
                                        <p:tav tm="0">
                                          <p:val>
                                            <p:strVal val="1+#ppt_h/2"/>
                                          </p:val>
                                        </p:tav>
                                        <p:tav tm="100000">
                                          <p:val>
                                            <p:strVal val="#ppt_y"/>
                                          </p:val>
                                        </p:tav>
                                      </p:tavLst>
                                    </p:anim>
                                  </p:childTnLst>
                                </p:cTn>
                              </p:par>
                              <p:par>
                                <p:cTn id="35" presetID="1" presetClass="exit" presetSubtype="0" fill="hold" grpId="3" nodeType="withEffect">
                                  <p:stCondLst>
                                    <p:cond delay="0"/>
                                  </p:stCondLst>
                                  <p:childTnLst>
                                    <p:set>
                                      <p:cBhvr>
                                        <p:cTn id="36" dur="1" fill="hold">
                                          <p:stCondLst>
                                            <p:cond delay="0"/>
                                          </p:stCondLst>
                                        </p:cTn>
                                        <p:tgtEl>
                                          <p:spTgt spid="619"/>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18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19">
                                            <p:txEl>
                                              <p:pRg st="4" end="4"/>
                                            </p:txEl>
                                          </p:spTgt>
                                        </p:tgtEl>
                                        <p:attrNameLst>
                                          <p:attrName>style.visibility</p:attrName>
                                        </p:attrNameLst>
                                      </p:cBhvr>
                                      <p:to>
                                        <p:strVal val="visible"/>
                                      </p:to>
                                    </p:set>
                                    <p:anim calcmode="lin" valueType="num">
                                      <p:cBhvr additive="base">
                                        <p:cTn id="43" dur="500" fill="hold"/>
                                        <p:tgtEl>
                                          <p:spTgt spid="181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9">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812"/>
                                        </p:tgtEl>
                                        <p:attrNameLst>
                                          <p:attrName>style.visibility</p:attrName>
                                        </p:attrNameLst>
                                      </p:cBhvr>
                                      <p:to>
                                        <p:strVal val="visible"/>
                                      </p:to>
                                    </p:set>
                                    <p:anim calcmode="lin" valueType="num">
                                      <p:cBhvr additive="base">
                                        <p:cTn id="47" dur="500" fill="hold"/>
                                        <p:tgtEl>
                                          <p:spTgt spid="1812"/>
                                        </p:tgtEl>
                                        <p:attrNameLst>
                                          <p:attrName>ppt_x</p:attrName>
                                        </p:attrNameLst>
                                      </p:cBhvr>
                                      <p:tavLst>
                                        <p:tav tm="0">
                                          <p:val>
                                            <p:strVal val="#ppt_x"/>
                                          </p:val>
                                        </p:tav>
                                        <p:tav tm="100000">
                                          <p:val>
                                            <p:strVal val="#ppt_x"/>
                                          </p:val>
                                        </p:tav>
                                      </p:tavLst>
                                    </p:anim>
                                    <p:anim calcmode="lin" valueType="num">
                                      <p:cBhvr additive="base">
                                        <p:cTn id="48" dur="500" fill="hold"/>
                                        <p:tgtEl>
                                          <p:spTgt spid="1812"/>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811"/>
                                        </p:tgtEl>
                                        <p:attrNameLst>
                                          <p:attrName>style.visibility</p:attrName>
                                        </p:attrNameLst>
                                      </p:cBhvr>
                                      <p:to>
                                        <p:strVal val="visible"/>
                                      </p:to>
                                    </p:set>
                                    <p:anim calcmode="lin" valueType="num">
                                      <p:cBhvr additive="base">
                                        <p:cTn id="53" dur="500" fill="hold"/>
                                        <p:tgtEl>
                                          <p:spTgt spid="1811"/>
                                        </p:tgtEl>
                                        <p:attrNameLst>
                                          <p:attrName>ppt_x</p:attrName>
                                        </p:attrNameLst>
                                      </p:cBhvr>
                                      <p:tavLst>
                                        <p:tav tm="0">
                                          <p:val>
                                            <p:strVal val="#ppt_x"/>
                                          </p:val>
                                        </p:tav>
                                        <p:tav tm="100000">
                                          <p:val>
                                            <p:strVal val="#ppt_x"/>
                                          </p:val>
                                        </p:tav>
                                      </p:tavLst>
                                    </p:anim>
                                    <p:anim calcmode="lin" valueType="num">
                                      <p:cBhvr additive="base">
                                        <p:cTn id="54" dur="500" fill="hold"/>
                                        <p:tgtEl>
                                          <p:spTgt spid="1811"/>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804"/>
                                        </p:tgtEl>
                                        <p:attrNameLst>
                                          <p:attrName>style.visibility</p:attrName>
                                        </p:attrNameLst>
                                      </p:cBhvr>
                                      <p:to>
                                        <p:strVal val="visible"/>
                                      </p:to>
                                    </p:set>
                                    <p:anim calcmode="lin" valueType="num">
                                      <p:cBhvr additive="base">
                                        <p:cTn id="59" dur="500" fill="hold"/>
                                        <p:tgtEl>
                                          <p:spTgt spid="1804"/>
                                        </p:tgtEl>
                                        <p:attrNameLst>
                                          <p:attrName>ppt_x</p:attrName>
                                        </p:attrNameLst>
                                      </p:cBhvr>
                                      <p:tavLst>
                                        <p:tav tm="0">
                                          <p:val>
                                            <p:strVal val="#ppt_x"/>
                                          </p:val>
                                        </p:tav>
                                        <p:tav tm="100000">
                                          <p:val>
                                            <p:strVal val="#ppt_x"/>
                                          </p:val>
                                        </p:tav>
                                      </p:tavLst>
                                    </p:anim>
                                    <p:anim calcmode="lin" valueType="num">
                                      <p:cBhvr additive="base">
                                        <p:cTn id="60" dur="500" fill="hold"/>
                                        <p:tgtEl>
                                          <p:spTgt spid="1804"/>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807"/>
                                        </p:tgtEl>
                                        <p:attrNameLst>
                                          <p:attrName>style.visibility</p:attrName>
                                        </p:attrNameLst>
                                      </p:cBhvr>
                                      <p:to>
                                        <p:strVal val="visible"/>
                                      </p:to>
                                    </p:set>
                                    <p:anim calcmode="lin" valueType="num">
                                      <p:cBhvr additive="base">
                                        <p:cTn id="65" dur="500" fill="hold"/>
                                        <p:tgtEl>
                                          <p:spTgt spid="1807"/>
                                        </p:tgtEl>
                                        <p:attrNameLst>
                                          <p:attrName>ppt_x</p:attrName>
                                        </p:attrNameLst>
                                      </p:cBhvr>
                                      <p:tavLst>
                                        <p:tav tm="0">
                                          <p:val>
                                            <p:strVal val="#ppt_x"/>
                                          </p:val>
                                        </p:tav>
                                        <p:tav tm="100000">
                                          <p:val>
                                            <p:strVal val="#ppt_x"/>
                                          </p:val>
                                        </p:tav>
                                      </p:tavLst>
                                    </p:anim>
                                    <p:anim calcmode="lin" valueType="num">
                                      <p:cBhvr additive="base">
                                        <p:cTn id="66" dur="500" fill="hold"/>
                                        <p:tgtEl>
                                          <p:spTgt spid="180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1813"/>
                                        </p:tgtEl>
                                        <p:attrNameLst>
                                          <p:attrName>style.visibility</p:attrName>
                                        </p:attrNameLst>
                                      </p:cBhvr>
                                      <p:to>
                                        <p:strVal val="visible"/>
                                      </p:to>
                                    </p:set>
                                    <p:anim calcmode="lin" valueType="num">
                                      <p:cBhvr additive="base">
                                        <p:cTn id="71" dur="500" fill="hold"/>
                                        <p:tgtEl>
                                          <p:spTgt spid="1813"/>
                                        </p:tgtEl>
                                        <p:attrNameLst>
                                          <p:attrName>ppt_x</p:attrName>
                                        </p:attrNameLst>
                                      </p:cBhvr>
                                      <p:tavLst>
                                        <p:tav tm="0">
                                          <p:val>
                                            <p:strVal val="#ppt_x"/>
                                          </p:val>
                                        </p:tav>
                                        <p:tav tm="100000">
                                          <p:val>
                                            <p:strVal val="#ppt_x"/>
                                          </p:val>
                                        </p:tav>
                                      </p:tavLst>
                                    </p:anim>
                                    <p:anim calcmode="lin" valueType="num">
                                      <p:cBhvr additive="base">
                                        <p:cTn id="72" dur="500" fill="hold"/>
                                        <p:tgtEl>
                                          <p:spTgt spid="181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815"/>
                                        </p:tgtEl>
                                        <p:attrNameLst>
                                          <p:attrName>style.visibility</p:attrName>
                                        </p:attrNameLst>
                                      </p:cBhvr>
                                      <p:to>
                                        <p:strVal val="visible"/>
                                      </p:to>
                                    </p:set>
                                    <p:anim calcmode="lin" valueType="num">
                                      <p:cBhvr additive="base">
                                        <p:cTn id="77" dur="500" fill="hold"/>
                                        <p:tgtEl>
                                          <p:spTgt spid="1815"/>
                                        </p:tgtEl>
                                        <p:attrNameLst>
                                          <p:attrName>ppt_x</p:attrName>
                                        </p:attrNameLst>
                                      </p:cBhvr>
                                      <p:tavLst>
                                        <p:tav tm="0">
                                          <p:val>
                                            <p:strVal val="#ppt_x"/>
                                          </p:val>
                                        </p:tav>
                                        <p:tav tm="100000">
                                          <p:val>
                                            <p:strVal val="#ppt_x"/>
                                          </p:val>
                                        </p:tav>
                                      </p:tavLst>
                                    </p:anim>
                                    <p:anim calcmode="lin" valueType="num">
                                      <p:cBhvr additive="base">
                                        <p:cTn id="78" dur="500" fill="hold"/>
                                        <p:tgtEl>
                                          <p:spTgt spid="1815"/>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809"/>
                                        </p:tgtEl>
                                        <p:attrNameLst>
                                          <p:attrName>style.visibility</p:attrName>
                                        </p:attrNameLst>
                                      </p:cBhvr>
                                      <p:to>
                                        <p:strVal val="visible"/>
                                      </p:to>
                                    </p:set>
                                    <p:anim calcmode="lin" valueType="num">
                                      <p:cBhvr additive="base">
                                        <p:cTn id="83" dur="500" fill="hold"/>
                                        <p:tgtEl>
                                          <p:spTgt spid="1809"/>
                                        </p:tgtEl>
                                        <p:attrNameLst>
                                          <p:attrName>ppt_x</p:attrName>
                                        </p:attrNameLst>
                                      </p:cBhvr>
                                      <p:tavLst>
                                        <p:tav tm="0">
                                          <p:val>
                                            <p:strVal val="#ppt_x"/>
                                          </p:val>
                                        </p:tav>
                                        <p:tav tm="100000">
                                          <p:val>
                                            <p:strVal val="#ppt_x"/>
                                          </p:val>
                                        </p:tav>
                                      </p:tavLst>
                                    </p:anim>
                                    <p:anim calcmode="lin" valueType="num">
                                      <p:cBhvr additive="base">
                                        <p:cTn id="84" dur="500" fill="hold"/>
                                        <p:tgtEl>
                                          <p:spTgt spid="1809"/>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1810"/>
                                        </p:tgtEl>
                                        <p:attrNameLst>
                                          <p:attrName>style.visibility</p:attrName>
                                        </p:attrNameLst>
                                      </p:cBhvr>
                                      <p:to>
                                        <p:strVal val="visible"/>
                                      </p:to>
                                    </p:set>
                                    <p:anim calcmode="lin" valueType="num">
                                      <p:cBhvr additive="base">
                                        <p:cTn id="89" dur="500" fill="hold"/>
                                        <p:tgtEl>
                                          <p:spTgt spid="1810"/>
                                        </p:tgtEl>
                                        <p:attrNameLst>
                                          <p:attrName>ppt_x</p:attrName>
                                        </p:attrNameLst>
                                      </p:cBhvr>
                                      <p:tavLst>
                                        <p:tav tm="0">
                                          <p:val>
                                            <p:strVal val="#ppt_x"/>
                                          </p:val>
                                        </p:tav>
                                        <p:tav tm="100000">
                                          <p:val>
                                            <p:strVal val="#ppt_x"/>
                                          </p:val>
                                        </p:tav>
                                      </p:tavLst>
                                    </p:anim>
                                    <p:anim calcmode="lin" valueType="num">
                                      <p:cBhvr additive="base">
                                        <p:cTn id="90" dur="500" fill="hold"/>
                                        <p:tgtEl>
                                          <p:spTgt spid="1810"/>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814"/>
                                        </p:tgtEl>
                                        <p:attrNameLst>
                                          <p:attrName>style.visibility</p:attrName>
                                        </p:attrNameLst>
                                      </p:cBhvr>
                                      <p:to>
                                        <p:strVal val="visible"/>
                                      </p:to>
                                    </p:set>
                                    <p:anim calcmode="lin" valueType="num">
                                      <p:cBhvr additive="base">
                                        <p:cTn id="95" dur="500" fill="hold"/>
                                        <p:tgtEl>
                                          <p:spTgt spid="1814"/>
                                        </p:tgtEl>
                                        <p:attrNameLst>
                                          <p:attrName>ppt_x</p:attrName>
                                        </p:attrNameLst>
                                      </p:cBhvr>
                                      <p:tavLst>
                                        <p:tav tm="0">
                                          <p:val>
                                            <p:strVal val="#ppt_x"/>
                                          </p:val>
                                        </p:tav>
                                        <p:tav tm="100000">
                                          <p:val>
                                            <p:strVal val="#ppt_x"/>
                                          </p:val>
                                        </p:tav>
                                      </p:tavLst>
                                    </p:anim>
                                    <p:anim calcmode="lin" valueType="num">
                                      <p:cBhvr additive="base">
                                        <p:cTn id="96" dur="500" fill="hold"/>
                                        <p:tgtEl>
                                          <p:spTgt spid="1814"/>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808"/>
                                        </p:tgtEl>
                                        <p:attrNameLst>
                                          <p:attrName>style.visibility</p:attrName>
                                        </p:attrNameLst>
                                      </p:cBhvr>
                                      <p:to>
                                        <p:strVal val="visible"/>
                                      </p:to>
                                    </p:set>
                                    <p:anim calcmode="lin" valueType="num">
                                      <p:cBhvr additive="base">
                                        <p:cTn id="101" dur="500" fill="hold"/>
                                        <p:tgtEl>
                                          <p:spTgt spid="1808"/>
                                        </p:tgtEl>
                                        <p:attrNameLst>
                                          <p:attrName>ppt_x</p:attrName>
                                        </p:attrNameLst>
                                      </p:cBhvr>
                                      <p:tavLst>
                                        <p:tav tm="0">
                                          <p:val>
                                            <p:strVal val="#ppt_x"/>
                                          </p:val>
                                        </p:tav>
                                        <p:tav tm="100000">
                                          <p:val>
                                            <p:strVal val="#ppt_x"/>
                                          </p:val>
                                        </p:tav>
                                      </p:tavLst>
                                    </p:anim>
                                    <p:anim calcmode="lin" valueType="num">
                                      <p:cBhvr additive="base">
                                        <p:cTn id="102" dur="500" fill="hold"/>
                                        <p:tgtEl>
                                          <p:spTgt spid="1808"/>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1806"/>
                                        </p:tgtEl>
                                        <p:attrNameLst>
                                          <p:attrName>style.visibility</p:attrName>
                                        </p:attrNameLst>
                                      </p:cBhvr>
                                      <p:to>
                                        <p:strVal val="visible"/>
                                      </p:to>
                                    </p:set>
                                    <p:anim calcmode="lin" valueType="num">
                                      <p:cBhvr additive="base">
                                        <p:cTn id="107" dur="500" fill="hold"/>
                                        <p:tgtEl>
                                          <p:spTgt spid="1806"/>
                                        </p:tgtEl>
                                        <p:attrNameLst>
                                          <p:attrName>ppt_x</p:attrName>
                                        </p:attrNameLst>
                                      </p:cBhvr>
                                      <p:tavLst>
                                        <p:tav tm="0">
                                          <p:val>
                                            <p:strVal val="#ppt_x"/>
                                          </p:val>
                                        </p:tav>
                                        <p:tav tm="100000">
                                          <p:val>
                                            <p:strVal val="#ppt_x"/>
                                          </p:val>
                                        </p:tav>
                                      </p:tavLst>
                                    </p:anim>
                                    <p:anim calcmode="lin" valueType="num">
                                      <p:cBhvr additive="base">
                                        <p:cTn id="108" dur="500" fill="hold"/>
                                        <p:tgtEl>
                                          <p:spTgt spid="1806"/>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1" fill="hold" nodeType="click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ppt_x"/>
                                          </p:val>
                                        </p:tav>
                                        <p:tav tm="100000">
                                          <p:val>
                                            <p:strVal val="#ppt_x"/>
                                          </p:val>
                                        </p:tav>
                                      </p:tavLst>
                                    </p:anim>
                                    <p:anim calcmode="lin" valueType="num">
                                      <p:cBhvr additive="base">
                                        <p:cTn id="114" dur="500" fill="hold"/>
                                        <p:tgtEl>
                                          <p:spTgt spid="17"/>
                                        </p:tgtEl>
                                        <p:attrNameLst>
                                          <p:attrName>ppt_y</p:attrName>
                                        </p:attrNameLst>
                                      </p:cBhvr>
                                      <p:tavLst>
                                        <p:tav tm="0">
                                          <p:val>
                                            <p:strVal val="0-#ppt_h/2"/>
                                          </p:val>
                                        </p:tav>
                                        <p:tav tm="100000">
                                          <p:val>
                                            <p:strVal val="#ppt_y"/>
                                          </p:val>
                                        </p:tav>
                                      </p:tavLst>
                                    </p:anim>
                                  </p:childTnLst>
                                </p:cTn>
                              </p:par>
                              <p:par>
                                <p:cTn id="115" presetID="1" presetClass="entr" presetSubtype="0" fill="hold" grpId="1" nodeType="withEffect">
                                  <p:stCondLst>
                                    <p:cond delay="0"/>
                                  </p:stCondLst>
                                  <p:childTnLst>
                                    <p:set>
                                      <p:cBhvr>
                                        <p:cTn id="116" dur="1" fill="hold">
                                          <p:stCondLst>
                                            <p:cond delay="0"/>
                                          </p:stCondLst>
                                        </p:cTn>
                                        <p:tgtEl>
                                          <p:spTgt spid="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 grpId="0" animBg="1"/>
      <p:bldP spid="1805" grpId="2" animBg="1"/>
      <p:bldP spid="1806" grpId="0" animBg="1"/>
      <p:bldP spid="1807" grpId="0" animBg="1"/>
      <p:bldP spid="1808" grpId="0" animBg="1"/>
      <p:bldP spid="1809" grpId="0" animBg="1"/>
      <p:bldP spid="1810" grpId="0" animBg="1"/>
      <p:bldP spid="1811" grpId="0" animBg="1"/>
      <p:bldP spid="1812" grpId="0" animBg="1"/>
      <p:bldP spid="1813" grpId="0" animBg="1"/>
      <p:bldP spid="1814" grpId="0" animBg="1"/>
      <p:bldP spid="1815" grpId="0" animBg="1"/>
      <p:bldP spid="619" grpId="0" animBg="1"/>
      <p:bldP spid="619" grpId="1" animBg="1"/>
      <p:bldP spid="619" grpId="2" animBg="1"/>
      <p:bldP spid="619"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396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lvl="0"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a:t>
            </a:r>
            <a:r>
              <a:rPr lang="en-US" altLang="en-US" sz="2400" dirty="0">
                <a:solidFill>
                  <a:srgbClr val="FFFFFF"/>
                </a:solidFill>
                <a:latin typeface="Times New Roman"/>
                <a:cs typeface="Times New Roman" panose="02020603050405020304" pitchFamily="18" charset="0"/>
                <a:sym typeface="Symbol" panose="05050102010706020507" pitchFamily="18" charset="2"/>
              </a:rPr>
              <a:t>n=100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a:p>
            <a:pPr marR="0" lvl="0"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many times.</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latin typeface="Times New Roman" panose="02020603050405020304" pitchFamily="18" charset="0"/>
              </a:rPr>
              <a:t>Probabilities</a:t>
            </a:r>
          </a:p>
        </p:txBody>
      </p:sp>
      <p:grpSp>
        <p:nvGrpSpPr>
          <p:cNvPr id="19" name="Group 18">
            <a:extLst>
              <a:ext uri="{FF2B5EF4-FFF2-40B4-BE49-F238E27FC236}">
                <a16:creationId xmlns:a16="http://schemas.microsoft.com/office/drawing/2014/main" id="{932A0434-DC9C-406D-8E69-01BA16C3A555}"/>
              </a:ext>
            </a:extLst>
          </p:cNvPr>
          <p:cNvGrpSpPr/>
          <p:nvPr/>
        </p:nvGrpSpPr>
        <p:grpSpPr>
          <a:xfrm>
            <a:off x="4056854" y="586267"/>
            <a:ext cx="5054486" cy="3513293"/>
            <a:chOff x="4056854" y="586267"/>
            <a:chExt cx="5054486" cy="3513293"/>
          </a:xfrm>
        </p:grpSpPr>
        <p:grpSp>
          <p:nvGrpSpPr>
            <p:cNvPr id="27" name="Group 26">
              <a:extLst>
                <a:ext uri="{FF2B5EF4-FFF2-40B4-BE49-F238E27FC236}">
                  <a16:creationId xmlns:a16="http://schemas.microsoft.com/office/drawing/2014/main" id="{B6239BC8-E5E9-4D27-BC07-FB6A3067ABEA}"/>
                </a:ext>
              </a:extLst>
            </p:cNvPr>
            <p:cNvGrpSpPr/>
            <p:nvPr/>
          </p:nvGrpSpPr>
          <p:grpSpPr>
            <a:xfrm>
              <a:off x="4056854" y="586267"/>
              <a:ext cx="5054486" cy="3513293"/>
              <a:chOff x="1238250" y="1077597"/>
              <a:chExt cx="7060486" cy="5982316"/>
            </a:xfrm>
          </p:grpSpPr>
          <p:pic>
            <p:nvPicPr>
              <p:cNvPr id="42" name="Picture 2" descr="The Standard Normal Distribution | Examples, Explanations, Uses">
                <a:extLst>
                  <a:ext uri="{FF2B5EF4-FFF2-40B4-BE49-F238E27FC236}">
                    <a16:creationId xmlns:a16="http://schemas.microsoft.com/office/drawing/2014/main" id="{DAEE8E39-F1D1-4846-B860-8411BCC74A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D760E655-1BAC-4BD0-A292-37A0F10D4059}"/>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71FD3711-F1A2-4DC6-A98C-F48941F7E632}"/>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a:extLst>
                <a:ext uri="{FF2B5EF4-FFF2-40B4-BE49-F238E27FC236}">
                  <a16:creationId xmlns:a16="http://schemas.microsoft.com/office/drawing/2014/main" id="{4867F3AA-2E15-4108-AA2A-2FC088D90145}"/>
                </a:ext>
              </a:extLst>
            </p:cNvPr>
            <p:cNvGrpSpPr/>
            <p:nvPr/>
          </p:nvGrpSpPr>
          <p:grpSpPr>
            <a:xfrm>
              <a:off x="4525191" y="2667000"/>
              <a:ext cx="4558093" cy="524098"/>
              <a:chOff x="4532811" y="2667000"/>
              <a:chExt cx="4558093" cy="524098"/>
            </a:xfrm>
          </p:grpSpPr>
          <p:sp>
            <p:nvSpPr>
              <p:cNvPr id="28" name="Rectangle 27">
                <a:extLst>
                  <a:ext uri="{FF2B5EF4-FFF2-40B4-BE49-F238E27FC236}">
                    <a16:creationId xmlns:a16="http://schemas.microsoft.com/office/drawing/2014/main" id="{F5D45199-3E0E-4F57-98A5-AE8356356755}"/>
                  </a:ext>
                </a:extLst>
              </p:cNvPr>
              <p:cNvSpPr/>
              <p:nvPr/>
            </p:nvSpPr>
            <p:spPr>
              <a:xfrm>
                <a:off x="7380514" y="2819400"/>
                <a:ext cx="1710390" cy="37169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dirty="0">
                    <a:solidFill>
                      <a:srgbClr val="000000"/>
                    </a:solidFill>
                    <a:latin typeface="Times New Roman"/>
                    <a:cs typeface="Times New Roman" panose="02020603050405020304" pitchFamily="18" charset="0"/>
                    <a:sym typeface="Symbol" panose="05050102010706020507" pitchFamily="18" charset="2"/>
                  </a:rPr>
                  <a:t>x = </a:t>
                </a:r>
                <a:r>
                  <a:rPr kumimoji="0" lang="en-US" altLang="en-US" sz="18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a:t>
                </a:r>
              </a:p>
            </p:txBody>
          </p:sp>
          <p:sp>
            <p:nvSpPr>
              <p:cNvPr id="51" name="Rectangle 50">
                <a:extLst>
                  <a:ext uri="{FF2B5EF4-FFF2-40B4-BE49-F238E27FC236}">
                    <a16:creationId xmlns:a16="http://schemas.microsoft.com/office/drawing/2014/main" id="{696EE345-AE60-49A6-A74F-1EBF6D5503BD}"/>
                  </a:ext>
                </a:extLst>
              </p:cNvPr>
              <p:cNvSpPr/>
              <p:nvPr/>
            </p:nvSpPr>
            <p:spPr>
              <a:xfrm>
                <a:off x="6607009" y="2667000"/>
                <a:ext cx="36420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D93DD409-1F44-4108-920F-FD2B52084203}"/>
                  </a:ext>
                </a:extLst>
              </p:cNvPr>
              <p:cNvSpPr/>
              <p:nvPr/>
            </p:nvSpPr>
            <p:spPr>
              <a:xfrm>
                <a:off x="735245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60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3" name="Rectangle 52">
                <a:extLst>
                  <a:ext uri="{FF2B5EF4-FFF2-40B4-BE49-F238E27FC236}">
                    <a16:creationId xmlns:a16="http://schemas.microsoft.com/office/drawing/2014/main" id="{17873635-8FBC-485C-9072-37330EFDB081}"/>
                  </a:ext>
                </a:extLst>
              </p:cNvPr>
              <p:cNvSpPr/>
              <p:nvPr/>
            </p:nvSpPr>
            <p:spPr>
              <a:xfrm>
                <a:off x="799866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70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4" name="Rectangle 53">
                <a:extLst>
                  <a:ext uri="{FF2B5EF4-FFF2-40B4-BE49-F238E27FC236}">
                    <a16:creationId xmlns:a16="http://schemas.microsoft.com/office/drawing/2014/main" id="{225BAA44-3550-4234-9098-2DA23AEFD24D}"/>
                  </a:ext>
                </a:extLst>
              </p:cNvPr>
              <p:cNvSpPr/>
              <p:nvPr/>
            </p:nvSpPr>
            <p:spPr>
              <a:xfrm>
                <a:off x="870126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80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5" name="Rectangle 54">
                <a:extLst>
                  <a:ext uri="{FF2B5EF4-FFF2-40B4-BE49-F238E27FC236}">
                    <a16:creationId xmlns:a16="http://schemas.microsoft.com/office/drawing/2014/main" id="{D554ECDF-5E86-487D-8307-0BF51B8D5F1A}"/>
                  </a:ext>
                </a:extLst>
              </p:cNvPr>
              <p:cNvSpPr/>
              <p:nvPr/>
            </p:nvSpPr>
            <p:spPr>
              <a:xfrm>
                <a:off x="4532811"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20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04FF9587-28E7-4F8F-80B7-BBE5D47B1D3C}"/>
                  </a:ext>
                </a:extLst>
              </p:cNvPr>
              <p:cNvSpPr/>
              <p:nvPr/>
            </p:nvSpPr>
            <p:spPr>
              <a:xfrm>
                <a:off x="520514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30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A68FA3EA-AB97-436F-AB27-1824CB60466B}"/>
                  </a:ext>
                </a:extLst>
              </p:cNvPr>
              <p:cNvSpPr/>
              <p:nvPr/>
            </p:nvSpPr>
            <p:spPr>
              <a:xfrm>
                <a:off x="590774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40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grpSp>
      </p:grpSp>
      <p:grpSp>
        <p:nvGrpSpPr>
          <p:cNvPr id="14" name="Group 13">
            <a:extLst>
              <a:ext uri="{FF2B5EF4-FFF2-40B4-BE49-F238E27FC236}">
                <a16:creationId xmlns:a16="http://schemas.microsoft.com/office/drawing/2014/main" id="{D9E90D2C-171E-4885-B7A1-463F5EEC9FCB}"/>
              </a:ext>
            </a:extLst>
          </p:cNvPr>
          <p:cNvGrpSpPr/>
          <p:nvPr/>
        </p:nvGrpSpPr>
        <p:grpSpPr>
          <a:xfrm>
            <a:off x="4648200" y="953242"/>
            <a:ext cx="4276681" cy="1717602"/>
            <a:chOff x="4648200" y="953242"/>
            <a:chExt cx="4276681" cy="1717602"/>
          </a:xfrm>
        </p:grpSpPr>
        <p:grpSp>
          <p:nvGrpSpPr>
            <p:cNvPr id="17" name="Group 16">
              <a:extLst>
                <a:ext uri="{FF2B5EF4-FFF2-40B4-BE49-F238E27FC236}">
                  <a16:creationId xmlns:a16="http://schemas.microsoft.com/office/drawing/2014/main" id="{F927036E-1F7E-4AD6-8DAD-079ACD5B021C}"/>
                </a:ext>
              </a:extLst>
            </p:cNvPr>
            <p:cNvGrpSpPr/>
            <p:nvPr/>
          </p:nvGrpSpPr>
          <p:grpSpPr>
            <a:xfrm>
              <a:off x="4648200" y="953242"/>
              <a:ext cx="4276681" cy="1717602"/>
              <a:chOff x="4648200" y="953242"/>
              <a:chExt cx="4276681" cy="1717602"/>
            </a:xfrm>
          </p:grpSpPr>
          <p:sp>
            <p:nvSpPr>
              <p:cNvPr id="107" name="Rectangle 106">
                <a:extLst>
                  <a:ext uri="{FF2B5EF4-FFF2-40B4-BE49-F238E27FC236}">
                    <a16:creationId xmlns:a16="http://schemas.microsoft.com/office/drawing/2014/main" id="{67674993-D39D-4908-8DE6-182876EFA718}"/>
                  </a:ext>
                </a:extLst>
              </p:cNvPr>
              <p:cNvSpPr/>
              <p:nvPr/>
            </p:nvSpPr>
            <p:spPr>
              <a:xfrm>
                <a:off x="6830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 name="Rectangle 109">
                <a:extLst>
                  <a:ext uri="{FF2B5EF4-FFF2-40B4-BE49-F238E27FC236}">
                    <a16:creationId xmlns:a16="http://schemas.microsoft.com/office/drawing/2014/main" id="{A30DC1F1-313A-4A79-AFBC-AFA77B408BB7}"/>
                  </a:ext>
                </a:extLst>
              </p:cNvPr>
              <p:cNvSpPr/>
              <p:nvPr/>
            </p:nvSpPr>
            <p:spPr>
              <a:xfrm>
                <a:off x="7041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2" name="Rectangle 111">
                <a:extLst>
                  <a:ext uri="{FF2B5EF4-FFF2-40B4-BE49-F238E27FC236}">
                    <a16:creationId xmlns:a16="http://schemas.microsoft.com/office/drawing/2014/main" id="{FAE2F1DD-5972-4BA0-80C4-94738818080C}"/>
                  </a:ext>
                </a:extLst>
              </p:cNvPr>
              <p:cNvSpPr/>
              <p:nvPr/>
            </p:nvSpPr>
            <p:spPr>
              <a:xfrm>
                <a:off x="718146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4" name="Rectangle 113">
                <a:extLst>
                  <a:ext uri="{FF2B5EF4-FFF2-40B4-BE49-F238E27FC236}">
                    <a16:creationId xmlns:a16="http://schemas.microsoft.com/office/drawing/2014/main" id="{4674C7EF-100E-43C0-A80F-E95466C922AF}"/>
                  </a:ext>
                </a:extLst>
              </p:cNvPr>
              <p:cNvSpPr/>
              <p:nvPr/>
            </p:nvSpPr>
            <p:spPr>
              <a:xfrm>
                <a:off x="73218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 name="Rectangle 115">
                <a:extLst>
                  <a:ext uri="{FF2B5EF4-FFF2-40B4-BE49-F238E27FC236}">
                    <a16:creationId xmlns:a16="http://schemas.microsoft.com/office/drawing/2014/main" id="{D4ED1EDB-A570-49AF-A619-629B23ABB4E6}"/>
                  </a:ext>
                </a:extLst>
              </p:cNvPr>
              <p:cNvSpPr/>
              <p:nvPr/>
            </p:nvSpPr>
            <p:spPr>
              <a:xfrm>
                <a:off x="74626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7" name="Rectangle 116">
                <a:extLst>
                  <a:ext uri="{FF2B5EF4-FFF2-40B4-BE49-F238E27FC236}">
                    <a16:creationId xmlns:a16="http://schemas.microsoft.com/office/drawing/2014/main" id="{573CCA34-58EE-40BF-9045-B87DF1809BCD}"/>
                  </a:ext>
                </a:extLst>
              </p:cNvPr>
              <p:cNvSpPr/>
              <p:nvPr/>
            </p:nvSpPr>
            <p:spPr>
              <a:xfrm>
                <a:off x="75328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8" name="Rectangle 117">
                <a:extLst>
                  <a:ext uri="{FF2B5EF4-FFF2-40B4-BE49-F238E27FC236}">
                    <a16:creationId xmlns:a16="http://schemas.microsoft.com/office/drawing/2014/main" id="{B9045A40-E810-43E9-B065-89CFF7E9D6BF}"/>
                  </a:ext>
                </a:extLst>
              </p:cNvPr>
              <p:cNvSpPr/>
              <p:nvPr/>
            </p:nvSpPr>
            <p:spPr>
              <a:xfrm>
                <a:off x="760309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9" name="Rectangle 118">
                <a:extLst>
                  <a:ext uri="{FF2B5EF4-FFF2-40B4-BE49-F238E27FC236}">
                    <a16:creationId xmlns:a16="http://schemas.microsoft.com/office/drawing/2014/main" id="{55AA8852-9813-46C0-AFA9-9230080D5B35}"/>
                  </a:ext>
                </a:extLst>
              </p:cNvPr>
              <p:cNvSpPr/>
              <p:nvPr/>
            </p:nvSpPr>
            <p:spPr>
              <a:xfrm>
                <a:off x="76733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0" name="Rectangle 119">
                <a:extLst>
                  <a:ext uri="{FF2B5EF4-FFF2-40B4-BE49-F238E27FC236}">
                    <a16:creationId xmlns:a16="http://schemas.microsoft.com/office/drawing/2014/main" id="{7F096EEE-460D-4B86-95C6-B7401C6834ED}"/>
                  </a:ext>
                </a:extLst>
              </p:cNvPr>
              <p:cNvSpPr/>
              <p:nvPr/>
            </p:nvSpPr>
            <p:spPr>
              <a:xfrm>
                <a:off x="774351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1" name="Rectangle 120">
                <a:extLst>
                  <a:ext uri="{FF2B5EF4-FFF2-40B4-BE49-F238E27FC236}">
                    <a16:creationId xmlns:a16="http://schemas.microsoft.com/office/drawing/2014/main" id="{8B55BE2F-007B-4B5A-BEB8-083765CC1102}"/>
                  </a:ext>
                </a:extLst>
              </p:cNvPr>
              <p:cNvSpPr/>
              <p:nvPr/>
            </p:nvSpPr>
            <p:spPr>
              <a:xfrm>
                <a:off x="781372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 name="Rectangle 121">
                <a:extLst>
                  <a:ext uri="{FF2B5EF4-FFF2-40B4-BE49-F238E27FC236}">
                    <a16:creationId xmlns:a16="http://schemas.microsoft.com/office/drawing/2014/main" id="{11005A65-2D68-44C7-AA3D-7C8D5C3BE1ED}"/>
                  </a:ext>
                </a:extLst>
              </p:cNvPr>
              <p:cNvSpPr/>
              <p:nvPr/>
            </p:nvSpPr>
            <p:spPr>
              <a:xfrm>
                <a:off x="788393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3" name="Rectangle 122">
                <a:extLst>
                  <a:ext uri="{FF2B5EF4-FFF2-40B4-BE49-F238E27FC236}">
                    <a16:creationId xmlns:a16="http://schemas.microsoft.com/office/drawing/2014/main" id="{F877EF3D-2814-4449-A95E-B6691F4F2D38}"/>
                  </a:ext>
                </a:extLst>
              </p:cNvPr>
              <p:cNvSpPr/>
              <p:nvPr/>
            </p:nvSpPr>
            <p:spPr>
              <a:xfrm>
                <a:off x="795414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4" name="Rectangle 123">
                <a:extLst>
                  <a:ext uri="{FF2B5EF4-FFF2-40B4-BE49-F238E27FC236}">
                    <a16:creationId xmlns:a16="http://schemas.microsoft.com/office/drawing/2014/main" id="{B2045324-7DF9-4EFB-BF98-F7AFEB86A696}"/>
                  </a:ext>
                </a:extLst>
              </p:cNvPr>
              <p:cNvSpPr/>
              <p:nvPr/>
            </p:nvSpPr>
            <p:spPr>
              <a:xfrm>
                <a:off x="802435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5" name="Rectangle 124">
                <a:extLst>
                  <a:ext uri="{FF2B5EF4-FFF2-40B4-BE49-F238E27FC236}">
                    <a16:creationId xmlns:a16="http://schemas.microsoft.com/office/drawing/2014/main" id="{CAE1EF2D-FADB-4B9F-8AAE-4D6F151BB158}"/>
                  </a:ext>
                </a:extLst>
              </p:cNvPr>
              <p:cNvSpPr/>
              <p:nvPr/>
            </p:nvSpPr>
            <p:spPr>
              <a:xfrm>
                <a:off x="80945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7" name="Rectangle 126">
                <a:extLst>
                  <a:ext uri="{FF2B5EF4-FFF2-40B4-BE49-F238E27FC236}">
                    <a16:creationId xmlns:a16="http://schemas.microsoft.com/office/drawing/2014/main" id="{0311DE77-3840-4CB6-AB36-3F0FF8F0E976}"/>
                  </a:ext>
                </a:extLst>
              </p:cNvPr>
              <p:cNvSpPr/>
              <p:nvPr/>
            </p:nvSpPr>
            <p:spPr>
              <a:xfrm>
                <a:off x="8240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 name="Rectangle 127">
                <a:extLst>
                  <a:ext uri="{FF2B5EF4-FFF2-40B4-BE49-F238E27FC236}">
                    <a16:creationId xmlns:a16="http://schemas.microsoft.com/office/drawing/2014/main" id="{04484E55-CC6A-4CE0-A81F-24E23797C885}"/>
                  </a:ext>
                </a:extLst>
              </p:cNvPr>
              <p:cNvSpPr/>
              <p:nvPr/>
            </p:nvSpPr>
            <p:spPr>
              <a:xfrm>
                <a:off x="831032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 name="Rectangle 128">
                <a:extLst>
                  <a:ext uri="{FF2B5EF4-FFF2-40B4-BE49-F238E27FC236}">
                    <a16:creationId xmlns:a16="http://schemas.microsoft.com/office/drawing/2014/main" id="{F2F5F7B5-B2F5-49DA-A4E4-654578C5ED5C}"/>
                  </a:ext>
                </a:extLst>
              </p:cNvPr>
              <p:cNvSpPr/>
              <p:nvPr/>
            </p:nvSpPr>
            <p:spPr>
              <a:xfrm>
                <a:off x="838053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6735B336-92B5-4551-86EC-3B4983B4E009}"/>
                  </a:ext>
                </a:extLst>
              </p:cNvPr>
              <p:cNvSpPr/>
              <p:nvPr/>
            </p:nvSpPr>
            <p:spPr>
              <a:xfrm>
                <a:off x="8450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290AE797-BD80-4DAC-9292-B2C8C4E3F8DD}"/>
                  </a:ext>
                </a:extLst>
              </p:cNvPr>
              <p:cNvSpPr/>
              <p:nvPr/>
            </p:nvSpPr>
            <p:spPr>
              <a:xfrm>
                <a:off x="852095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2" name="Rectangle 131">
                <a:extLst>
                  <a:ext uri="{FF2B5EF4-FFF2-40B4-BE49-F238E27FC236}">
                    <a16:creationId xmlns:a16="http://schemas.microsoft.com/office/drawing/2014/main" id="{4404CCD5-4231-435F-86C5-CCDA1FA62DF7}"/>
                  </a:ext>
                </a:extLst>
              </p:cNvPr>
              <p:cNvSpPr/>
              <p:nvPr/>
            </p:nvSpPr>
            <p:spPr>
              <a:xfrm>
                <a:off x="859116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3" name="Rectangle 132">
                <a:extLst>
                  <a:ext uri="{FF2B5EF4-FFF2-40B4-BE49-F238E27FC236}">
                    <a16:creationId xmlns:a16="http://schemas.microsoft.com/office/drawing/2014/main" id="{E70B4CC7-B29C-4BC5-8532-E2377B8C1738}"/>
                  </a:ext>
                </a:extLst>
              </p:cNvPr>
              <p:cNvSpPr/>
              <p:nvPr/>
            </p:nvSpPr>
            <p:spPr>
              <a:xfrm>
                <a:off x="86613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 name="Rectangle 133">
                <a:extLst>
                  <a:ext uri="{FF2B5EF4-FFF2-40B4-BE49-F238E27FC236}">
                    <a16:creationId xmlns:a16="http://schemas.microsoft.com/office/drawing/2014/main" id="{DD58DDC0-94CF-40EA-9EAF-C00F3A6FB32F}"/>
                  </a:ext>
                </a:extLst>
              </p:cNvPr>
              <p:cNvSpPr/>
              <p:nvPr/>
            </p:nvSpPr>
            <p:spPr>
              <a:xfrm>
                <a:off x="87315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 name="Rectangle 134">
                <a:extLst>
                  <a:ext uri="{FF2B5EF4-FFF2-40B4-BE49-F238E27FC236}">
                    <a16:creationId xmlns:a16="http://schemas.microsoft.com/office/drawing/2014/main" id="{7CE60028-4526-4586-B58D-B29A267E88D3}"/>
                  </a:ext>
                </a:extLst>
              </p:cNvPr>
              <p:cNvSpPr/>
              <p:nvPr/>
            </p:nvSpPr>
            <p:spPr>
              <a:xfrm>
                <a:off x="88017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6" name="Rectangle 135">
                <a:extLst>
                  <a:ext uri="{FF2B5EF4-FFF2-40B4-BE49-F238E27FC236}">
                    <a16:creationId xmlns:a16="http://schemas.microsoft.com/office/drawing/2014/main" id="{82943589-41B5-4EA8-9FDB-41B3904A2D86}"/>
                  </a:ext>
                </a:extLst>
              </p:cNvPr>
              <p:cNvSpPr/>
              <p:nvPr/>
            </p:nvSpPr>
            <p:spPr>
              <a:xfrm>
                <a:off x="88709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 name="Rectangle 168">
                <a:extLst>
                  <a:ext uri="{FF2B5EF4-FFF2-40B4-BE49-F238E27FC236}">
                    <a16:creationId xmlns:a16="http://schemas.microsoft.com/office/drawing/2014/main" id="{A59FF29E-204B-4E29-8913-53EAC145D700}"/>
                  </a:ext>
                </a:extLst>
              </p:cNvPr>
              <p:cNvSpPr/>
              <p:nvPr/>
            </p:nvSpPr>
            <p:spPr>
              <a:xfrm>
                <a:off x="676021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 name="Rectangle 169">
                <a:extLst>
                  <a:ext uri="{FF2B5EF4-FFF2-40B4-BE49-F238E27FC236}">
                    <a16:creationId xmlns:a16="http://schemas.microsoft.com/office/drawing/2014/main" id="{DB1EF801-7A00-4224-8B64-306FDACAD67E}"/>
                  </a:ext>
                </a:extLst>
              </p:cNvPr>
              <p:cNvSpPr/>
              <p:nvPr/>
            </p:nvSpPr>
            <p:spPr>
              <a:xfrm>
                <a:off x="683041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 name="Rectangle 171">
                <a:extLst>
                  <a:ext uri="{FF2B5EF4-FFF2-40B4-BE49-F238E27FC236}">
                    <a16:creationId xmlns:a16="http://schemas.microsoft.com/office/drawing/2014/main" id="{91FB38BC-9547-489C-AD7B-E155C55BBD8E}"/>
                  </a:ext>
                </a:extLst>
              </p:cNvPr>
              <p:cNvSpPr/>
              <p:nvPr/>
            </p:nvSpPr>
            <p:spPr>
              <a:xfrm>
                <a:off x="697083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 name="Rectangle 172">
                <a:extLst>
                  <a:ext uri="{FF2B5EF4-FFF2-40B4-BE49-F238E27FC236}">
                    <a16:creationId xmlns:a16="http://schemas.microsoft.com/office/drawing/2014/main" id="{74D98E3F-C163-4348-BCE9-410E93D09BD8}"/>
                  </a:ext>
                </a:extLst>
              </p:cNvPr>
              <p:cNvSpPr/>
              <p:nvPr/>
            </p:nvSpPr>
            <p:spPr>
              <a:xfrm>
                <a:off x="70410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 name="Rectangle 173">
                <a:extLst>
                  <a:ext uri="{FF2B5EF4-FFF2-40B4-BE49-F238E27FC236}">
                    <a16:creationId xmlns:a16="http://schemas.microsoft.com/office/drawing/2014/main" id="{F4B58CEB-7160-4C59-AD92-6B98C7AED417}"/>
                  </a:ext>
                </a:extLst>
              </p:cNvPr>
              <p:cNvSpPr/>
              <p:nvPr/>
            </p:nvSpPr>
            <p:spPr>
              <a:xfrm>
                <a:off x="711125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 name="Rectangle 174">
                <a:extLst>
                  <a:ext uri="{FF2B5EF4-FFF2-40B4-BE49-F238E27FC236}">
                    <a16:creationId xmlns:a16="http://schemas.microsoft.com/office/drawing/2014/main" id="{AC8C90F4-A041-432B-971F-84FC0CBB2A47}"/>
                  </a:ext>
                </a:extLst>
              </p:cNvPr>
              <p:cNvSpPr/>
              <p:nvPr/>
            </p:nvSpPr>
            <p:spPr>
              <a:xfrm>
                <a:off x="718146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20A13E12-A2E6-4B86-B202-DE4EA0D1B3BB}"/>
                  </a:ext>
                </a:extLst>
              </p:cNvPr>
              <p:cNvSpPr/>
              <p:nvPr/>
            </p:nvSpPr>
            <p:spPr>
              <a:xfrm>
                <a:off x="725167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 name="Rectangle 176">
                <a:extLst>
                  <a:ext uri="{FF2B5EF4-FFF2-40B4-BE49-F238E27FC236}">
                    <a16:creationId xmlns:a16="http://schemas.microsoft.com/office/drawing/2014/main" id="{950B36AF-084C-4D0D-A5A2-E64B22086C1C}"/>
                  </a:ext>
                </a:extLst>
              </p:cNvPr>
              <p:cNvSpPr/>
              <p:nvPr/>
            </p:nvSpPr>
            <p:spPr>
              <a:xfrm>
                <a:off x="732188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 name="Rectangle 177">
                <a:extLst>
                  <a:ext uri="{FF2B5EF4-FFF2-40B4-BE49-F238E27FC236}">
                    <a16:creationId xmlns:a16="http://schemas.microsoft.com/office/drawing/2014/main" id="{C5DA12D9-BD3B-492C-94E0-7B7D1F3E0900}"/>
                  </a:ext>
                </a:extLst>
              </p:cNvPr>
              <p:cNvSpPr/>
              <p:nvPr/>
            </p:nvSpPr>
            <p:spPr>
              <a:xfrm>
                <a:off x="739209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AF386B8E-6C2B-40F0-A53F-E527E464B567}"/>
                  </a:ext>
                </a:extLst>
              </p:cNvPr>
              <p:cNvSpPr/>
              <p:nvPr/>
            </p:nvSpPr>
            <p:spPr>
              <a:xfrm>
                <a:off x="746267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 name="Rectangle 179">
                <a:extLst>
                  <a:ext uri="{FF2B5EF4-FFF2-40B4-BE49-F238E27FC236}">
                    <a16:creationId xmlns:a16="http://schemas.microsoft.com/office/drawing/2014/main" id="{07F6399C-AE9B-44C8-827E-D25DDEA59383}"/>
                  </a:ext>
                </a:extLst>
              </p:cNvPr>
              <p:cNvSpPr/>
              <p:nvPr/>
            </p:nvSpPr>
            <p:spPr>
              <a:xfrm>
                <a:off x="753288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 name="Rectangle 180">
                <a:extLst>
                  <a:ext uri="{FF2B5EF4-FFF2-40B4-BE49-F238E27FC236}">
                    <a16:creationId xmlns:a16="http://schemas.microsoft.com/office/drawing/2014/main" id="{1A854972-A2CB-46FA-AEA1-0336AA32A035}"/>
                  </a:ext>
                </a:extLst>
              </p:cNvPr>
              <p:cNvSpPr/>
              <p:nvPr/>
            </p:nvSpPr>
            <p:spPr>
              <a:xfrm>
                <a:off x="760309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2" name="Rectangle 181">
                <a:extLst>
                  <a:ext uri="{FF2B5EF4-FFF2-40B4-BE49-F238E27FC236}">
                    <a16:creationId xmlns:a16="http://schemas.microsoft.com/office/drawing/2014/main" id="{62293A0C-75B6-420E-9032-2A6C7DB94D42}"/>
                  </a:ext>
                </a:extLst>
              </p:cNvPr>
              <p:cNvSpPr/>
              <p:nvPr/>
            </p:nvSpPr>
            <p:spPr>
              <a:xfrm>
                <a:off x="767330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3" name="Rectangle 182">
                <a:extLst>
                  <a:ext uri="{FF2B5EF4-FFF2-40B4-BE49-F238E27FC236}">
                    <a16:creationId xmlns:a16="http://schemas.microsoft.com/office/drawing/2014/main" id="{2B2CDF9F-F3F2-49F9-9627-6ABAFEF0BE4B}"/>
                  </a:ext>
                </a:extLst>
              </p:cNvPr>
              <p:cNvSpPr/>
              <p:nvPr/>
            </p:nvSpPr>
            <p:spPr>
              <a:xfrm>
                <a:off x="774351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4" name="Rectangle 183">
                <a:extLst>
                  <a:ext uri="{FF2B5EF4-FFF2-40B4-BE49-F238E27FC236}">
                    <a16:creationId xmlns:a16="http://schemas.microsoft.com/office/drawing/2014/main" id="{ADAB14C5-857E-4260-A176-6084EBD31EA0}"/>
                  </a:ext>
                </a:extLst>
              </p:cNvPr>
              <p:cNvSpPr/>
              <p:nvPr/>
            </p:nvSpPr>
            <p:spPr>
              <a:xfrm>
                <a:off x="781372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5" name="Rectangle 184">
                <a:extLst>
                  <a:ext uri="{FF2B5EF4-FFF2-40B4-BE49-F238E27FC236}">
                    <a16:creationId xmlns:a16="http://schemas.microsoft.com/office/drawing/2014/main" id="{92C6BF4E-BBF7-4341-B611-29DD80F7B09B}"/>
                  </a:ext>
                </a:extLst>
              </p:cNvPr>
              <p:cNvSpPr/>
              <p:nvPr/>
            </p:nvSpPr>
            <p:spPr>
              <a:xfrm>
                <a:off x="788393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6" name="Rectangle 185">
                <a:extLst>
                  <a:ext uri="{FF2B5EF4-FFF2-40B4-BE49-F238E27FC236}">
                    <a16:creationId xmlns:a16="http://schemas.microsoft.com/office/drawing/2014/main" id="{A9AAD80D-61A0-42CA-8F55-64C13A3EFE2E}"/>
                  </a:ext>
                </a:extLst>
              </p:cNvPr>
              <p:cNvSpPr/>
              <p:nvPr/>
            </p:nvSpPr>
            <p:spPr>
              <a:xfrm>
                <a:off x="7954141"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7" name="Rectangle 186">
                <a:extLst>
                  <a:ext uri="{FF2B5EF4-FFF2-40B4-BE49-F238E27FC236}">
                    <a16:creationId xmlns:a16="http://schemas.microsoft.com/office/drawing/2014/main" id="{23704A74-35B6-48CE-8A7A-F6E20B26D2D7}"/>
                  </a:ext>
                </a:extLst>
              </p:cNvPr>
              <p:cNvSpPr/>
              <p:nvPr/>
            </p:nvSpPr>
            <p:spPr>
              <a:xfrm>
                <a:off x="802435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8" name="Rectangle 187">
                <a:extLst>
                  <a:ext uri="{FF2B5EF4-FFF2-40B4-BE49-F238E27FC236}">
                    <a16:creationId xmlns:a16="http://schemas.microsoft.com/office/drawing/2014/main" id="{068771FC-A40B-454A-A0DD-DA7065F81F1A}"/>
                  </a:ext>
                </a:extLst>
              </p:cNvPr>
              <p:cNvSpPr/>
              <p:nvPr/>
            </p:nvSpPr>
            <p:spPr>
              <a:xfrm>
                <a:off x="809455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0" name="Rectangle 189">
                <a:extLst>
                  <a:ext uri="{FF2B5EF4-FFF2-40B4-BE49-F238E27FC236}">
                    <a16:creationId xmlns:a16="http://schemas.microsoft.com/office/drawing/2014/main" id="{EAD48DAD-9B0E-4859-B5BA-BB5F2A44651A}"/>
                  </a:ext>
                </a:extLst>
              </p:cNvPr>
              <p:cNvSpPr/>
              <p:nvPr/>
            </p:nvSpPr>
            <p:spPr>
              <a:xfrm>
                <a:off x="824011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1" name="Rectangle 190">
                <a:extLst>
                  <a:ext uri="{FF2B5EF4-FFF2-40B4-BE49-F238E27FC236}">
                    <a16:creationId xmlns:a16="http://schemas.microsoft.com/office/drawing/2014/main" id="{A80B69F1-879E-444A-A9CB-2D62693A42BB}"/>
                  </a:ext>
                </a:extLst>
              </p:cNvPr>
              <p:cNvSpPr/>
              <p:nvPr/>
            </p:nvSpPr>
            <p:spPr>
              <a:xfrm>
                <a:off x="831032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37F61758-A110-4F9A-BAEF-13A0524C5FDD}"/>
                  </a:ext>
                </a:extLst>
              </p:cNvPr>
              <p:cNvSpPr/>
              <p:nvPr/>
            </p:nvSpPr>
            <p:spPr>
              <a:xfrm>
                <a:off x="838053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1" name="Rectangle 230">
                <a:extLst>
                  <a:ext uri="{FF2B5EF4-FFF2-40B4-BE49-F238E27FC236}">
                    <a16:creationId xmlns:a16="http://schemas.microsoft.com/office/drawing/2014/main" id="{5D13EC27-2978-409E-A323-8B68797946D0}"/>
                  </a:ext>
                </a:extLst>
              </p:cNvPr>
              <p:cNvSpPr/>
              <p:nvPr/>
            </p:nvSpPr>
            <p:spPr>
              <a:xfrm>
                <a:off x="676021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2" name="Rectangle 231">
                <a:extLst>
                  <a:ext uri="{FF2B5EF4-FFF2-40B4-BE49-F238E27FC236}">
                    <a16:creationId xmlns:a16="http://schemas.microsoft.com/office/drawing/2014/main" id="{2FCC6233-329D-4501-9C1D-169BA887F6B3}"/>
                  </a:ext>
                </a:extLst>
              </p:cNvPr>
              <p:cNvSpPr/>
              <p:nvPr/>
            </p:nvSpPr>
            <p:spPr>
              <a:xfrm>
                <a:off x="683041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3" name="Rectangle 232">
                <a:extLst>
                  <a:ext uri="{FF2B5EF4-FFF2-40B4-BE49-F238E27FC236}">
                    <a16:creationId xmlns:a16="http://schemas.microsoft.com/office/drawing/2014/main" id="{84BAD53F-1EF2-474B-8052-C24C75E8E65A}"/>
                  </a:ext>
                </a:extLst>
              </p:cNvPr>
              <p:cNvSpPr/>
              <p:nvPr/>
            </p:nvSpPr>
            <p:spPr>
              <a:xfrm>
                <a:off x="6900628"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04082C68-D2CE-4F19-AC8F-9006EE3B1D83}"/>
                  </a:ext>
                </a:extLst>
              </p:cNvPr>
              <p:cNvSpPr/>
              <p:nvPr/>
            </p:nvSpPr>
            <p:spPr>
              <a:xfrm>
                <a:off x="697083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5" name="Rectangle 234">
                <a:extLst>
                  <a:ext uri="{FF2B5EF4-FFF2-40B4-BE49-F238E27FC236}">
                    <a16:creationId xmlns:a16="http://schemas.microsoft.com/office/drawing/2014/main" id="{3652B858-DA82-4372-A259-5B2A31EB3E1C}"/>
                  </a:ext>
                </a:extLst>
              </p:cNvPr>
              <p:cNvSpPr/>
              <p:nvPr/>
            </p:nvSpPr>
            <p:spPr>
              <a:xfrm>
                <a:off x="704104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6" name="Rectangle 235">
                <a:extLst>
                  <a:ext uri="{FF2B5EF4-FFF2-40B4-BE49-F238E27FC236}">
                    <a16:creationId xmlns:a16="http://schemas.microsoft.com/office/drawing/2014/main" id="{4123A2E8-5FB6-4E09-8AE5-E3670AEBA989}"/>
                  </a:ext>
                </a:extLst>
              </p:cNvPr>
              <p:cNvSpPr/>
              <p:nvPr/>
            </p:nvSpPr>
            <p:spPr>
              <a:xfrm>
                <a:off x="711125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7" name="Rectangle 236">
                <a:extLst>
                  <a:ext uri="{FF2B5EF4-FFF2-40B4-BE49-F238E27FC236}">
                    <a16:creationId xmlns:a16="http://schemas.microsoft.com/office/drawing/2014/main" id="{9FA90930-5652-4101-AE47-C6D205D878A4}"/>
                  </a:ext>
                </a:extLst>
              </p:cNvPr>
              <p:cNvSpPr/>
              <p:nvPr/>
            </p:nvSpPr>
            <p:spPr>
              <a:xfrm>
                <a:off x="718146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8" name="Rectangle 237">
                <a:extLst>
                  <a:ext uri="{FF2B5EF4-FFF2-40B4-BE49-F238E27FC236}">
                    <a16:creationId xmlns:a16="http://schemas.microsoft.com/office/drawing/2014/main" id="{6F6A9B03-3605-4886-8A5F-287FAE68E85B}"/>
                  </a:ext>
                </a:extLst>
              </p:cNvPr>
              <p:cNvSpPr/>
              <p:nvPr/>
            </p:nvSpPr>
            <p:spPr>
              <a:xfrm>
                <a:off x="725167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9" name="Rectangle 238">
                <a:extLst>
                  <a:ext uri="{FF2B5EF4-FFF2-40B4-BE49-F238E27FC236}">
                    <a16:creationId xmlns:a16="http://schemas.microsoft.com/office/drawing/2014/main" id="{7E1D39C6-BDB1-4D8C-BF01-D780AEBB107B}"/>
                  </a:ext>
                </a:extLst>
              </p:cNvPr>
              <p:cNvSpPr/>
              <p:nvPr/>
            </p:nvSpPr>
            <p:spPr>
              <a:xfrm>
                <a:off x="732188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CEA7A4C0-176D-4B19-8AEE-D618E55A2B5A}"/>
                  </a:ext>
                </a:extLst>
              </p:cNvPr>
              <p:cNvSpPr/>
              <p:nvPr/>
            </p:nvSpPr>
            <p:spPr>
              <a:xfrm>
                <a:off x="739209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1" name="Rectangle 240">
                <a:extLst>
                  <a:ext uri="{FF2B5EF4-FFF2-40B4-BE49-F238E27FC236}">
                    <a16:creationId xmlns:a16="http://schemas.microsoft.com/office/drawing/2014/main" id="{FD7E0927-66B8-467A-830D-F4594DE43FF4}"/>
                  </a:ext>
                </a:extLst>
              </p:cNvPr>
              <p:cNvSpPr/>
              <p:nvPr/>
            </p:nvSpPr>
            <p:spPr>
              <a:xfrm>
                <a:off x="746267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2" name="Rectangle 241">
                <a:extLst>
                  <a:ext uri="{FF2B5EF4-FFF2-40B4-BE49-F238E27FC236}">
                    <a16:creationId xmlns:a16="http://schemas.microsoft.com/office/drawing/2014/main" id="{155984DA-73DA-4846-A28E-C6AC2302C6B1}"/>
                  </a:ext>
                </a:extLst>
              </p:cNvPr>
              <p:cNvSpPr/>
              <p:nvPr/>
            </p:nvSpPr>
            <p:spPr>
              <a:xfrm>
                <a:off x="753288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3" name="Rectangle 242">
                <a:extLst>
                  <a:ext uri="{FF2B5EF4-FFF2-40B4-BE49-F238E27FC236}">
                    <a16:creationId xmlns:a16="http://schemas.microsoft.com/office/drawing/2014/main" id="{F550EFFB-2A33-494A-AC4D-1558CB0E771C}"/>
                  </a:ext>
                </a:extLst>
              </p:cNvPr>
              <p:cNvSpPr/>
              <p:nvPr/>
            </p:nvSpPr>
            <p:spPr>
              <a:xfrm>
                <a:off x="760309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4" name="Rectangle 243">
                <a:extLst>
                  <a:ext uri="{FF2B5EF4-FFF2-40B4-BE49-F238E27FC236}">
                    <a16:creationId xmlns:a16="http://schemas.microsoft.com/office/drawing/2014/main" id="{82BDADC6-F9A5-4C27-8BD2-A7C18EA12AFE}"/>
                  </a:ext>
                </a:extLst>
              </p:cNvPr>
              <p:cNvSpPr/>
              <p:nvPr/>
            </p:nvSpPr>
            <p:spPr>
              <a:xfrm>
                <a:off x="767330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5" name="Rectangle 244">
                <a:extLst>
                  <a:ext uri="{FF2B5EF4-FFF2-40B4-BE49-F238E27FC236}">
                    <a16:creationId xmlns:a16="http://schemas.microsoft.com/office/drawing/2014/main" id="{E80027BD-54E2-4C6B-B38E-369E6ED7497B}"/>
                  </a:ext>
                </a:extLst>
              </p:cNvPr>
              <p:cNvSpPr/>
              <p:nvPr/>
            </p:nvSpPr>
            <p:spPr>
              <a:xfrm>
                <a:off x="774351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6" name="Rectangle 245">
                <a:extLst>
                  <a:ext uri="{FF2B5EF4-FFF2-40B4-BE49-F238E27FC236}">
                    <a16:creationId xmlns:a16="http://schemas.microsoft.com/office/drawing/2014/main" id="{AD7CC487-7A26-4C94-B356-2743F5DDFAEC}"/>
                  </a:ext>
                </a:extLst>
              </p:cNvPr>
              <p:cNvSpPr/>
              <p:nvPr/>
            </p:nvSpPr>
            <p:spPr>
              <a:xfrm>
                <a:off x="781372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7" name="Rectangle 246">
                <a:extLst>
                  <a:ext uri="{FF2B5EF4-FFF2-40B4-BE49-F238E27FC236}">
                    <a16:creationId xmlns:a16="http://schemas.microsoft.com/office/drawing/2014/main" id="{2E5F8E55-1C48-4F91-8BC5-5EEB37E7C2AB}"/>
                  </a:ext>
                </a:extLst>
              </p:cNvPr>
              <p:cNvSpPr/>
              <p:nvPr/>
            </p:nvSpPr>
            <p:spPr>
              <a:xfrm>
                <a:off x="788393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14A4F752-9B73-43AF-A883-105C8E47403A}"/>
                  </a:ext>
                </a:extLst>
              </p:cNvPr>
              <p:cNvSpPr/>
              <p:nvPr/>
            </p:nvSpPr>
            <p:spPr>
              <a:xfrm>
                <a:off x="7954141"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3DA3FEE2-BF05-4D53-8662-BE1AF2DF9BCB}"/>
                  </a:ext>
                </a:extLst>
              </p:cNvPr>
              <p:cNvSpPr/>
              <p:nvPr/>
            </p:nvSpPr>
            <p:spPr>
              <a:xfrm>
                <a:off x="802435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0" name="Rectangle 249">
                <a:extLst>
                  <a:ext uri="{FF2B5EF4-FFF2-40B4-BE49-F238E27FC236}">
                    <a16:creationId xmlns:a16="http://schemas.microsoft.com/office/drawing/2014/main" id="{CF40682E-2B8B-42D8-AD39-9C37456E1B4B}"/>
                  </a:ext>
                </a:extLst>
              </p:cNvPr>
              <p:cNvSpPr/>
              <p:nvPr/>
            </p:nvSpPr>
            <p:spPr>
              <a:xfrm>
                <a:off x="809455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2" name="Rectangle 251">
                <a:extLst>
                  <a:ext uri="{FF2B5EF4-FFF2-40B4-BE49-F238E27FC236}">
                    <a16:creationId xmlns:a16="http://schemas.microsoft.com/office/drawing/2014/main" id="{050DD8B2-F7A2-4C48-BB36-68E3BD335092}"/>
                  </a:ext>
                </a:extLst>
              </p:cNvPr>
              <p:cNvSpPr/>
              <p:nvPr/>
            </p:nvSpPr>
            <p:spPr>
              <a:xfrm>
                <a:off x="824011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3" name="Rectangle 292">
                <a:extLst>
                  <a:ext uri="{FF2B5EF4-FFF2-40B4-BE49-F238E27FC236}">
                    <a16:creationId xmlns:a16="http://schemas.microsoft.com/office/drawing/2014/main" id="{7AB1533B-421F-48DF-BA3F-08F5EA000DCC}"/>
                  </a:ext>
                </a:extLst>
              </p:cNvPr>
              <p:cNvSpPr/>
              <p:nvPr/>
            </p:nvSpPr>
            <p:spPr>
              <a:xfrm>
                <a:off x="676021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4" name="Rectangle 293">
                <a:extLst>
                  <a:ext uri="{FF2B5EF4-FFF2-40B4-BE49-F238E27FC236}">
                    <a16:creationId xmlns:a16="http://schemas.microsoft.com/office/drawing/2014/main" id="{962F1D33-B28C-4294-946F-14CB03B41037}"/>
                  </a:ext>
                </a:extLst>
              </p:cNvPr>
              <p:cNvSpPr/>
              <p:nvPr/>
            </p:nvSpPr>
            <p:spPr>
              <a:xfrm>
                <a:off x="683041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5" name="Rectangle 294">
                <a:extLst>
                  <a:ext uri="{FF2B5EF4-FFF2-40B4-BE49-F238E27FC236}">
                    <a16:creationId xmlns:a16="http://schemas.microsoft.com/office/drawing/2014/main" id="{7F522803-1C63-4951-A8B0-C6E03467E35C}"/>
                  </a:ext>
                </a:extLst>
              </p:cNvPr>
              <p:cNvSpPr/>
              <p:nvPr/>
            </p:nvSpPr>
            <p:spPr>
              <a:xfrm>
                <a:off x="6900628"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6" name="Rectangle 295">
                <a:extLst>
                  <a:ext uri="{FF2B5EF4-FFF2-40B4-BE49-F238E27FC236}">
                    <a16:creationId xmlns:a16="http://schemas.microsoft.com/office/drawing/2014/main" id="{DDC5675F-BB0F-43DD-A528-6BCA3A077C92}"/>
                  </a:ext>
                </a:extLst>
              </p:cNvPr>
              <p:cNvSpPr/>
              <p:nvPr/>
            </p:nvSpPr>
            <p:spPr>
              <a:xfrm>
                <a:off x="697083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7" name="Rectangle 296">
                <a:extLst>
                  <a:ext uri="{FF2B5EF4-FFF2-40B4-BE49-F238E27FC236}">
                    <a16:creationId xmlns:a16="http://schemas.microsoft.com/office/drawing/2014/main" id="{03042EA2-CE80-47E5-8366-7CD942F09541}"/>
                  </a:ext>
                </a:extLst>
              </p:cNvPr>
              <p:cNvSpPr/>
              <p:nvPr/>
            </p:nvSpPr>
            <p:spPr>
              <a:xfrm>
                <a:off x="704104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8" name="Rectangle 297">
                <a:extLst>
                  <a:ext uri="{FF2B5EF4-FFF2-40B4-BE49-F238E27FC236}">
                    <a16:creationId xmlns:a16="http://schemas.microsoft.com/office/drawing/2014/main" id="{3AC0ACBD-5EC5-4752-BD34-01ED02E12143}"/>
                  </a:ext>
                </a:extLst>
              </p:cNvPr>
              <p:cNvSpPr/>
              <p:nvPr/>
            </p:nvSpPr>
            <p:spPr>
              <a:xfrm>
                <a:off x="711125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9" name="Rectangle 298">
                <a:extLst>
                  <a:ext uri="{FF2B5EF4-FFF2-40B4-BE49-F238E27FC236}">
                    <a16:creationId xmlns:a16="http://schemas.microsoft.com/office/drawing/2014/main" id="{35D378E4-C771-43D0-B0CC-4E32977727B6}"/>
                  </a:ext>
                </a:extLst>
              </p:cNvPr>
              <p:cNvSpPr/>
              <p:nvPr/>
            </p:nvSpPr>
            <p:spPr>
              <a:xfrm>
                <a:off x="718146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0" name="Rectangle 299">
                <a:extLst>
                  <a:ext uri="{FF2B5EF4-FFF2-40B4-BE49-F238E27FC236}">
                    <a16:creationId xmlns:a16="http://schemas.microsoft.com/office/drawing/2014/main" id="{D80F8EF9-638E-407F-8190-902D2FD8042B}"/>
                  </a:ext>
                </a:extLst>
              </p:cNvPr>
              <p:cNvSpPr/>
              <p:nvPr/>
            </p:nvSpPr>
            <p:spPr>
              <a:xfrm>
                <a:off x="725167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1" name="Rectangle 300">
                <a:extLst>
                  <a:ext uri="{FF2B5EF4-FFF2-40B4-BE49-F238E27FC236}">
                    <a16:creationId xmlns:a16="http://schemas.microsoft.com/office/drawing/2014/main" id="{A1F1402A-5E0F-4974-8D4B-9484F871D80C}"/>
                  </a:ext>
                </a:extLst>
              </p:cNvPr>
              <p:cNvSpPr/>
              <p:nvPr/>
            </p:nvSpPr>
            <p:spPr>
              <a:xfrm>
                <a:off x="732188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2" name="Rectangle 301">
                <a:extLst>
                  <a:ext uri="{FF2B5EF4-FFF2-40B4-BE49-F238E27FC236}">
                    <a16:creationId xmlns:a16="http://schemas.microsoft.com/office/drawing/2014/main" id="{11C62CFC-0F3F-4F28-ADEB-0838539ECD81}"/>
                  </a:ext>
                </a:extLst>
              </p:cNvPr>
              <p:cNvSpPr/>
              <p:nvPr/>
            </p:nvSpPr>
            <p:spPr>
              <a:xfrm>
                <a:off x="739209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3" name="Rectangle 302">
                <a:extLst>
                  <a:ext uri="{FF2B5EF4-FFF2-40B4-BE49-F238E27FC236}">
                    <a16:creationId xmlns:a16="http://schemas.microsoft.com/office/drawing/2014/main" id="{A06A7623-5011-4892-B12C-0014A5020B06}"/>
                  </a:ext>
                </a:extLst>
              </p:cNvPr>
              <p:cNvSpPr/>
              <p:nvPr/>
            </p:nvSpPr>
            <p:spPr>
              <a:xfrm>
                <a:off x="746267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4" name="Rectangle 303">
                <a:extLst>
                  <a:ext uri="{FF2B5EF4-FFF2-40B4-BE49-F238E27FC236}">
                    <a16:creationId xmlns:a16="http://schemas.microsoft.com/office/drawing/2014/main" id="{EDF3F96C-1D09-40C7-A934-AF1C4D991C25}"/>
                  </a:ext>
                </a:extLst>
              </p:cNvPr>
              <p:cNvSpPr/>
              <p:nvPr/>
            </p:nvSpPr>
            <p:spPr>
              <a:xfrm>
                <a:off x="753288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5" name="Rectangle 304">
                <a:extLst>
                  <a:ext uri="{FF2B5EF4-FFF2-40B4-BE49-F238E27FC236}">
                    <a16:creationId xmlns:a16="http://schemas.microsoft.com/office/drawing/2014/main" id="{0F067C58-1214-4C19-BDC2-CB3187012827}"/>
                  </a:ext>
                </a:extLst>
              </p:cNvPr>
              <p:cNvSpPr/>
              <p:nvPr/>
            </p:nvSpPr>
            <p:spPr>
              <a:xfrm>
                <a:off x="760309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6" name="Rectangle 305">
                <a:extLst>
                  <a:ext uri="{FF2B5EF4-FFF2-40B4-BE49-F238E27FC236}">
                    <a16:creationId xmlns:a16="http://schemas.microsoft.com/office/drawing/2014/main" id="{4241C035-2D7B-4B19-8E10-0F1D696E5AC4}"/>
                  </a:ext>
                </a:extLst>
              </p:cNvPr>
              <p:cNvSpPr/>
              <p:nvPr/>
            </p:nvSpPr>
            <p:spPr>
              <a:xfrm>
                <a:off x="767330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7" name="Rectangle 306">
                <a:extLst>
                  <a:ext uri="{FF2B5EF4-FFF2-40B4-BE49-F238E27FC236}">
                    <a16:creationId xmlns:a16="http://schemas.microsoft.com/office/drawing/2014/main" id="{8F0D8A67-97D6-48C4-903F-3D6200D162AA}"/>
                  </a:ext>
                </a:extLst>
              </p:cNvPr>
              <p:cNvSpPr/>
              <p:nvPr/>
            </p:nvSpPr>
            <p:spPr>
              <a:xfrm>
                <a:off x="774351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8" name="Rectangle 307">
                <a:extLst>
                  <a:ext uri="{FF2B5EF4-FFF2-40B4-BE49-F238E27FC236}">
                    <a16:creationId xmlns:a16="http://schemas.microsoft.com/office/drawing/2014/main" id="{1A47D790-3218-4EBF-AEF0-E19565C902EB}"/>
                  </a:ext>
                </a:extLst>
              </p:cNvPr>
              <p:cNvSpPr/>
              <p:nvPr/>
            </p:nvSpPr>
            <p:spPr>
              <a:xfrm>
                <a:off x="781372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9" name="Rectangle 308">
                <a:extLst>
                  <a:ext uri="{FF2B5EF4-FFF2-40B4-BE49-F238E27FC236}">
                    <a16:creationId xmlns:a16="http://schemas.microsoft.com/office/drawing/2014/main" id="{1709DD15-0A59-48A2-8D6C-69B597C37F3D}"/>
                  </a:ext>
                </a:extLst>
              </p:cNvPr>
              <p:cNvSpPr/>
              <p:nvPr/>
            </p:nvSpPr>
            <p:spPr>
              <a:xfrm>
                <a:off x="788393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0" name="Rectangle 309">
                <a:extLst>
                  <a:ext uri="{FF2B5EF4-FFF2-40B4-BE49-F238E27FC236}">
                    <a16:creationId xmlns:a16="http://schemas.microsoft.com/office/drawing/2014/main" id="{99D2C129-7D97-4818-9F1C-A476B4B539E9}"/>
                  </a:ext>
                </a:extLst>
              </p:cNvPr>
              <p:cNvSpPr/>
              <p:nvPr/>
            </p:nvSpPr>
            <p:spPr>
              <a:xfrm>
                <a:off x="7954141"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1" name="Rectangle 310">
                <a:extLst>
                  <a:ext uri="{FF2B5EF4-FFF2-40B4-BE49-F238E27FC236}">
                    <a16:creationId xmlns:a16="http://schemas.microsoft.com/office/drawing/2014/main" id="{A5745B98-3B30-45AC-AEF8-4C5BD3572272}"/>
                  </a:ext>
                </a:extLst>
              </p:cNvPr>
              <p:cNvSpPr/>
              <p:nvPr/>
            </p:nvSpPr>
            <p:spPr>
              <a:xfrm>
                <a:off x="802435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2" name="Rectangle 311">
                <a:extLst>
                  <a:ext uri="{FF2B5EF4-FFF2-40B4-BE49-F238E27FC236}">
                    <a16:creationId xmlns:a16="http://schemas.microsoft.com/office/drawing/2014/main" id="{0970E06A-28A3-4FB0-B533-1A3E1715E539}"/>
                  </a:ext>
                </a:extLst>
              </p:cNvPr>
              <p:cNvSpPr/>
              <p:nvPr/>
            </p:nvSpPr>
            <p:spPr>
              <a:xfrm>
                <a:off x="809455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5" name="Rectangle 354">
                <a:extLst>
                  <a:ext uri="{FF2B5EF4-FFF2-40B4-BE49-F238E27FC236}">
                    <a16:creationId xmlns:a16="http://schemas.microsoft.com/office/drawing/2014/main" id="{52E4A1CB-8DC7-4E45-9BBE-823725FDCB82}"/>
                  </a:ext>
                </a:extLst>
              </p:cNvPr>
              <p:cNvSpPr/>
              <p:nvPr/>
            </p:nvSpPr>
            <p:spPr>
              <a:xfrm>
                <a:off x="676021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6" name="Rectangle 355">
                <a:extLst>
                  <a:ext uri="{FF2B5EF4-FFF2-40B4-BE49-F238E27FC236}">
                    <a16:creationId xmlns:a16="http://schemas.microsoft.com/office/drawing/2014/main" id="{EC89E205-E8DF-44FF-A17F-BCB020E22398}"/>
                  </a:ext>
                </a:extLst>
              </p:cNvPr>
              <p:cNvSpPr/>
              <p:nvPr/>
            </p:nvSpPr>
            <p:spPr>
              <a:xfrm>
                <a:off x="6830419"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7" name="Rectangle 356">
                <a:extLst>
                  <a:ext uri="{FF2B5EF4-FFF2-40B4-BE49-F238E27FC236}">
                    <a16:creationId xmlns:a16="http://schemas.microsoft.com/office/drawing/2014/main" id="{60AEC166-37C6-46F2-8886-8BC8D75A2542}"/>
                  </a:ext>
                </a:extLst>
              </p:cNvPr>
              <p:cNvSpPr/>
              <p:nvPr/>
            </p:nvSpPr>
            <p:spPr>
              <a:xfrm>
                <a:off x="6900628"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8" name="Rectangle 357">
                <a:extLst>
                  <a:ext uri="{FF2B5EF4-FFF2-40B4-BE49-F238E27FC236}">
                    <a16:creationId xmlns:a16="http://schemas.microsoft.com/office/drawing/2014/main" id="{A9C29015-53B0-4AE4-B44C-22A417228758}"/>
                  </a:ext>
                </a:extLst>
              </p:cNvPr>
              <p:cNvSpPr/>
              <p:nvPr/>
            </p:nvSpPr>
            <p:spPr>
              <a:xfrm>
                <a:off x="697083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9" name="Rectangle 358">
                <a:extLst>
                  <a:ext uri="{FF2B5EF4-FFF2-40B4-BE49-F238E27FC236}">
                    <a16:creationId xmlns:a16="http://schemas.microsoft.com/office/drawing/2014/main" id="{AB937D2C-8DD9-42B9-B0C7-E728FDFED4EF}"/>
                  </a:ext>
                </a:extLst>
              </p:cNvPr>
              <p:cNvSpPr/>
              <p:nvPr/>
            </p:nvSpPr>
            <p:spPr>
              <a:xfrm>
                <a:off x="704104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0" name="Rectangle 359">
                <a:extLst>
                  <a:ext uri="{FF2B5EF4-FFF2-40B4-BE49-F238E27FC236}">
                    <a16:creationId xmlns:a16="http://schemas.microsoft.com/office/drawing/2014/main" id="{45069621-B19D-4382-83CA-688A509C3DCF}"/>
                  </a:ext>
                </a:extLst>
              </p:cNvPr>
              <p:cNvSpPr/>
              <p:nvPr/>
            </p:nvSpPr>
            <p:spPr>
              <a:xfrm>
                <a:off x="711125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1" name="Rectangle 360">
                <a:extLst>
                  <a:ext uri="{FF2B5EF4-FFF2-40B4-BE49-F238E27FC236}">
                    <a16:creationId xmlns:a16="http://schemas.microsoft.com/office/drawing/2014/main" id="{052C9F9F-FD7F-4835-B7A4-D2E369818221}"/>
                  </a:ext>
                </a:extLst>
              </p:cNvPr>
              <p:cNvSpPr/>
              <p:nvPr/>
            </p:nvSpPr>
            <p:spPr>
              <a:xfrm>
                <a:off x="718146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2" name="Rectangle 361">
                <a:extLst>
                  <a:ext uri="{FF2B5EF4-FFF2-40B4-BE49-F238E27FC236}">
                    <a16:creationId xmlns:a16="http://schemas.microsoft.com/office/drawing/2014/main" id="{FEC53EF6-F90A-4C96-BE13-231E48D7EC47}"/>
                  </a:ext>
                </a:extLst>
              </p:cNvPr>
              <p:cNvSpPr/>
              <p:nvPr/>
            </p:nvSpPr>
            <p:spPr>
              <a:xfrm>
                <a:off x="725167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3" name="Rectangle 362">
                <a:extLst>
                  <a:ext uri="{FF2B5EF4-FFF2-40B4-BE49-F238E27FC236}">
                    <a16:creationId xmlns:a16="http://schemas.microsoft.com/office/drawing/2014/main" id="{381C8F59-5BDC-4339-ACB8-F99D83BC7390}"/>
                  </a:ext>
                </a:extLst>
              </p:cNvPr>
              <p:cNvSpPr/>
              <p:nvPr/>
            </p:nvSpPr>
            <p:spPr>
              <a:xfrm>
                <a:off x="732188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4" name="Rectangle 363">
                <a:extLst>
                  <a:ext uri="{FF2B5EF4-FFF2-40B4-BE49-F238E27FC236}">
                    <a16:creationId xmlns:a16="http://schemas.microsoft.com/office/drawing/2014/main" id="{84C2F7E9-42FD-4AC3-866C-37EAE0981670}"/>
                  </a:ext>
                </a:extLst>
              </p:cNvPr>
              <p:cNvSpPr/>
              <p:nvPr/>
            </p:nvSpPr>
            <p:spPr>
              <a:xfrm>
                <a:off x="739209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5" name="Rectangle 364">
                <a:extLst>
                  <a:ext uri="{FF2B5EF4-FFF2-40B4-BE49-F238E27FC236}">
                    <a16:creationId xmlns:a16="http://schemas.microsoft.com/office/drawing/2014/main" id="{6B897D1E-B8D5-4F4C-A1F8-A83D237EDD2F}"/>
                  </a:ext>
                </a:extLst>
              </p:cNvPr>
              <p:cNvSpPr/>
              <p:nvPr/>
            </p:nvSpPr>
            <p:spPr>
              <a:xfrm>
                <a:off x="746267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6" name="Rectangle 365">
                <a:extLst>
                  <a:ext uri="{FF2B5EF4-FFF2-40B4-BE49-F238E27FC236}">
                    <a16:creationId xmlns:a16="http://schemas.microsoft.com/office/drawing/2014/main" id="{8EE79B04-A197-4DB2-ADCA-B2BA1CFC216F}"/>
                  </a:ext>
                </a:extLst>
              </p:cNvPr>
              <p:cNvSpPr/>
              <p:nvPr/>
            </p:nvSpPr>
            <p:spPr>
              <a:xfrm>
                <a:off x="753288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7" name="Rectangle 366">
                <a:extLst>
                  <a:ext uri="{FF2B5EF4-FFF2-40B4-BE49-F238E27FC236}">
                    <a16:creationId xmlns:a16="http://schemas.microsoft.com/office/drawing/2014/main" id="{0169E5C5-B337-4915-B117-14DD7F3E9ABA}"/>
                  </a:ext>
                </a:extLst>
              </p:cNvPr>
              <p:cNvSpPr/>
              <p:nvPr/>
            </p:nvSpPr>
            <p:spPr>
              <a:xfrm>
                <a:off x="760309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8" name="Rectangle 367">
                <a:extLst>
                  <a:ext uri="{FF2B5EF4-FFF2-40B4-BE49-F238E27FC236}">
                    <a16:creationId xmlns:a16="http://schemas.microsoft.com/office/drawing/2014/main" id="{6996FCA8-55F3-4087-BA62-0E00982B2603}"/>
                  </a:ext>
                </a:extLst>
              </p:cNvPr>
              <p:cNvSpPr/>
              <p:nvPr/>
            </p:nvSpPr>
            <p:spPr>
              <a:xfrm>
                <a:off x="767330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9" name="Rectangle 368">
                <a:extLst>
                  <a:ext uri="{FF2B5EF4-FFF2-40B4-BE49-F238E27FC236}">
                    <a16:creationId xmlns:a16="http://schemas.microsoft.com/office/drawing/2014/main" id="{A33D2985-6D11-4BA1-82A7-1D1B1700BDA6}"/>
                  </a:ext>
                </a:extLst>
              </p:cNvPr>
              <p:cNvSpPr/>
              <p:nvPr/>
            </p:nvSpPr>
            <p:spPr>
              <a:xfrm>
                <a:off x="774351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0" name="Rectangle 369">
                <a:extLst>
                  <a:ext uri="{FF2B5EF4-FFF2-40B4-BE49-F238E27FC236}">
                    <a16:creationId xmlns:a16="http://schemas.microsoft.com/office/drawing/2014/main" id="{D758C834-9198-4663-8B35-75F731370090}"/>
                  </a:ext>
                </a:extLst>
              </p:cNvPr>
              <p:cNvSpPr/>
              <p:nvPr/>
            </p:nvSpPr>
            <p:spPr>
              <a:xfrm>
                <a:off x="781372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1" name="Rectangle 370">
                <a:extLst>
                  <a:ext uri="{FF2B5EF4-FFF2-40B4-BE49-F238E27FC236}">
                    <a16:creationId xmlns:a16="http://schemas.microsoft.com/office/drawing/2014/main" id="{72FD4903-2FCD-4142-AC87-EE27126472DC}"/>
                  </a:ext>
                </a:extLst>
              </p:cNvPr>
              <p:cNvSpPr/>
              <p:nvPr/>
            </p:nvSpPr>
            <p:spPr>
              <a:xfrm>
                <a:off x="788393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2" name="Rectangle 371">
                <a:extLst>
                  <a:ext uri="{FF2B5EF4-FFF2-40B4-BE49-F238E27FC236}">
                    <a16:creationId xmlns:a16="http://schemas.microsoft.com/office/drawing/2014/main" id="{A9C2F47E-271D-440B-B633-8C5955BD38A8}"/>
                  </a:ext>
                </a:extLst>
              </p:cNvPr>
              <p:cNvSpPr/>
              <p:nvPr/>
            </p:nvSpPr>
            <p:spPr>
              <a:xfrm>
                <a:off x="7954141"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3" name="Rectangle 372">
                <a:extLst>
                  <a:ext uri="{FF2B5EF4-FFF2-40B4-BE49-F238E27FC236}">
                    <a16:creationId xmlns:a16="http://schemas.microsoft.com/office/drawing/2014/main" id="{68B42E8C-EF2C-4451-A68D-44629FCF47CB}"/>
                  </a:ext>
                </a:extLst>
              </p:cNvPr>
              <p:cNvSpPr/>
              <p:nvPr/>
            </p:nvSpPr>
            <p:spPr>
              <a:xfrm>
                <a:off x="802435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7" name="Rectangle 416">
                <a:extLst>
                  <a:ext uri="{FF2B5EF4-FFF2-40B4-BE49-F238E27FC236}">
                    <a16:creationId xmlns:a16="http://schemas.microsoft.com/office/drawing/2014/main" id="{47C97F0B-A7FB-41E7-8B2B-0FAB28868499}"/>
                  </a:ext>
                </a:extLst>
              </p:cNvPr>
              <p:cNvSpPr/>
              <p:nvPr/>
            </p:nvSpPr>
            <p:spPr>
              <a:xfrm>
                <a:off x="6760210"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8" name="Rectangle 417">
                <a:extLst>
                  <a:ext uri="{FF2B5EF4-FFF2-40B4-BE49-F238E27FC236}">
                    <a16:creationId xmlns:a16="http://schemas.microsoft.com/office/drawing/2014/main" id="{C7463C39-A71B-4A03-922B-FC06699B5F96}"/>
                  </a:ext>
                </a:extLst>
              </p:cNvPr>
              <p:cNvSpPr/>
              <p:nvPr/>
            </p:nvSpPr>
            <p:spPr>
              <a:xfrm>
                <a:off x="6830419"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9" name="Rectangle 418">
                <a:extLst>
                  <a:ext uri="{FF2B5EF4-FFF2-40B4-BE49-F238E27FC236}">
                    <a16:creationId xmlns:a16="http://schemas.microsoft.com/office/drawing/2014/main" id="{A86F560B-76AC-4CB8-9A01-40E46E8E99B2}"/>
                  </a:ext>
                </a:extLst>
              </p:cNvPr>
              <p:cNvSpPr/>
              <p:nvPr/>
            </p:nvSpPr>
            <p:spPr>
              <a:xfrm>
                <a:off x="6900628"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0" name="Rectangle 419">
                <a:extLst>
                  <a:ext uri="{FF2B5EF4-FFF2-40B4-BE49-F238E27FC236}">
                    <a16:creationId xmlns:a16="http://schemas.microsoft.com/office/drawing/2014/main" id="{FC9ED163-E244-4185-A49C-F284CC36C207}"/>
                  </a:ext>
                </a:extLst>
              </p:cNvPr>
              <p:cNvSpPr/>
              <p:nvPr/>
            </p:nvSpPr>
            <p:spPr>
              <a:xfrm>
                <a:off x="697083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1" name="Rectangle 420">
                <a:extLst>
                  <a:ext uri="{FF2B5EF4-FFF2-40B4-BE49-F238E27FC236}">
                    <a16:creationId xmlns:a16="http://schemas.microsoft.com/office/drawing/2014/main" id="{A55313C1-BA9E-421D-B972-458D2E92E2D3}"/>
                  </a:ext>
                </a:extLst>
              </p:cNvPr>
              <p:cNvSpPr/>
              <p:nvPr/>
            </p:nvSpPr>
            <p:spPr>
              <a:xfrm>
                <a:off x="704104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2" name="Rectangle 421">
                <a:extLst>
                  <a:ext uri="{FF2B5EF4-FFF2-40B4-BE49-F238E27FC236}">
                    <a16:creationId xmlns:a16="http://schemas.microsoft.com/office/drawing/2014/main" id="{350D708D-51BF-470D-B386-3ADE75059751}"/>
                  </a:ext>
                </a:extLst>
              </p:cNvPr>
              <p:cNvSpPr/>
              <p:nvPr/>
            </p:nvSpPr>
            <p:spPr>
              <a:xfrm>
                <a:off x="711125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3" name="Rectangle 422">
                <a:extLst>
                  <a:ext uri="{FF2B5EF4-FFF2-40B4-BE49-F238E27FC236}">
                    <a16:creationId xmlns:a16="http://schemas.microsoft.com/office/drawing/2014/main" id="{CAC654AC-440F-40B4-A0B3-6A9EE60EB7F9}"/>
                  </a:ext>
                </a:extLst>
              </p:cNvPr>
              <p:cNvSpPr/>
              <p:nvPr/>
            </p:nvSpPr>
            <p:spPr>
              <a:xfrm>
                <a:off x="718146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4" name="Rectangle 423">
                <a:extLst>
                  <a:ext uri="{FF2B5EF4-FFF2-40B4-BE49-F238E27FC236}">
                    <a16:creationId xmlns:a16="http://schemas.microsoft.com/office/drawing/2014/main" id="{BCDA0D38-DCF4-48D1-9ED1-C8B530FD41F8}"/>
                  </a:ext>
                </a:extLst>
              </p:cNvPr>
              <p:cNvSpPr/>
              <p:nvPr/>
            </p:nvSpPr>
            <p:spPr>
              <a:xfrm>
                <a:off x="725167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5" name="Rectangle 424">
                <a:extLst>
                  <a:ext uri="{FF2B5EF4-FFF2-40B4-BE49-F238E27FC236}">
                    <a16:creationId xmlns:a16="http://schemas.microsoft.com/office/drawing/2014/main" id="{881D353D-54A1-4A62-BBCB-CA3DBE1CE2ED}"/>
                  </a:ext>
                </a:extLst>
              </p:cNvPr>
              <p:cNvSpPr/>
              <p:nvPr/>
            </p:nvSpPr>
            <p:spPr>
              <a:xfrm>
                <a:off x="732188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6" name="Rectangle 425">
                <a:extLst>
                  <a:ext uri="{FF2B5EF4-FFF2-40B4-BE49-F238E27FC236}">
                    <a16:creationId xmlns:a16="http://schemas.microsoft.com/office/drawing/2014/main" id="{B95B1F8D-76AB-412A-8812-A84E2C4338F3}"/>
                  </a:ext>
                </a:extLst>
              </p:cNvPr>
              <p:cNvSpPr/>
              <p:nvPr/>
            </p:nvSpPr>
            <p:spPr>
              <a:xfrm>
                <a:off x="739209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7" name="Rectangle 426">
                <a:extLst>
                  <a:ext uri="{FF2B5EF4-FFF2-40B4-BE49-F238E27FC236}">
                    <a16:creationId xmlns:a16="http://schemas.microsoft.com/office/drawing/2014/main" id="{FECB1486-A0E2-4242-A0F9-73CDB0115810}"/>
                  </a:ext>
                </a:extLst>
              </p:cNvPr>
              <p:cNvSpPr/>
              <p:nvPr/>
            </p:nvSpPr>
            <p:spPr>
              <a:xfrm>
                <a:off x="746267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8" name="Rectangle 427">
                <a:extLst>
                  <a:ext uri="{FF2B5EF4-FFF2-40B4-BE49-F238E27FC236}">
                    <a16:creationId xmlns:a16="http://schemas.microsoft.com/office/drawing/2014/main" id="{BFA364D0-6BCA-4161-8CCE-A746790A12EE}"/>
                  </a:ext>
                </a:extLst>
              </p:cNvPr>
              <p:cNvSpPr/>
              <p:nvPr/>
            </p:nvSpPr>
            <p:spPr>
              <a:xfrm>
                <a:off x="753288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9" name="Rectangle 428">
                <a:extLst>
                  <a:ext uri="{FF2B5EF4-FFF2-40B4-BE49-F238E27FC236}">
                    <a16:creationId xmlns:a16="http://schemas.microsoft.com/office/drawing/2014/main" id="{4D025D59-2CE6-4B18-AABD-F73179B80DF7}"/>
                  </a:ext>
                </a:extLst>
              </p:cNvPr>
              <p:cNvSpPr/>
              <p:nvPr/>
            </p:nvSpPr>
            <p:spPr>
              <a:xfrm>
                <a:off x="760309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0" name="Rectangle 429">
                <a:extLst>
                  <a:ext uri="{FF2B5EF4-FFF2-40B4-BE49-F238E27FC236}">
                    <a16:creationId xmlns:a16="http://schemas.microsoft.com/office/drawing/2014/main" id="{A5A18712-569D-480E-9FAE-9BF19F71C0E3}"/>
                  </a:ext>
                </a:extLst>
              </p:cNvPr>
              <p:cNvSpPr/>
              <p:nvPr/>
            </p:nvSpPr>
            <p:spPr>
              <a:xfrm>
                <a:off x="767330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1" name="Rectangle 430">
                <a:extLst>
                  <a:ext uri="{FF2B5EF4-FFF2-40B4-BE49-F238E27FC236}">
                    <a16:creationId xmlns:a16="http://schemas.microsoft.com/office/drawing/2014/main" id="{BD58619E-D5A2-452B-96B6-2022FCE581A4}"/>
                  </a:ext>
                </a:extLst>
              </p:cNvPr>
              <p:cNvSpPr/>
              <p:nvPr/>
            </p:nvSpPr>
            <p:spPr>
              <a:xfrm>
                <a:off x="774351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2" name="Rectangle 431">
                <a:extLst>
                  <a:ext uri="{FF2B5EF4-FFF2-40B4-BE49-F238E27FC236}">
                    <a16:creationId xmlns:a16="http://schemas.microsoft.com/office/drawing/2014/main" id="{CAC746E3-B5F8-4ADA-9B3E-E70B00E94C8D}"/>
                  </a:ext>
                </a:extLst>
              </p:cNvPr>
              <p:cNvSpPr/>
              <p:nvPr/>
            </p:nvSpPr>
            <p:spPr>
              <a:xfrm>
                <a:off x="781372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3" name="Rectangle 432">
                <a:extLst>
                  <a:ext uri="{FF2B5EF4-FFF2-40B4-BE49-F238E27FC236}">
                    <a16:creationId xmlns:a16="http://schemas.microsoft.com/office/drawing/2014/main" id="{9D93B43E-B56A-4364-A9AC-075DC6449C77}"/>
                  </a:ext>
                </a:extLst>
              </p:cNvPr>
              <p:cNvSpPr/>
              <p:nvPr/>
            </p:nvSpPr>
            <p:spPr>
              <a:xfrm>
                <a:off x="788393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9" name="Rectangle 478">
                <a:extLst>
                  <a:ext uri="{FF2B5EF4-FFF2-40B4-BE49-F238E27FC236}">
                    <a16:creationId xmlns:a16="http://schemas.microsoft.com/office/drawing/2014/main" id="{D1DFCBCE-3151-4804-89D4-E92FC4542BF1}"/>
                  </a:ext>
                </a:extLst>
              </p:cNvPr>
              <p:cNvSpPr/>
              <p:nvPr/>
            </p:nvSpPr>
            <p:spPr>
              <a:xfrm>
                <a:off x="6760210"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0" name="Rectangle 479">
                <a:extLst>
                  <a:ext uri="{FF2B5EF4-FFF2-40B4-BE49-F238E27FC236}">
                    <a16:creationId xmlns:a16="http://schemas.microsoft.com/office/drawing/2014/main" id="{806AEC98-5CE5-4D97-BDFD-9D608E6DC850}"/>
                  </a:ext>
                </a:extLst>
              </p:cNvPr>
              <p:cNvSpPr/>
              <p:nvPr/>
            </p:nvSpPr>
            <p:spPr>
              <a:xfrm>
                <a:off x="6830419"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1" name="Rectangle 480">
                <a:extLst>
                  <a:ext uri="{FF2B5EF4-FFF2-40B4-BE49-F238E27FC236}">
                    <a16:creationId xmlns:a16="http://schemas.microsoft.com/office/drawing/2014/main" id="{6706B921-B1C2-4A66-8269-00083EFC95B0}"/>
                  </a:ext>
                </a:extLst>
              </p:cNvPr>
              <p:cNvSpPr/>
              <p:nvPr/>
            </p:nvSpPr>
            <p:spPr>
              <a:xfrm>
                <a:off x="6900628"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2" name="Rectangle 481">
                <a:extLst>
                  <a:ext uri="{FF2B5EF4-FFF2-40B4-BE49-F238E27FC236}">
                    <a16:creationId xmlns:a16="http://schemas.microsoft.com/office/drawing/2014/main" id="{2DA83A71-79D0-4E1E-B050-D4B192F7C298}"/>
                  </a:ext>
                </a:extLst>
              </p:cNvPr>
              <p:cNvSpPr/>
              <p:nvPr/>
            </p:nvSpPr>
            <p:spPr>
              <a:xfrm>
                <a:off x="697083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3" name="Rectangle 482">
                <a:extLst>
                  <a:ext uri="{FF2B5EF4-FFF2-40B4-BE49-F238E27FC236}">
                    <a16:creationId xmlns:a16="http://schemas.microsoft.com/office/drawing/2014/main" id="{974C55A1-9BDF-4FA1-99C3-51DFACD8E0D2}"/>
                  </a:ext>
                </a:extLst>
              </p:cNvPr>
              <p:cNvSpPr/>
              <p:nvPr/>
            </p:nvSpPr>
            <p:spPr>
              <a:xfrm>
                <a:off x="704104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4" name="Rectangle 483">
                <a:extLst>
                  <a:ext uri="{FF2B5EF4-FFF2-40B4-BE49-F238E27FC236}">
                    <a16:creationId xmlns:a16="http://schemas.microsoft.com/office/drawing/2014/main" id="{AD280C94-3AD2-4225-888A-7F1746F412CE}"/>
                  </a:ext>
                </a:extLst>
              </p:cNvPr>
              <p:cNvSpPr/>
              <p:nvPr/>
            </p:nvSpPr>
            <p:spPr>
              <a:xfrm>
                <a:off x="711125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5" name="Rectangle 484">
                <a:extLst>
                  <a:ext uri="{FF2B5EF4-FFF2-40B4-BE49-F238E27FC236}">
                    <a16:creationId xmlns:a16="http://schemas.microsoft.com/office/drawing/2014/main" id="{12704FDE-9233-4A1C-B6AB-C54F4D763B2F}"/>
                  </a:ext>
                </a:extLst>
              </p:cNvPr>
              <p:cNvSpPr/>
              <p:nvPr/>
            </p:nvSpPr>
            <p:spPr>
              <a:xfrm>
                <a:off x="718146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6" name="Rectangle 485">
                <a:extLst>
                  <a:ext uri="{FF2B5EF4-FFF2-40B4-BE49-F238E27FC236}">
                    <a16:creationId xmlns:a16="http://schemas.microsoft.com/office/drawing/2014/main" id="{097BE02E-BB76-4A8C-BF8B-6060BFCA36D9}"/>
                  </a:ext>
                </a:extLst>
              </p:cNvPr>
              <p:cNvSpPr/>
              <p:nvPr/>
            </p:nvSpPr>
            <p:spPr>
              <a:xfrm>
                <a:off x="725167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7" name="Rectangle 486">
                <a:extLst>
                  <a:ext uri="{FF2B5EF4-FFF2-40B4-BE49-F238E27FC236}">
                    <a16:creationId xmlns:a16="http://schemas.microsoft.com/office/drawing/2014/main" id="{2D5375C7-0DCB-40E5-8EF5-B4232D587772}"/>
                  </a:ext>
                </a:extLst>
              </p:cNvPr>
              <p:cNvSpPr/>
              <p:nvPr/>
            </p:nvSpPr>
            <p:spPr>
              <a:xfrm>
                <a:off x="732188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8" name="Rectangle 487">
                <a:extLst>
                  <a:ext uri="{FF2B5EF4-FFF2-40B4-BE49-F238E27FC236}">
                    <a16:creationId xmlns:a16="http://schemas.microsoft.com/office/drawing/2014/main" id="{E8CB7C10-242A-4E73-972F-4151E7374FCA}"/>
                  </a:ext>
                </a:extLst>
              </p:cNvPr>
              <p:cNvSpPr/>
              <p:nvPr/>
            </p:nvSpPr>
            <p:spPr>
              <a:xfrm>
                <a:off x="7392092"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9" name="Rectangle 488">
                <a:extLst>
                  <a:ext uri="{FF2B5EF4-FFF2-40B4-BE49-F238E27FC236}">
                    <a16:creationId xmlns:a16="http://schemas.microsoft.com/office/drawing/2014/main" id="{671BCE0C-4370-400F-B6FD-AAEF26C2C50E}"/>
                  </a:ext>
                </a:extLst>
              </p:cNvPr>
              <p:cNvSpPr/>
              <p:nvPr/>
            </p:nvSpPr>
            <p:spPr>
              <a:xfrm>
                <a:off x="746267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0" name="Rectangle 489">
                <a:extLst>
                  <a:ext uri="{FF2B5EF4-FFF2-40B4-BE49-F238E27FC236}">
                    <a16:creationId xmlns:a16="http://schemas.microsoft.com/office/drawing/2014/main" id="{60410C54-587D-4DAA-A733-7FC6B89C0568}"/>
                  </a:ext>
                </a:extLst>
              </p:cNvPr>
              <p:cNvSpPr/>
              <p:nvPr/>
            </p:nvSpPr>
            <p:spPr>
              <a:xfrm>
                <a:off x="753288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1" name="Rectangle 490">
                <a:extLst>
                  <a:ext uri="{FF2B5EF4-FFF2-40B4-BE49-F238E27FC236}">
                    <a16:creationId xmlns:a16="http://schemas.microsoft.com/office/drawing/2014/main" id="{D3FCE82D-DE52-4CCC-80C6-E230DE5BA3C6}"/>
                  </a:ext>
                </a:extLst>
              </p:cNvPr>
              <p:cNvSpPr/>
              <p:nvPr/>
            </p:nvSpPr>
            <p:spPr>
              <a:xfrm>
                <a:off x="760309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2" name="Rectangle 491">
                <a:extLst>
                  <a:ext uri="{FF2B5EF4-FFF2-40B4-BE49-F238E27FC236}">
                    <a16:creationId xmlns:a16="http://schemas.microsoft.com/office/drawing/2014/main" id="{065BE0F5-2812-4D88-93FF-E01F8EBA9961}"/>
                  </a:ext>
                </a:extLst>
              </p:cNvPr>
              <p:cNvSpPr/>
              <p:nvPr/>
            </p:nvSpPr>
            <p:spPr>
              <a:xfrm>
                <a:off x="767330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3" name="Rectangle 492">
                <a:extLst>
                  <a:ext uri="{FF2B5EF4-FFF2-40B4-BE49-F238E27FC236}">
                    <a16:creationId xmlns:a16="http://schemas.microsoft.com/office/drawing/2014/main" id="{286E50E5-5466-4E91-AD12-70708313345C}"/>
                  </a:ext>
                </a:extLst>
              </p:cNvPr>
              <p:cNvSpPr/>
              <p:nvPr/>
            </p:nvSpPr>
            <p:spPr>
              <a:xfrm>
                <a:off x="774351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4" name="Rectangle 493">
                <a:extLst>
                  <a:ext uri="{FF2B5EF4-FFF2-40B4-BE49-F238E27FC236}">
                    <a16:creationId xmlns:a16="http://schemas.microsoft.com/office/drawing/2014/main" id="{EAAB782C-BEF1-42FF-B1F9-3A3BB673D969}"/>
                  </a:ext>
                </a:extLst>
              </p:cNvPr>
              <p:cNvSpPr/>
              <p:nvPr/>
            </p:nvSpPr>
            <p:spPr>
              <a:xfrm>
                <a:off x="781372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1" name="Rectangle 540">
                <a:extLst>
                  <a:ext uri="{FF2B5EF4-FFF2-40B4-BE49-F238E27FC236}">
                    <a16:creationId xmlns:a16="http://schemas.microsoft.com/office/drawing/2014/main" id="{52443415-A27F-48CF-9930-16DB465132DB}"/>
                  </a:ext>
                </a:extLst>
              </p:cNvPr>
              <p:cNvSpPr/>
              <p:nvPr/>
            </p:nvSpPr>
            <p:spPr>
              <a:xfrm>
                <a:off x="6760210"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2" name="Rectangle 541">
                <a:extLst>
                  <a:ext uri="{FF2B5EF4-FFF2-40B4-BE49-F238E27FC236}">
                    <a16:creationId xmlns:a16="http://schemas.microsoft.com/office/drawing/2014/main" id="{9F30C4B4-4DA4-417F-A5C5-41252DA21FB8}"/>
                  </a:ext>
                </a:extLst>
              </p:cNvPr>
              <p:cNvSpPr/>
              <p:nvPr/>
            </p:nvSpPr>
            <p:spPr>
              <a:xfrm>
                <a:off x="6830419"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3" name="Rectangle 542">
                <a:extLst>
                  <a:ext uri="{FF2B5EF4-FFF2-40B4-BE49-F238E27FC236}">
                    <a16:creationId xmlns:a16="http://schemas.microsoft.com/office/drawing/2014/main" id="{B7F6FCD2-7268-42FE-A135-53FDC2A271B6}"/>
                  </a:ext>
                </a:extLst>
              </p:cNvPr>
              <p:cNvSpPr/>
              <p:nvPr/>
            </p:nvSpPr>
            <p:spPr>
              <a:xfrm>
                <a:off x="6900628"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4" name="Rectangle 543">
                <a:extLst>
                  <a:ext uri="{FF2B5EF4-FFF2-40B4-BE49-F238E27FC236}">
                    <a16:creationId xmlns:a16="http://schemas.microsoft.com/office/drawing/2014/main" id="{1DA70F00-CEAA-4211-864D-075DE505F637}"/>
                  </a:ext>
                </a:extLst>
              </p:cNvPr>
              <p:cNvSpPr/>
              <p:nvPr/>
            </p:nvSpPr>
            <p:spPr>
              <a:xfrm>
                <a:off x="697083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5" name="Rectangle 544">
                <a:extLst>
                  <a:ext uri="{FF2B5EF4-FFF2-40B4-BE49-F238E27FC236}">
                    <a16:creationId xmlns:a16="http://schemas.microsoft.com/office/drawing/2014/main" id="{89523F8A-E689-4FAF-A725-2FFF78C2BC9E}"/>
                  </a:ext>
                </a:extLst>
              </p:cNvPr>
              <p:cNvSpPr/>
              <p:nvPr/>
            </p:nvSpPr>
            <p:spPr>
              <a:xfrm>
                <a:off x="704104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6" name="Rectangle 545">
                <a:extLst>
                  <a:ext uri="{FF2B5EF4-FFF2-40B4-BE49-F238E27FC236}">
                    <a16:creationId xmlns:a16="http://schemas.microsoft.com/office/drawing/2014/main" id="{A959ACE0-7B78-4835-88B4-6DA75DE76035}"/>
                  </a:ext>
                </a:extLst>
              </p:cNvPr>
              <p:cNvSpPr/>
              <p:nvPr/>
            </p:nvSpPr>
            <p:spPr>
              <a:xfrm>
                <a:off x="711125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7" name="Rectangle 546">
                <a:extLst>
                  <a:ext uri="{FF2B5EF4-FFF2-40B4-BE49-F238E27FC236}">
                    <a16:creationId xmlns:a16="http://schemas.microsoft.com/office/drawing/2014/main" id="{50A9A330-6E0B-4A21-BCCB-5C723D2512A3}"/>
                  </a:ext>
                </a:extLst>
              </p:cNvPr>
              <p:cNvSpPr/>
              <p:nvPr/>
            </p:nvSpPr>
            <p:spPr>
              <a:xfrm>
                <a:off x="718146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8" name="Rectangle 547">
                <a:extLst>
                  <a:ext uri="{FF2B5EF4-FFF2-40B4-BE49-F238E27FC236}">
                    <a16:creationId xmlns:a16="http://schemas.microsoft.com/office/drawing/2014/main" id="{6D2ED1EB-F596-47D0-8AAF-0CA76D98C0C2}"/>
                  </a:ext>
                </a:extLst>
              </p:cNvPr>
              <p:cNvSpPr/>
              <p:nvPr/>
            </p:nvSpPr>
            <p:spPr>
              <a:xfrm>
                <a:off x="725167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9" name="Rectangle 548">
                <a:extLst>
                  <a:ext uri="{FF2B5EF4-FFF2-40B4-BE49-F238E27FC236}">
                    <a16:creationId xmlns:a16="http://schemas.microsoft.com/office/drawing/2014/main" id="{FDDD0747-60C4-47F9-ABA6-3E1FB2932C84}"/>
                  </a:ext>
                </a:extLst>
              </p:cNvPr>
              <p:cNvSpPr/>
              <p:nvPr/>
            </p:nvSpPr>
            <p:spPr>
              <a:xfrm>
                <a:off x="7321883"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0" name="Rectangle 549">
                <a:extLst>
                  <a:ext uri="{FF2B5EF4-FFF2-40B4-BE49-F238E27FC236}">
                    <a16:creationId xmlns:a16="http://schemas.microsoft.com/office/drawing/2014/main" id="{9FBBE680-8D12-4008-A80C-287BF76FE304}"/>
                  </a:ext>
                </a:extLst>
              </p:cNvPr>
              <p:cNvSpPr/>
              <p:nvPr/>
            </p:nvSpPr>
            <p:spPr>
              <a:xfrm>
                <a:off x="7392092"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1" name="Rectangle 550">
                <a:extLst>
                  <a:ext uri="{FF2B5EF4-FFF2-40B4-BE49-F238E27FC236}">
                    <a16:creationId xmlns:a16="http://schemas.microsoft.com/office/drawing/2014/main" id="{278E7C02-B0EF-49D5-ABCD-028358525B51}"/>
                  </a:ext>
                </a:extLst>
              </p:cNvPr>
              <p:cNvSpPr/>
              <p:nvPr/>
            </p:nvSpPr>
            <p:spPr>
              <a:xfrm>
                <a:off x="746267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2" name="Rectangle 551">
                <a:extLst>
                  <a:ext uri="{FF2B5EF4-FFF2-40B4-BE49-F238E27FC236}">
                    <a16:creationId xmlns:a16="http://schemas.microsoft.com/office/drawing/2014/main" id="{48F5F586-FD9C-4462-A4D8-AAE71D0899F1}"/>
                  </a:ext>
                </a:extLst>
              </p:cNvPr>
              <p:cNvSpPr/>
              <p:nvPr/>
            </p:nvSpPr>
            <p:spPr>
              <a:xfrm>
                <a:off x="753288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3" name="Rectangle 552">
                <a:extLst>
                  <a:ext uri="{FF2B5EF4-FFF2-40B4-BE49-F238E27FC236}">
                    <a16:creationId xmlns:a16="http://schemas.microsoft.com/office/drawing/2014/main" id="{29ECA4E6-822E-4CF6-BEEA-4CD0C60FC742}"/>
                  </a:ext>
                </a:extLst>
              </p:cNvPr>
              <p:cNvSpPr/>
              <p:nvPr/>
            </p:nvSpPr>
            <p:spPr>
              <a:xfrm>
                <a:off x="760309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4" name="Rectangle 553">
                <a:extLst>
                  <a:ext uri="{FF2B5EF4-FFF2-40B4-BE49-F238E27FC236}">
                    <a16:creationId xmlns:a16="http://schemas.microsoft.com/office/drawing/2014/main" id="{A20A5A14-C6B0-47A7-8EE0-B50C7184037B}"/>
                  </a:ext>
                </a:extLst>
              </p:cNvPr>
              <p:cNvSpPr/>
              <p:nvPr/>
            </p:nvSpPr>
            <p:spPr>
              <a:xfrm>
                <a:off x="767330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5" name="Rectangle 554">
                <a:extLst>
                  <a:ext uri="{FF2B5EF4-FFF2-40B4-BE49-F238E27FC236}">
                    <a16:creationId xmlns:a16="http://schemas.microsoft.com/office/drawing/2014/main" id="{B9FB7ECE-BBE9-4472-8C91-8047DBB4CCF4}"/>
                  </a:ext>
                </a:extLst>
              </p:cNvPr>
              <p:cNvSpPr/>
              <p:nvPr/>
            </p:nvSpPr>
            <p:spPr>
              <a:xfrm>
                <a:off x="774351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3" name="Rectangle 602">
                <a:extLst>
                  <a:ext uri="{FF2B5EF4-FFF2-40B4-BE49-F238E27FC236}">
                    <a16:creationId xmlns:a16="http://schemas.microsoft.com/office/drawing/2014/main" id="{EA330AA3-5DC5-47B3-8A52-298D723E537B}"/>
                  </a:ext>
                </a:extLst>
              </p:cNvPr>
              <p:cNvSpPr/>
              <p:nvPr/>
            </p:nvSpPr>
            <p:spPr>
              <a:xfrm>
                <a:off x="6760210"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4" name="Rectangle 603">
                <a:extLst>
                  <a:ext uri="{FF2B5EF4-FFF2-40B4-BE49-F238E27FC236}">
                    <a16:creationId xmlns:a16="http://schemas.microsoft.com/office/drawing/2014/main" id="{B425935B-2B91-4123-BED1-AC3C82F8ED37}"/>
                  </a:ext>
                </a:extLst>
              </p:cNvPr>
              <p:cNvSpPr/>
              <p:nvPr/>
            </p:nvSpPr>
            <p:spPr>
              <a:xfrm>
                <a:off x="6830419"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5" name="Rectangle 604">
                <a:extLst>
                  <a:ext uri="{FF2B5EF4-FFF2-40B4-BE49-F238E27FC236}">
                    <a16:creationId xmlns:a16="http://schemas.microsoft.com/office/drawing/2014/main" id="{5F5649BA-2363-401A-B966-FF80AABF873B}"/>
                  </a:ext>
                </a:extLst>
              </p:cNvPr>
              <p:cNvSpPr/>
              <p:nvPr/>
            </p:nvSpPr>
            <p:spPr>
              <a:xfrm>
                <a:off x="6900628"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6" name="Rectangle 605">
                <a:extLst>
                  <a:ext uri="{FF2B5EF4-FFF2-40B4-BE49-F238E27FC236}">
                    <a16:creationId xmlns:a16="http://schemas.microsoft.com/office/drawing/2014/main" id="{193C0CEB-9443-4F8E-B795-266BD74920FA}"/>
                  </a:ext>
                </a:extLst>
              </p:cNvPr>
              <p:cNvSpPr/>
              <p:nvPr/>
            </p:nvSpPr>
            <p:spPr>
              <a:xfrm>
                <a:off x="697083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7" name="Rectangle 606">
                <a:extLst>
                  <a:ext uri="{FF2B5EF4-FFF2-40B4-BE49-F238E27FC236}">
                    <a16:creationId xmlns:a16="http://schemas.microsoft.com/office/drawing/2014/main" id="{8CA8A2C3-4110-4C9E-AC21-7EBBC9669B61}"/>
                  </a:ext>
                </a:extLst>
              </p:cNvPr>
              <p:cNvSpPr/>
              <p:nvPr/>
            </p:nvSpPr>
            <p:spPr>
              <a:xfrm>
                <a:off x="704104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8" name="Rectangle 607">
                <a:extLst>
                  <a:ext uri="{FF2B5EF4-FFF2-40B4-BE49-F238E27FC236}">
                    <a16:creationId xmlns:a16="http://schemas.microsoft.com/office/drawing/2014/main" id="{0BAC4A79-AD3F-42C4-AF77-BBB98EECD035}"/>
                  </a:ext>
                </a:extLst>
              </p:cNvPr>
              <p:cNvSpPr/>
              <p:nvPr/>
            </p:nvSpPr>
            <p:spPr>
              <a:xfrm>
                <a:off x="711125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9" name="Rectangle 608">
                <a:extLst>
                  <a:ext uri="{FF2B5EF4-FFF2-40B4-BE49-F238E27FC236}">
                    <a16:creationId xmlns:a16="http://schemas.microsoft.com/office/drawing/2014/main" id="{63196D18-1C17-4AB3-9CB1-793744D61F49}"/>
                  </a:ext>
                </a:extLst>
              </p:cNvPr>
              <p:cNvSpPr/>
              <p:nvPr/>
            </p:nvSpPr>
            <p:spPr>
              <a:xfrm>
                <a:off x="718146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0" name="Rectangle 609">
                <a:extLst>
                  <a:ext uri="{FF2B5EF4-FFF2-40B4-BE49-F238E27FC236}">
                    <a16:creationId xmlns:a16="http://schemas.microsoft.com/office/drawing/2014/main" id="{4C24FA20-7151-4B15-9D5F-8FFC3DCE86C8}"/>
                  </a:ext>
                </a:extLst>
              </p:cNvPr>
              <p:cNvSpPr/>
              <p:nvPr/>
            </p:nvSpPr>
            <p:spPr>
              <a:xfrm>
                <a:off x="725167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1" name="Rectangle 610">
                <a:extLst>
                  <a:ext uri="{FF2B5EF4-FFF2-40B4-BE49-F238E27FC236}">
                    <a16:creationId xmlns:a16="http://schemas.microsoft.com/office/drawing/2014/main" id="{F53A46DE-1B70-4A94-B587-3FDA5D1E4F58}"/>
                  </a:ext>
                </a:extLst>
              </p:cNvPr>
              <p:cNvSpPr/>
              <p:nvPr/>
            </p:nvSpPr>
            <p:spPr>
              <a:xfrm>
                <a:off x="7321883"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2" name="Rectangle 611">
                <a:extLst>
                  <a:ext uri="{FF2B5EF4-FFF2-40B4-BE49-F238E27FC236}">
                    <a16:creationId xmlns:a16="http://schemas.microsoft.com/office/drawing/2014/main" id="{B724CCDF-B81D-4005-969E-8D4BA541F0DB}"/>
                  </a:ext>
                </a:extLst>
              </p:cNvPr>
              <p:cNvSpPr/>
              <p:nvPr/>
            </p:nvSpPr>
            <p:spPr>
              <a:xfrm>
                <a:off x="7392092"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3" name="Rectangle 612">
                <a:extLst>
                  <a:ext uri="{FF2B5EF4-FFF2-40B4-BE49-F238E27FC236}">
                    <a16:creationId xmlns:a16="http://schemas.microsoft.com/office/drawing/2014/main" id="{30D53474-8500-465F-8579-CF75D4D6A7D0}"/>
                  </a:ext>
                </a:extLst>
              </p:cNvPr>
              <p:cNvSpPr/>
              <p:nvPr/>
            </p:nvSpPr>
            <p:spPr>
              <a:xfrm>
                <a:off x="746267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4" name="Rectangle 613">
                <a:extLst>
                  <a:ext uri="{FF2B5EF4-FFF2-40B4-BE49-F238E27FC236}">
                    <a16:creationId xmlns:a16="http://schemas.microsoft.com/office/drawing/2014/main" id="{C521FB48-F646-4C9C-A4EB-23F0F3C617BB}"/>
                  </a:ext>
                </a:extLst>
              </p:cNvPr>
              <p:cNvSpPr/>
              <p:nvPr/>
            </p:nvSpPr>
            <p:spPr>
              <a:xfrm>
                <a:off x="753288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5" name="Rectangle 614">
                <a:extLst>
                  <a:ext uri="{FF2B5EF4-FFF2-40B4-BE49-F238E27FC236}">
                    <a16:creationId xmlns:a16="http://schemas.microsoft.com/office/drawing/2014/main" id="{833A22C9-CBD6-4970-AEC8-B0C8C46EAB17}"/>
                  </a:ext>
                </a:extLst>
              </p:cNvPr>
              <p:cNvSpPr/>
              <p:nvPr/>
            </p:nvSpPr>
            <p:spPr>
              <a:xfrm>
                <a:off x="760309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6" name="Rectangle 615">
                <a:extLst>
                  <a:ext uri="{FF2B5EF4-FFF2-40B4-BE49-F238E27FC236}">
                    <a16:creationId xmlns:a16="http://schemas.microsoft.com/office/drawing/2014/main" id="{0EE20C9D-5404-46DE-9A64-912092E45852}"/>
                  </a:ext>
                </a:extLst>
              </p:cNvPr>
              <p:cNvSpPr/>
              <p:nvPr/>
            </p:nvSpPr>
            <p:spPr>
              <a:xfrm>
                <a:off x="767330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7" name="Rectangle 616">
                <a:extLst>
                  <a:ext uri="{FF2B5EF4-FFF2-40B4-BE49-F238E27FC236}">
                    <a16:creationId xmlns:a16="http://schemas.microsoft.com/office/drawing/2014/main" id="{5404249B-E0DA-43EC-8851-3D7D18070757}"/>
                  </a:ext>
                </a:extLst>
              </p:cNvPr>
              <p:cNvSpPr/>
              <p:nvPr/>
            </p:nvSpPr>
            <p:spPr>
              <a:xfrm>
                <a:off x="774351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5" name="Rectangle 664">
                <a:extLst>
                  <a:ext uri="{FF2B5EF4-FFF2-40B4-BE49-F238E27FC236}">
                    <a16:creationId xmlns:a16="http://schemas.microsoft.com/office/drawing/2014/main" id="{1B4B6062-0889-42ED-AD49-D3BF6A83A15A}"/>
                  </a:ext>
                </a:extLst>
              </p:cNvPr>
              <p:cNvSpPr/>
              <p:nvPr/>
            </p:nvSpPr>
            <p:spPr>
              <a:xfrm>
                <a:off x="6760210"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6" name="Rectangle 665">
                <a:extLst>
                  <a:ext uri="{FF2B5EF4-FFF2-40B4-BE49-F238E27FC236}">
                    <a16:creationId xmlns:a16="http://schemas.microsoft.com/office/drawing/2014/main" id="{8D7A0051-261A-490C-A236-192F05EFA89D}"/>
                  </a:ext>
                </a:extLst>
              </p:cNvPr>
              <p:cNvSpPr/>
              <p:nvPr/>
            </p:nvSpPr>
            <p:spPr>
              <a:xfrm>
                <a:off x="6830419"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7" name="Rectangle 666">
                <a:extLst>
                  <a:ext uri="{FF2B5EF4-FFF2-40B4-BE49-F238E27FC236}">
                    <a16:creationId xmlns:a16="http://schemas.microsoft.com/office/drawing/2014/main" id="{D3C54036-EFF8-4898-BE2C-C95489E25027}"/>
                  </a:ext>
                </a:extLst>
              </p:cNvPr>
              <p:cNvSpPr/>
              <p:nvPr/>
            </p:nvSpPr>
            <p:spPr>
              <a:xfrm>
                <a:off x="6900628"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8" name="Rectangle 667">
                <a:extLst>
                  <a:ext uri="{FF2B5EF4-FFF2-40B4-BE49-F238E27FC236}">
                    <a16:creationId xmlns:a16="http://schemas.microsoft.com/office/drawing/2014/main" id="{8C6A7A58-77C0-4364-A0A8-AA280484BAC8}"/>
                  </a:ext>
                </a:extLst>
              </p:cNvPr>
              <p:cNvSpPr/>
              <p:nvPr/>
            </p:nvSpPr>
            <p:spPr>
              <a:xfrm>
                <a:off x="697083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9" name="Rectangle 668">
                <a:extLst>
                  <a:ext uri="{FF2B5EF4-FFF2-40B4-BE49-F238E27FC236}">
                    <a16:creationId xmlns:a16="http://schemas.microsoft.com/office/drawing/2014/main" id="{D3CD7048-2328-4F59-90AE-B52939BB88FA}"/>
                  </a:ext>
                </a:extLst>
              </p:cNvPr>
              <p:cNvSpPr/>
              <p:nvPr/>
            </p:nvSpPr>
            <p:spPr>
              <a:xfrm>
                <a:off x="704104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0" name="Rectangle 669">
                <a:extLst>
                  <a:ext uri="{FF2B5EF4-FFF2-40B4-BE49-F238E27FC236}">
                    <a16:creationId xmlns:a16="http://schemas.microsoft.com/office/drawing/2014/main" id="{C664DFAA-6357-49F2-9F87-FF7ED0E02F16}"/>
                  </a:ext>
                </a:extLst>
              </p:cNvPr>
              <p:cNvSpPr/>
              <p:nvPr/>
            </p:nvSpPr>
            <p:spPr>
              <a:xfrm>
                <a:off x="711125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1" name="Rectangle 670">
                <a:extLst>
                  <a:ext uri="{FF2B5EF4-FFF2-40B4-BE49-F238E27FC236}">
                    <a16:creationId xmlns:a16="http://schemas.microsoft.com/office/drawing/2014/main" id="{9D31FDC6-1F64-411D-8F62-D3CAC0ADAD9A}"/>
                  </a:ext>
                </a:extLst>
              </p:cNvPr>
              <p:cNvSpPr/>
              <p:nvPr/>
            </p:nvSpPr>
            <p:spPr>
              <a:xfrm>
                <a:off x="718146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2" name="Rectangle 671">
                <a:extLst>
                  <a:ext uri="{FF2B5EF4-FFF2-40B4-BE49-F238E27FC236}">
                    <a16:creationId xmlns:a16="http://schemas.microsoft.com/office/drawing/2014/main" id="{FF253EB8-759D-4DD5-849C-E45C0ABF3FFE}"/>
                  </a:ext>
                </a:extLst>
              </p:cNvPr>
              <p:cNvSpPr/>
              <p:nvPr/>
            </p:nvSpPr>
            <p:spPr>
              <a:xfrm>
                <a:off x="725167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3" name="Rectangle 672">
                <a:extLst>
                  <a:ext uri="{FF2B5EF4-FFF2-40B4-BE49-F238E27FC236}">
                    <a16:creationId xmlns:a16="http://schemas.microsoft.com/office/drawing/2014/main" id="{3A5E7F18-774E-4A6F-8B11-43DDAFC68C27}"/>
                  </a:ext>
                </a:extLst>
              </p:cNvPr>
              <p:cNvSpPr/>
              <p:nvPr/>
            </p:nvSpPr>
            <p:spPr>
              <a:xfrm>
                <a:off x="7321883"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4" name="Rectangle 673">
                <a:extLst>
                  <a:ext uri="{FF2B5EF4-FFF2-40B4-BE49-F238E27FC236}">
                    <a16:creationId xmlns:a16="http://schemas.microsoft.com/office/drawing/2014/main" id="{8EB17BAC-9266-4E9D-B1CC-413FEEAF4A5A}"/>
                  </a:ext>
                </a:extLst>
              </p:cNvPr>
              <p:cNvSpPr/>
              <p:nvPr/>
            </p:nvSpPr>
            <p:spPr>
              <a:xfrm>
                <a:off x="7392092"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5" name="Rectangle 674">
                <a:extLst>
                  <a:ext uri="{FF2B5EF4-FFF2-40B4-BE49-F238E27FC236}">
                    <a16:creationId xmlns:a16="http://schemas.microsoft.com/office/drawing/2014/main" id="{4ADE5441-F8FA-4EB0-8F42-BDD64D99EC37}"/>
                  </a:ext>
                </a:extLst>
              </p:cNvPr>
              <p:cNvSpPr/>
              <p:nvPr/>
            </p:nvSpPr>
            <p:spPr>
              <a:xfrm>
                <a:off x="746267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6" name="Rectangle 675">
                <a:extLst>
                  <a:ext uri="{FF2B5EF4-FFF2-40B4-BE49-F238E27FC236}">
                    <a16:creationId xmlns:a16="http://schemas.microsoft.com/office/drawing/2014/main" id="{3C3CD7A7-8390-4170-9352-AE2996ACA23A}"/>
                  </a:ext>
                </a:extLst>
              </p:cNvPr>
              <p:cNvSpPr/>
              <p:nvPr/>
            </p:nvSpPr>
            <p:spPr>
              <a:xfrm>
                <a:off x="753288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7" name="Rectangle 676">
                <a:extLst>
                  <a:ext uri="{FF2B5EF4-FFF2-40B4-BE49-F238E27FC236}">
                    <a16:creationId xmlns:a16="http://schemas.microsoft.com/office/drawing/2014/main" id="{C52B7BCA-7477-48B6-80C3-0E0F381BBAFA}"/>
                  </a:ext>
                </a:extLst>
              </p:cNvPr>
              <p:cNvSpPr/>
              <p:nvPr/>
            </p:nvSpPr>
            <p:spPr>
              <a:xfrm>
                <a:off x="760309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8" name="Rectangle 677">
                <a:extLst>
                  <a:ext uri="{FF2B5EF4-FFF2-40B4-BE49-F238E27FC236}">
                    <a16:creationId xmlns:a16="http://schemas.microsoft.com/office/drawing/2014/main" id="{140C5974-4309-44A6-99B8-E3BB535E6F49}"/>
                  </a:ext>
                </a:extLst>
              </p:cNvPr>
              <p:cNvSpPr/>
              <p:nvPr/>
            </p:nvSpPr>
            <p:spPr>
              <a:xfrm>
                <a:off x="767330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7" name="Rectangle 726">
                <a:extLst>
                  <a:ext uri="{FF2B5EF4-FFF2-40B4-BE49-F238E27FC236}">
                    <a16:creationId xmlns:a16="http://schemas.microsoft.com/office/drawing/2014/main" id="{4E3CAD65-4A1D-48E8-9DDF-A7F9D33C21F6}"/>
                  </a:ext>
                </a:extLst>
              </p:cNvPr>
              <p:cNvSpPr/>
              <p:nvPr/>
            </p:nvSpPr>
            <p:spPr>
              <a:xfrm>
                <a:off x="6760210"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8" name="Rectangle 727">
                <a:extLst>
                  <a:ext uri="{FF2B5EF4-FFF2-40B4-BE49-F238E27FC236}">
                    <a16:creationId xmlns:a16="http://schemas.microsoft.com/office/drawing/2014/main" id="{27C6DE90-18A7-4A49-82C1-2ECCEC7BF713}"/>
                  </a:ext>
                </a:extLst>
              </p:cNvPr>
              <p:cNvSpPr/>
              <p:nvPr/>
            </p:nvSpPr>
            <p:spPr>
              <a:xfrm>
                <a:off x="6830419"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9" name="Rectangle 728">
                <a:extLst>
                  <a:ext uri="{FF2B5EF4-FFF2-40B4-BE49-F238E27FC236}">
                    <a16:creationId xmlns:a16="http://schemas.microsoft.com/office/drawing/2014/main" id="{6F672ACC-2A25-42A9-8DEC-7C0C2D694A2A}"/>
                  </a:ext>
                </a:extLst>
              </p:cNvPr>
              <p:cNvSpPr/>
              <p:nvPr/>
            </p:nvSpPr>
            <p:spPr>
              <a:xfrm>
                <a:off x="6900628"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0" name="Rectangle 729">
                <a:extLst>
                  <a:ext uri="{FF2B5EF4-FFF2-40B4-BE49-F238E27FC236}">
                    <a16:creationId xmlns:a16="http://schemas.microsoft.com/office/drawing/2014/main" id="{682A0686-8E2D-493A-B5D6-63D766B5350B}"/>
                  </a:ext>
                </a:extLst>
              </p:cNvPr>
              <p:cNvSpPr/>
              <p:nvPr/>
            </p:nvSpPr>
            <p:spPr>
              <a:xfrm>
                <a:off x="697083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1" name="Rectangle 730">
                <a:extLst>
                  <a:ext uri="{FF2B5EF4-FFF2-40B4-BE49-F238E27FC236}">
                    <a16:creationId xmlns:a16="http://schemas.microsoft.com/office/drawing/2014/main" id="{71D0E8BF-A12D-4B0F-B819-FF53928DEB16}"/>
                  </a:ext>
                </a:extLst>
              </p:cNvPr>
              <p:cNvSpPr/>
              <p:nvPr/>
            </p:nvSpPr>
            <p:spPr>
              <a:xfrm>
                <a:off x="704104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2" name="Rectangle 731">
                <a:extLst>
                  <a:ext uri="{FF2B5EF4-FFF2-40B4-BE49-F238E27FC236}">
                    <a16:creationId xmlns:a16="http://schemas.microsoft.com/office/drawing/2014/main" id="{416511E5-4654-4AF4-B9E4-5AEC6F36DCCE}"/>
                  </a:ext>
                </a:extLst>
              </p:cNvPr>
              <p:cNvSpPr/>
              <p:nvPr/>
            </p:nvSpPr>
            <p:spPr>
              <a:xfrm>
                <a:off x="711125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3" name="Rectangle 732">
                <a:extLst>
                  <a:ext uri="{FF2B5EF4-FFF2-40B4-BE49-F238E27FC236}">
                    <a16:creationId xmlns:a16="http://schemas.microsoft.com/office/drawing/2014/main" id="{1ADEAB2C-77DF-4A48-87C0-9D49E53811DA}"/>
                  </a:ext>
                </a:extLst>
              </p:cNvPr>
              <p:cNvSpPr/>
              <p:nvPr/>
            </p:nvSpPr>
            <p:spPr>
              <a:xfrm>
                <a:off x="718146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4" name="Rectangle 733">
                <a:extLst>
                  <a:ext uri="{FF2B5EF4-FFF2-40B4-BE49-F238E27FC236}">
                    <a16:creationId xmlns:a16="http://schemas.microsoft.com/office/drawing/2014/main" id="{6E3F0934-AED8-487E-A4EB-5FD82982A62E}"/>
                  </a:ext>
                </a:extLst>
              </p:cNvPr>
              <p:cNvSpPr/>
              <p:nvPr/>
            </p:nvSpPr>
            <p:spPr>
              <a:xfrm>
                <a:off x="7251674"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5" name="Rectangle 734">
                <a:extLst>
                  <a:ext uri="{FF2B5EF4-FFF2-40B4-BE49-F238E27FC236}">
                    <a16:creationId xmlns:a16="http://schemas.microsoft.com/office/drawing/2014/main" id="{CE860FD8-3466-4C93-86D7-7943AF781B1E}"/>
                  </a:ext>
                </a:extLst>
              </p:cNvPr>
              <p:cNvSpPr/>
              <p:nvPr/>
            </p:nvSpPr>
            <p:spPr>
              <a:xfrm>
                <a:off x="7321883"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6" name="Rectangle 735">
                <a:extLst>
                  <a:ext uri="{FF2B5EF4-FFF2-40B4-BE49-F238E27FC236}">
                    <a16:creationId xmlns:a16="http://schemas.microsoft.com/office/drawing/2014/main" id="{73CF3677-F8A2-4C8A-B949-F68C1BD4A390}"/>
                  </a:ext>
                </a:extLst>
              </p:cNvPr>
              <p:cNvSpPr/>
              <p:nvPr/>
            </p:nvSpPr>
            <p:spPr>
              <a:xfrm>
                <a:off x="7392092"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7" name="Rectangle 736">
                <a:extLst>
                  <a:ext uri="{FF2B5EF4-FFF2-40B4-BE49-F238E27FC236}">
                    <a16:creationId xmlns:a16="http://schemas.microsoft.com/office/drawing/2014/main" id="{2D428BB6-50F2-4D5D-BD03-C89E0B339C5D}"/>
                  </a:ext>
                </a:extLst>
              </p:cNvPr>
              <p:cNvSpPr/>
              <p:nvPr/>
            </p:nvSpPr>
            <p:spPr>
              <a:xfrm>
                <a:off x="746267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8" name="Rectangle 737">
                <a:extLst>
                  <a:ext uri="{FF2B5EF4-FFF2-40B4-BE49-F238E27FC236}">
                    <a16:creationId xmlns:a16="http://schemas.microsoft.com/office/drawing/2014/main" id="{D91C71E3-D698-40E3-9705-ADCF957A8D3F}"/>
                  </a:ext>
                </a:extLst>
              </p:cNvPr>
              <p:cNvSpPr/>
              <p:nvPr/>
            </p:nvSpPr>
            <p:spPr>
              <a:xfrm>
                <a:off x="753288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9" name="Rectangle 738">
                <a:extLst>
                  <a:ext uri="{FF2B5EF4-FFF2-40B4-BE49-F238E27FC236}">
                    <a16:creationId xmlns:a16="http://schemas.microsoft.com/office/drawing/2014/main" id="{CE1B171C-410E-4C75-82F6-31B027B1F669}"/>
                  </a:ext>
                </a:extLst>
              </p:cNvPr>
              <p:cNvSpPr/>
              <p:nvPr/>
            </p:nvSpPr>
            <p:spPr>
              <a:xfrm>
                <a:off x="760309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9" name="Rectangle 788">
                <a:extLst>
                  <a:ext uri="{FF2B5EF4-FFF2-40B4-BE49-F238E27FC236}">
                    <a16:creationId xmlns:a16="http://schemas.microsoft.com/office/drawing/2014/main" id="{AC25D884-623B-4E2A-93D4-6EA4A4AA6B1F}"/>
                  </a:ext>
                </a:extLst>
              </p:cNvPr>
              <p:cNvSpPr/>
              <p:nvPr/>
            </p:nvSpPr>
            <p:spPr>
              <a:xfrm>
                <a:off x="6760210"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0" name="Rectangle 789">
                <a:extLst>
                  <a:ext uri="{FF2B5EF4-FFF2-40B4-BE49-F238E27FC236}">
                    <a16:creationId xmlns:a16="http://schemas.microsoft.com/office/drawing/2014/main" id="{D3E3F54B-426E-496D-A8A2-782F3FDA3136}"/>
                  </a:ext>
                </a:extLst>
              </p:cNvPr>
              <p:cNvSpPr/>
              <p:nvPr/>
            </p:nvSpPr>
            <p:spPr>
              <a:xfrm>
                <a:off x="6830419"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1" name="Rectangle 790">
                <a:extLst>
                  <a:ext uri="{FF2B5EF4-FFF2-40B4-BE49-F238E27FC236}">
                    <a16:creationId xmlns:a16="http://schemas.microsoft.com/office/drawing/2014/main" id="{5719C55E-237B-4393-AED7-BABE116C61DC}"/>
                  </a:ext>
                </a:extLst>
              </p:cNvPr>
              <p:cNvSpPr/>
              <p:nvPr/>
            </p:nvSpPr>
            <p:spPr>
              <a:xfrm>
                <a:off x="6900628"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2" name="Rectangle 791">
                <a:extLst>
                  <a:ext uri="{FF2B5EF4-FFF2-40B4-BE49-F238E27FC236}">
                    <a16:creationId xmlns:a16="http://schemas.microsoft.com/office/drawing/2014/main" id="{9D11B8BD-95E0-48D5-8E1D-039446BD3F1F}"/>
                  </a:ext>
                </a:extLst>
              </p:cNvPr>
              <p:cNvSpPr/>
              <p:nvPr/>
            </p:nvSpPr>
            <p:spPr>
              <a:xfrm>
                <a:off x="697083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3" name="Rectangle 792">
                <a:extLst>
                  <a:ext uri="{FF2B5EF4-FFF2-40B4-BE49-F238E27FC236}">
                    <a16:creationId xmlns:a16="http://schemas.microsoft.com/office/drawing/2014/main" id="{67566D22-936A-4CFA-B984-BAAD3BFC4893}"/>
                  </a:ext>
                </a:extLst>
              </p:cNvPr>
              <p:cNvSpPr/>
              <p:nvPr/>
            </p:nvSpPr>
            <p:spPr>
              <a:xfrm>
                <a:off x="704104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4" name="Rectangle 793">
                <a:extLst>
                  <a:ext uri="{FF2B5EF4-FFF2-40B4-BE49-F238E27FC236}">
                    <a16:creationId xmlns:a16="http://schemas.microsoft.com/office/drawing/2014/main" id="{09134161-7D16-477C-A60C-7C998BE58B38}"/>
                  </a:ext>
                </a:extLst>
              </p:cNvPr>
              <p:cNvSpPr/>
              <p:nvPr/>
            </p:nvSpPr>
            <p:spPr>
              <a:xfrm>
                <a:off x="711125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5" name="Rectangle 794">
                <a:extLst>
                  <a:ext uri="{FF2B5EF4-FFF2-40B4-BE49-F238E27FC236}">
                    <a16:creationId xmlns:a16="http://schemas.microsoft.com/office/drawing/2014/main" id="{01E491DE-4027-4443-ABC2-37BC29362210}"/>
                  </a:ext>
                </a:extLst>
              </p:cNvPr>
              <p:cNvSpPr/>
              <p:nvPr/>
            </p:nvSpPr>
            <p:spPr>
              <a:xfrm>
                <a:off x="7181465"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6" name="Rectangle 795">
                <a:extLst>
                  <a:ext uri="{FF2B5EF4-FFF2-40B4-BE49-F238E27FC236}">
                    <a16:creationId xmlns:a16="http://schemas.microsoft.com/office/drawing/2014/main" id="{36C04D13-DCA7-4F9D-B7A9-1C813A180FD0}"/>
                  </a:ext>
                </a:extLst>
              </p:cNvPr>
              <p:cNvSpPr/>
              <p:nvPr/>
            </p:nvSpPr>
            <p:spPr>
              <a:xfrm>
                <a:off x="7251674"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7" name="Rectangle 796">
                <a:extLst>
                  <a:ext uri="{FF2B5EF4-FFF2-40B4-BE49-F238E27FC236}">
                    <a16:creationId xmlns:a16="http://schemas.microsoft.com/office/drawing/2014/main" id="{804B7181-53CF-42BC-932C-42CC158F6968}"/>
                  </a:ext>
                </a:extLst>
              </p:cNvPr>
              <p:cNvSpPr/>
              <p:nvPr/>
            </p:nvSpPr>
            <p:spPr>
              <a:xfrm>
                <a:off x="7321883"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8" name="Rectangle 797">
                <a:extLst>
                  <a:ext uri="{FF2B5EF4-FFF2-40B4-BE49-F238E27FC236}">
                    <a16:creationId xmlns:a16="http://schemas.microsoft.com/office/drawing/2014/main" id="{01C9AACE-3694-40BD-981A-CBDB1C9DEBE2}"/>
                  </a:ext>
                </a:extLst>
              </p:cNvPr>
              <p:cNvSpPr/>
              <p:nvPr/>
            </p:nvSpPr>
            <p:spPr>
              <a:xfrm>
                <a:off x="7392092"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9" name="Rectangle 798">
                <a:extLst>
                  <a:ext uri="{FF2B5EF4-FFF2-40B4-BE49-F238E27FC236}">
                    <a16:creationId xmlns:a16="http://schemas.microsoft.com/office/drawing/2014/main" id="{E22239EB-5C59-4874-A581-25991AA254FA}"/>
                  </a:ext>
                </a:extLst>
              </p:cNvPr>
              <p:cNvSpPr/>
              <p:nvPr/>
            </p:nvSpPr>
            <p:spPr>
              <a:xfrm>
                <a:off x="746267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00" name="Rectangle 799">
                <a:extLst>
                  <a:ext uri="{FF2B5EF4-FFF2-40B4-BE49-F238E27FC236}">
                    <a16:creationId xmlns:a16="http://schemas.microsoft.com/office/drawing/2014/main" id="{92B8B23F-E966-4693-8359-B9A4B9AA7101}"/>
                  </a:ext>
                </a:extLst>
              </p:cNvPr>
              <p:cNvSpPr/>
              <p:nvPr/>
            </p:nvSpPr>
            <p:spPr>
              <a:xfrm>
                <a:off x="753288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1" name="Rectangle 850">
                <a:extLst>
                  <a:ext uri="{FF2B5EF4-FFF2-40B4-BE49-F238E27FC236}">
                    <a16:creationId xmlns:a16="http://schemas.microsoft.com/office/drawing/2014/main" id="{742924B3-06F4-46DB-9D31-12F66564BE2A}"/>
                  </a:ext>
                </a:extLst>
              </p:cNvPr>
              <p:cNvSpPr/>
              <p:nvPr/>
            </p:nvSpPr>
            <p:spPr>
              <a:xfrm>
                <a:off x="6760210"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2" name="Rectangle 851">
                <a:extLst>
                  <a:ext uri="{FF2B5EF4-FFF2-40B4-BE49-F238E27FC236}">
                    <a16:creationId xmlns:a16="http://schemas.microsoft.com/office/drawing/2014/main" id="{8C2D1144-31AA-4AEB-BDEE-C5F7C0EB2CB7}"/>
                  </a:ext>
                </a:extLst>
              </p:cNvPr>
              <p:cNvSpPr/>
              <p:nvPr/>
            </p:nvSpPr>
            <p:spPr>
              <a:xfrm>
                <a:off x="6830419"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3" name="Rectangle 852">
                <a:extLst>
                  <a:ext uri="{FF2B5EF4-FFF2-40B4-BE49-F238E27FC236}">
                    <a16:creationId xmlns:a16="http://schemas.microsoft.com/office/drawing/2014/main" id="{864D3A4F-C6EF-4BC8-B85B-514F696808B9}"/>
                  </a:ext>
                </a:extLst>
              </p:cNvPr>
              <p:cNvSpPr/>
              <p:nvPr/>
            </p:nvSpPr>
            <p:spPr>
              <a:xfrm>
                <a:off x="6900628"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4" name="Rectangle 853">
                <a:extLst>
                  <a:ext uri="{FF2B5EF4-FFF2-40B4-BE49-F238E27FC236}">
                    <a16:creationId xmlns:a16="http://schemas.microsoft.com/office/drawing/2014/main" id="{858340E7-5E47-475D-83E4-8998AE92DE09}"/>
                  </a:ext>
                </a:extLst>
              </p:cNvPr>
              <p:cNvSpPr/>
              <p:nvPr/>
            </p:nvSpPr>
            <p:spPr>
              <a:xfrm>
                <a:off x="697083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5" name="Rectangle 854">
                <a:extLst>
                  <a:ext uri="{FF2B5EF4-FFF2-40B4-BE49-F238E27FC236}">
                    <a16:creationId xmlns:a16="http://schemas.microsoft.com/office/drawing/2014/main" id="{7B30C09D-79AC-4F50-9ACE-DC8D78C59C65}"/>
                  </a:ext>
                </a:extLst>
              </p:cNvPr>
              <p:cNvSpPr/>
              <p:nvPr/>
            </p:nvSpPr>
            <p:spPr>
              <a:xfrm>
                <a:off x="704104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6" name="Rectangle 855">
                <a:extLst>
                  <a:ext uri="{FF2B5EF4-FFF2-40B4-BE49-F238E27FC236}">
                    <a16:creationId xmlns:a16="http://schemas.microsoft.com/office/drawing/2014/main" id="{C68CB5C1-D5CF-4535-A693-08DDEEB40D6F}"/>
                  </a:ext>
                </a:extLst>
              </p:cNvPr>
              <p:cNvSpPr/>
              <p:nvPr/>
            </p:nvSpPr>
            <p:spPr>
              <a:xfrm>
                <a:off x="7111256"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7" name="Rectangle 856">
                <a:extLst>
                  <a:ext uri="{FF2B5EF4-FFF2-40B4-BE49-F238E27FC236}">
                    <a16:creationId xmlns:a16="http://schemas.microsoft.com/office/drawing/2014/main" id="{B23F367D-099A-49E0-816D-7C8421B21B03}"/>
                  </a:ext>
                </a:extLst>
              </p:cNvPr>
              <p:cNvSpPr/>
              <p:nvPr/>
            </p:nvSpPr>
            <p:spPr>
              <a:xfrm>
                <a:off x="7181465"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8" name="Rectangle 857">
                <a:extLst>
                  <a:ext uri="{FF2B5EF4-FFF2-40B4-BE49-F238E27FC236}">
                    <a16:creationId xmlns:a16="http://schemas.microsoft.com/office/drawing/2014/main" id="{069E2023-09EE-49B0-BA76-03B9D7949B01}"/>
                  </a:ext>
                </a:extLst>
              </p:cNvPr>
              <p:cNvSpPr/>
              <p:nvPr/>
            </p:nvSpPr>
            <p:spPr>
              <a:xfrm>
                <a:off x="7251674"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9" name="Rectangle 858">
                <a:extLst>
                  <a:ext uri="{FF2B5EF4-FFF2-40B4-BE49-F238E27FC236}">
                    <a16:creationId xmlns:a16="http://schemas.microsoft.com/office/drawing/2014/main" id="{4B1C3932-2172-49CC-9932-2670C4B090CD}"/>
                  </a:ext>
                </a:extLst>
              </p:cNvPr>
              <p:cNvSpPr/>
              <p:nvPr/>
            </p:nvSpPr>
            <p:spPr>
              <a:xfrm>
                <a:off x="7321883"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0" name="Rectangle 859">
                <a:extLst>
                  <a:ext uri="{FF2B5EF4-FFF2-40B4-BE49-F238E27FC236}">
                    <a16:creationId xmlns:a16="http://schemas.microsoft.com/office/drawing/2014/main" id="{D75993C6-45CD-406E-A84E-97C75DDD1E77}"/>
                  </a:ext>
                </a:extLst>
              </p:cNvPr>
              <p:cNvSpPr/>
              <p:nvPr/>
            </p:nvSpPr>
            <p:spPr>
              <a:xfrm>
                <a:off x="7392092"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1" name="Rectangle 860">
                <a:extLst>
                  <a:ext uri="{FF2B5EF4-FFF2-40B4-BE49-F238E27FC236}">
                    <a16:creationId xmlns:a16="http://schemas.microsoft.com/office/drawing/2014/main" id="{36C1B58E-B669-4B55-8CDB-79D26E76FF69}"/>
                  </a:ext>
                </a:extLst>
              </p:cNvPr>
              <p:cNvSpPr/>
              <p:nvPr/>
            </p:nvSpPr>
            <p:spPr>
              <a:xfrm>
                <a:off x="746267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3" name="Rectangle 912">
                <a:extLst>
                  <a:ext uri="{FF2B5EF4-FFF2-40B4-BE49-F238E27FC236}">
                    <a16:creationId xmlns:a16="http://schemas.microsoft.com/office/drawing/2014/main" id="{28E8795A-EB9C-408A-A304-12AB5E7E4B41}"/>
                  </a:ext>
                </a:extLst>
              </p:cNvPr>
              <p:cNvSpPr/>
              <p:nvPr/>
            </p:nvSpPr>
            <p:spPr>
              <a:xfrm>
                <a:off x="6760210"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4" name="Rectangle 913">
                <a:extLst>
                  <a:ext uri="{FF2B5EF4-FFF2-40B4-BE49-F238E27FC236}">
                    <a16:creationId xmlns:a16="http://schemas.microsoft.com/office/drawing/2014/main" id="{FF3FFD73-E4CF-48D6-A0BA-D20E84EA037D}"/>
                  </a:ext>
                </a:extLst>
              </p:cNvPr>
              <p:cNvSpPr/>
              <p:nvPr/>
            </p:nvSpPr>
            <p:spPr>
              <a:xfrm>
                <a:off x="6830419"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5" name="Rectangle 914">
                <a:extLst>
                  <a:ext uri="{FF2B5EF4-FFF2-40B4-BE49-F238E27FC236}">
                    <a16:creationId xmlns:a16="http://schemas.microsoft.com/office/drawing/2014/main" id="{3B7BC4B7-0400-4D02-BC35-815CB79D97AC}"/>
                  </a:ext>
                </a:extLst>
              </p:cNvPr>
              <p:cNvSpPr/>
              <p:nvPr/>
            </p:nvSpPr>
            <p:spPr>
              <a:xfrm>
                <a:off x="6900628"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6" name="Rectangle 915">
                <a:extLst>
                  <a:ext uri="{FF2B5EF4-FFF2-40B4-BE49-F238E27FC236}">
                    <a16:creationId xmlns:a16="http://schemas.microsoft.com/office/drawing/2014/main" id="{A4D2D0B0-7573-4D06-B825-818B746D4D29}"/>
                  </a:ext>
                </a:extLst>
              </p:cNvPr>
              <p:cNvSpPr/>
              <p:nvPr/>
            </p:nvSpPr>
            <p:spPr>
              <a:xfrm>
                <a:off x="697083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7" name="Rectangle 916">
                <a:extLst>
                  <a:ext uri="{FF2B5EF4-FFF2-40B4-BE49-F238E27FC236}">
                    <a16:creationId xmlns:a16="http://schemas.microsoft.com/office/drawing/2014/main" id="{D185DF40-36C8-42F7-841B-A8A17EC56797}"/>
                  </a:ext>
                </a:extLst>
              </p:cNvPr>
              <p:cNvSpPr/>
              <p:nvPr/>
            </p:nvSpPr>
            <p:spPr>
              <a:xfrm>
                <a:off x="704104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8" name="Rectangle 917">
                <a:extLst>
                  <a:ext uri="{FF2B5EF4-FFF2-40B4-BE49-F238E27FC236}">
                    <a16:creationId xmlns:a16="http://schemas.microsoft.com/office/drawing/2014/main" id="{DE9F039E-0EDA-42CE-830E-6A39A37C5C6D}"/>
                  </a:ext>
                </a:extLst>
              </p:cNvPr>
              <p:cNvSpPr/>
              <p:nvPr/>
            </p:nvSpPr>
            <p:spPr>
              <a:xfrm>
                <a:off x="7111256"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9" name="Rectangle 918">
                <a:extLst>
                  <a:ext uri="{FF2B5EF4-FFF2-40B4-BE49-F238E27FC236}">
                    <a16:creationId xmlns:a16="http://schemas.microsoft.com/office/drawing/2014/main" id="{2E548E15-C7F1-4EF4-8D0C-A8D45C82D73B}"/>
                  </a:ext>
                </a:extLst>
              </p:cNvPr>
              <p:cNvSpPr/>
              <p:nvPr/>
            </p:nvSpPr>
            <p:spPr>
              <a:xfrm>
                <a:off x="7181465"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0" name="Rectangle 919">
                <a:extLst>
                  <a:ext uri="{FF2B5EF4-FFF2-40B4-BE49-F238E27FC236}">
                    <a16:creationId xmlns:a16="http://schemas.microsoft.com/office/drawing/2014/main" id="{1280B8C8-CD3E-4A97-93BC-CF26B8A1A11C}"/>
                  </a:ext>
                </a:extLst>
              </p:cNvPr>
              <p:cNvSpPr/>
              <p:nvPr/>
            </p:nvSpPr>
            <p:spPr>
              <a:xfrm>
                <a:off x="7251674"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1" name="Rectangle 920">
                <a:extLst>
                  <a:ext uri="{FF2B5EF4-FFF2-40B4-BE49-F238E27FC236}">
                    <a16:creationId xmlns:a16="http://schemas.microsoft.com/office/drawing/2014/main" id="{90BD4E39-3613-4A89-9EF7-40706D42A039}"/>
                  </a:ext>
                </a:extLst>
              </p:cNvPr>
              <p:cNvSpPr/>
              <p:nvPr/>
            </p:nvSpPr>
            <p:spPr>
              <a:xfrm>
                <a:off x="7321883"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2" name="Rectangle 921">
                <a:extLst>
                  <a:ext uri="{FF2B5EF4-FFF2-40B4-BE49-F238E27FC236}">
                    <a16:creationId xmlns:a16="http://schemas.microsoft.com/office/drawing/2014/main" id="{1253B770-D833-4302-BED8-D7B9FDB4F4BD}"/>
                  </a:ext>
                </a:extLst>
              </p:cNvPr>
              <p:cNvSpPr/>
              <p:nvPr/>
            </p:nvSpPr>
            <p:spPr>
              <a:xfrm>
                <a:off x="7392092"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3" name="Rectangle 922">
                <a:extLst>
                  <a:ext uri="{FF2B5EF4-FFF2-40B4-BE49-F238E27FC236}">
                    <a16:creationId xmlns:a16="http://schemas.microsoft.com/office/drawing/2014/main" id="{AA0FB46E-DA8C-4ED7-90DF-90F211E8C143}"/>
                  </a:ext>
                </a:extLst>
              </p:cNvPr>
              <p:cNvSpPr/>
              <p:nvPr/>
            </p:nvSpPr>
            <p:spPr>
              <a:xfrm>
                <a:off x="746267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5" name="Rectangle 974">
                <a:extLst>
                  <a:ext uri="{FF2B5EF4-FFF2-40B4-BE49-F238E27FC236}">
                    <a16:creationId xmlns:a16="http://schemas.microsoft.com/office/drawing/2014/main" id="{A089128C-13AF-4D8D-BED2-E80F6CE341E9}"/>
                  </a:ext>
                </a:extLst>
              </p:cNvPr>
              <p:cNvSpPr/>
              <p:nvPr/>
            </p:nvSpPr>
            <p:spPr>
              <a:xfrm>
                <a:off x="6760210"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6" name="Rectangle 975">
                <a:extLst>
                  <a:ext uri="{FF2B5EF4-FFF2-40B4-BE49-F238E27FC236}">
                    <a16:creationId xmlns:a16="http://schemas.microsoft.com/office/drawing/2014/main" id="{4CDA8A6B-3D19-4F5F-8697-C7556511C308}"/>
                  </a:ext>
                </a:extLst>
              </p:cNvPr>
              <p:cNvSpPr/>
              <p:nvPr/>
            </p:nvSpPr>
            <p:spPr>
              <a:xfrm>
                <a:off x="6830419"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7" name="Rectangle 976">
                <a:extLst>
                  <a:ext uri="{FF2B5EF4-FFF2-40B4-BE49-F238E27FC236}">
                    <a16:creationId xmlns:a16="http://schemas.microsoft.com/office/drawing/2014/main" id="{996F41FF-E19E-498E-91CC-406F6C785585}"/>
                  </a:ext>
                </a:extLst>
              </p:cNvPr>
              <p:cNvSpPr/>
              <p:nvPr/>
            </p:nvSpPr>
            <p:spPr>
              <a:xfrm>
                <a:off x="6900628"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8" name="Rectangle 977">
                <a:extLst>
                  <a:ext uri="{FF2B5EF4-FFF2-40B4-BE49-F238E27FC236}">
                    <a16:creationId xmlns:a16="http://schemas.microsoft.com/office/drawing/2014/main" id="{10248908-AA93-4BE1-BA7F-80F49936FC35}"/>
                  </a:ext>
                </a:extLst>
              </p:cNvPr>
              <p:cNvSpPr/>
              <p:nvPr/>
            </p:nvSpPr>
            <p:spPr>
              <a:xfrm>
                <a:off x="697083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9" name="Rectangle 978">
                <a:extLst>
                  <a:ext uri="{FF2B5EF4-FFF2-40B4-BE49-F238E27FC236}">
                    <a16:creationId xmlns:a16="http://schemas.microsoft.com/office/drawing/2014/main" id="{5220E703-84E3-4356-8EE2-F730DD6ECD57}"/>
                  </a:ext>
                </a:extLst>
              </p:cNvPr>
              <p:cNvSpPr/>
              <p:nvPr/>
            </p:nvSpPr>
            <p:spPr>
              <a:xfrm>
                <a:off x="704104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0" name="Rectangle 979">
                <a:extLst>
                  <a:ext uri="{FF2B5EF4-FFF2-40B4-BE49-F238E27FC236}">
                    <a16:creationId xmlns:a16="http://schemas.microsoft.com/office/drawing/2014/main" id="{231B1DA1-9E7E-4B1F-959E-F5ACF8CCE0A5}"/>
                  </a:ext>
                </a:extLst>
              </p:cNvPr>
              <p:cNvSpPr/>
              <p:nvPr/>
            </p:nvSpPr>
            <p:spPr>
              <a:xfrm>
                <a:off x="7111256"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1" name="Rectangle 980">
                <a:extLst>
                  <a:ext uri="{FF2B5EF4-FFF2-40B4-BE49-F238E27FC236}">
                    <a16:creationId xmlns:a16="http://schemas.microsoft.com/office/drawing/2014/main" id="{82BFD688-27C7-479E-809F-84ED0F8327BB}"/>
                  </a:ext>
                </a:extLst>
              </p:cNvPr>
              <p:cNvSpPr/>
              <p:nvPr/>
            </p:nvSpPr>
            <p:spPr>
              <a:xfrm>
                <a:off x="7181465"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2" name="Rectangle 981">
                <a:extLst>
                  <a:ext uri="{FF2B5EF4-FFF2-40B4-BE49-F238E27FC236}">
                    <a16:creationId xmlns:a16="http://schemas.microsoft.com/office/drawing/2014/main" id="{237C3C9E-4E4E-4DB3-8E03-6A0656851C62}"/>
                  </a:ext>
                </a:extLst>
              </p:cNvPr>
              <p:cNvSpPr/>
              <p:nvPr/>
            </p:nvSpPr>
            <p:spPr>
              <a:xfrm>
                <a:off x="7251674"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3" name="Rectangle 982">
                <a:extLst>
                  <a:ext uri="{FF2B5EF4-FFF2-40B4-BE49-F238E27FC236}">
                    <a16:creationId xmlns:a16="http://schemas.microsoft.com/office/drawing/2014/main" id="{B6A57921-23B7-4288-A477-4CB841E8DEF1}"/>
                  </a:ext>
                </a:extLst>
              </p:cNvPr>
              <p:cNvSpPr/>
              <p:nvPr/>
            </p:nvSpPr>
            <p:spPr>
              <a:xfrm>
                <a:off x="7321883"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4" name="Rectangle 983">
                <a:extLst>
                  <a:ext uri="{FF2B5EF4-FFF2-40B4-BE49-F238E27FC236}">
                    <a16:creationId xmlns:a16="http://schemas.microsoft.com/office/drawing/2014/main" id="{6EDB55FE-78F4-4D34-86B7-124D5CD82BB6}"/>
                  </a:ext>
                </a:extLst>
              </p:cNvPr>
              <p:cNvSpPr/>
              <p:nvPr/>
            </p:nvSpPr>
            <p:spPr>
              <a:xfrm>
                <a:off x="7392092"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7" name="Rectangle 1036">
                <a:extLst>
                  <a:ext uri="{FF2B5EF4-FFF2-40B4-BE49-F238E27FC236}">
                    <a16:creationId xmlns:a16="http://schemas.microsoft.com/office/drawing/2014/main" id="{762AB94E-F830-4CBA-8624-6306DA296EC1}"/>
                  </a:ext>
                </a:extLst>
              </p:cNvPr>
              <p:cNvSpPr/>
              <p:nvPr/>
            </p:nvSpPr>
            <p:spPr>
              <a:xfrm>
                <a:off x="6760210"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8" name="Rectangle 1037">
                <a:extLst>
                  <a:ext uri="{FF2B5EF4-FFF2-40B4-BE49-F238E27FC236}">
                    <a16:creationId xmlns:a16="http://schemas.microsoft.com/office/drawing/2014/main" id="{8253104A-468E-4D5F-B3FD-8F68869742A5}"/>
                  </a:ext>
                </a:extLst>
              </p:cNvPr>
              <p:cNvSpPr/>
              <p:nvPr/>
            </p:nvSpPr>
            <p:spPr>
              <a:xfrm>
                <a:off x="6830419"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9" name="Rectangle 1038">
                <a:extLst>
                  <a:ext uri="{FF2B5EF4-FFF2-40B4-BE49-F238E27FC236}">
                    <a16:creationId xmlns:a16="http://schemas.microsoft.com/office/drawing/2014/main" id="{A1EB9377-E6D9-4265-A5AD-08D85377B74F}"/>
                  </a:ext>
                </a:extLst>
              </p:cNvPr>
              <p:cNvSpPr/>
              <p:nvPr/>
            </p:nvSpPr>
            <p:spPr>
              <a:xfrm>
                <a:off x="6900628"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0" name="Rectangle 1039">
                <a:extLst>
                  <a:ext uri="{FF2B5EF4-FFF2-40B4-BE49-F238E27FC236}">
                    <a16:creationId xmlns:a16="http://schemas.microsoft.com/office/drawing/2014/main" id="{10539725-2811-48A3-8420-8B4D965D001B}"/>
                  </a:ext>
                </a:extLst>
              </p:cNvPr>
              <p:cNvSpPr/>
              <p:nvPr/>
            </p:nvSpPr>
            <p:spPr>
              <a:xfrm>
                <a:off x="697083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1" name="Rectangle 1040">
                <a:extLst>
                  <a:ext uri="{FF2B5EF4-FFF2-40B4-BE49-F238E27FC236}">
                    <a16:creationId xmlns:a16="http://schemas.microsoft.com/office/drawing/2014/main" id="{B842BA80-6310-4E37-97B4-7F663EF81264}"/>
                  </a:ext>
                </a:extLst>
              </p:cNvPr>
              <p:cNvSpPr/>
              <p:nvPr/>
            </p:nvSpPr>
            <p:spPr>
              <a:xfrm>
                <a:off x="704104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2" name="Rectangle 1041">
                <a:extLst>
                  <a:ext uri="{FF2B5EF4-FFF2-40B4-BE49-F238E27FC236}">
                    <a16:creationId xmlns:a16="http://schemas.microsoft.com/office/drawing/2014/main" id="{3FF6548B-61B0-48A9-B84B-316C82748EF2}"/>
                  </a:ext>
                </a:extLst>
              </p:cNvPr>
              <p:cNvSpPr/>
              <p:nvPr/>
            </p:nvSpPr>
            <p:spPr>
              <a:xfrm>
                <a:off x="7111256"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3" name="Rectangle 1042">
                <a:extLst>
                  <a:ext uri="{FF2B5EF4-FFF2-40B4-BE49-F238E27FC236}">
                    <a16:creationId xmlns:a16="http://schemas.microsoft.com/office/drawing/2014/main" id="{D549D814-083E-470A-AA75-444BAA97A1D4}"/>
                  </a:ext>
                </a:extLst>
              </p:cNvPr>
              <p:cNvSpPr/>
              <p:nvPr/>
            </p:nvSpPr>
            <p:spPr>
              <a:xfrm>
                <a:off x="7181465"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4" name="Rectangle 1043">
                <a:extLst>
                  <a:ext uri="{FF2B5EF4-FFF2-40B4-BE49-F238E27FC236}">
                    <a16:creationId xmlns:a16="http://schemas.microsoft.com/office/drawing/2014/main" id="{93DFAE99-C791-4E61-AB5F-52C7C8ADB3F7}"/>
                  </a:ext>
                </a:extLst>
              </p:cNvPr>
              <p:cNvSpPr/>
              <p:nvPr/>
            </p:nvSpPr>
            <p:spPr>
              <a:xfrm>
                <a:off x="7251674"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5" name="Rectangle 1044">
                <a:extLst>
                  <a:ext uri="{FF2B5EF4-FFF2-40B4-BE49-F238E27FC236}">
                    <a16:creationId xmlns:a16="http://schemas.microsoft.com/office/drawing/2014/main" id="{A5259785-A34E-4650-BA13-6FA858EB3F9C}"/>
                  </a:ext>
                </a:extLst>
              </p:cNvPr>
              <p:cNvSpPr/>
              <p:nvPr/>
            </p:nvSpPr>
            <p:spPr>
              <a:xfrm>
                <a:off x="7321883"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99" name="Rectangle 1098">
                <a:extLst>
                  <a:ext uri="{FF2B5EF4-FFF2-40B4-BE49-F238E27FC236}">
                    <a16:creationId xmlns:a16="http://schemas.microsoft.com/office/drawing/2014/main" id="{3649D079-5874-44C2-B791-5907F762B985}"/>
                  </a:ext>
                </a:extLst>
              </p:cNvPr>
              <p:cNvSpPr/>
              <p:nvPr/>
            </p:nvSpPr>
            <p:spPr>
              <a:xfrm>
                <a:off x="6760210"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0" name="Rectangle 1099">
                <a:extLst>
                  <a:ext uri="{FF2B5EF4-FFF2-40B4-BE49-F238E27FC236}">
                    <a16:creationId xmlns:a16="http://schemas.microsoft.com/office/drawing/2014/main" id="{BE38AE8E-87F4-46C4-9193-E96D63A09C4E}"/>
                  </a:ext>
                </a:extLst>
              </p:cNvPr>
              <p:cNvSpPr/>
              <p:nvPr/>
            </p:nvSpPr>
            <p:spPr>
              <a:xfrm>
                <a:off x="6830419"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1" name="Rectangle 1100">
                <a:extLst>
                  <a:ext uri="{FF2B5EF4-FFF2-40B4-BE49-F238E27FC236}">
                    <a16:creationId xmlns:a16="http://schemas.microsoft.com/office/drawing/2014/main" id="{F096646E-A5E8-4D05-8C14-C64603444A1B}"/>
                  </a:ext>
                </a:extLst>
              </p:cNvPr>
              <p:cNvSpPr/>
              <p:nvPr/>
            </p:nvSpPr>
            <p:spPr>
              <a:xfrm>
                <a:off x="6900628"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2" name="Rectangle 1101">
                <a:extLst>
                  <a:ext uri="{FF2B5EF4-FFF2-40B4-BE49-F238E27FC236}">
                    <a16:creationId xmlns:a16="http://schemas.microsoft.com/office/drawing/2014/main" id="{0D797566-1049-4A1D-934C-3FCAE71609FB}"/>
                  </a:ext>
                </a:extLst>
              </p:cNvPr>
              <p:cNvSpPr/>
              <p:nvPr/>
            </p:nvSpPr>
            <p:spPr>
              <a:xfrm>
                <a:off x="697083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3" name="Rectangle 1102">
                <a:extLst>
                  <a:ext uri="{FF2B5EF4-FFF2-40B4-BE49-F238E27FC236}">
                    <a16:creationId xmlns:a16="http://schemas.microsoft.com/office/drawing/2014/main" id="{EA84EDDA-0D55-446F-8C0A-2D865EB33880}"/>
                  </a:ext>
                </a:extLst>
              </p:cNvPr>
              <p:cNvSpPr/>
              <p:nvPr/>
            </p:nvSpPr>
            <p:spPr>
              <a:xfrm>
                <a:off x="704104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4" name="Rectangle 1103">
                <a:extLst>
                  <a:ext uri="{FF2B5EF4-FFF2-40B4-BE49-F238E27FC236}">
                    <a16:creationId xmlns:a16="http://schemas.microsoft.com/office/drawing/2014/main" id="{480F966F-0F4B-40B0-A7C9-5F5BB4AC4B1D}"/>
                  </a:ext>
                </a:extLst>
              </p:cNvPr>
              <p:cNvSpPr/>
              <p:nvPr/>
            </p:nvSpPr>
            <p:spPr>
              <a:xfrm>
                <a:off x="7111256"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5" name="Rectangle 1104">
                <a:extLst>
                  <a:ext uri="{FF2B5EF4-FFF2-40B4-BE49-F238E27FC236}">
                    <a16:creationId xmlns:a16="http://schemas.microsoft.com/office/drawing/2014/main" id="{AEC8D877-98CB-40F1-92E3-42E5DF77BDA6}"/>
                  </a:ext>
                </a:extLst>
              </p:cNvPr>
              <p:cNvSpPr/>
              <p:nvPr/>
            </p:nvSpPr>
            <p:spPr>
              <a:xfrm>
                <a:off x="7181465"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6" name="Rectangle 1105">
                <a:extLst>
                  <a:ext uri="{FF2B5EF4-FFF2-40B4-BE49-F238E27FC236}">
                    <a16:creationId xmlns:a16="http://schemas.microsoft.com/office/drawing/2014/main" id="{A8091AC5-AD61-45DD-A663-E0A3A047A383}"/>
                  </a:ext>
                </a:extLst>
              </p:cNvPr>
              <p:cNvSpPr/>
              <p:nvPr/>
            </p:nvSpPr>
            <p:spPr>
              <a:xfrm>
                <a:off x="7251674"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7" name="Rectangle 1106">
                <a:extLst>
                  <a:ext uri="{FF2B5EF4-FFF2-40B4-BE49-F238E27FC236}">
                    <a16:creationId xmlns:a16="http://schemas.microsoft.com/office/drawing/2014/main" id="{F835FD1D-4878-4795-9CB6-A98557318AC7}"/>
                  </a:ext>
                </a:extLst>
              </p:cNvPr>
              <p:cNvSpPr/>
              <p:nvPr/>
            </p:nvSpPr>
            <p:spPr>
              <a:xfrm>
                <a:off x="7321883"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1" name="Rectangle 1160">
                <a:extLst>
                  <a:ext uri="{FF2B5EF4-FFF2-40B4-BE49-F238E27FC236}">
                    <a16:creationId xmlns:a16="http://schemas.microsoft.com/office/drawing/2014/main" id="{8EC9BF23-C8BD-42B0-9EA8-CE6705809E68}"/>
                  </a:ext>
                </a:extLst>
              </p:cNvPr>
              <p:cNvSpPr/>
              <p:nvPr/>
            </p:nvSpPr>
            <p:spPr>
              <a:xfrm>
                <a:off x="6760210"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2" name="Rectangle 1161">
                <a:extLst>
                  <a:ext uri="{FF2B5EF4-FFF2-40B4-BE49-F238E27FC236}">
                    <a16:creationId xmlns:a16="http://schemas.microsoft.com/office/drawing/2014/main" id="{8DCC7D66-4ACE-425B-BB41-F1799B1BDB99}"/>
                  </a:ext>
                </a:extLst>
              </p:cNvPr>
              <p:cNvSpPr/>
              <p:nvPr/>
            </p:nvSpPr>
            <p:spPr>
              <a:xfrm>
                <a:off x="6830419"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3" name="Rectangle 1162">
                <a:extLst>
                  <a:ext uri="{FF2B5EF4-FFF2-40B4-BE49-F238E27FC236}">
                    <a16:creationId xmlns:a16="http://schemas.microsoft.com/office/drawing/2014/main" id="{69ACF009-22BF-43EF-AE55-7A4DF5B14F78}"/>
                  </a:ext>
                </a:extLst>
              </p:cNvPr>
              <p:cNvSpPr/>
              <p:nvPr/>
            </p:nvSpPr>
            <p:spPr>
              <a:xfrm>
                <a:off x="6900628"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4" name="Rectangle 1163">
                <a:extLst>
                  <a:ext uri="{FF2B5EF4-FFF2-40B4-BE49-F238E27FC236}">
                    <a16:creationId xmlns:a16="http://schemas.microsoft.com/office/drawing/2014/main" id="{7BE3E2DE-3597-4179-9FA5-EFAC988C2D50}"/>
                  </a:ext>
                </a:extLst>
              </p:cNvPr>
              <p:cNvSpPr/>
              <p:nvPr/>
            </p:nvSpPr>
            <p:spPr>
              <a:xfrm>
                <a:off x="697083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5" name="Rectangle 1164">
                <a:extLst>
                  <a:ext uri="{FF2B5EF4-FFF2-40B4-BE49-F238E27FC236}">
                    <a16:creationId xmlns:a16="http://schemas.microsoft.com/office/drawing/2014/main" id="{0399E8C2-322A-4B1E-891D-C98072513EA6}"/>
                  </a:ext>
                </a:extLst>
              </p:cNvPr>
              <p:cNvSpPr/>
              <p:nvPr/>
            </p:nvSpPr>
            <p:spPr>
              <a:xfrm>
                <a:off x="704104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6" name="Rectangle 1165">
                <a:extLst>
                  <a:ext uri="{FF2B5EF4-FFF2-40B4-BE49-F238E27FC236}">
                    <a16:creationId xmlns:a16="http://schemas.microsoft.com/office/drawing/2014/main" id="{4C3B4885-7A13-455D-974F-0DA4E3CD6395}"/>
                  </a:ext>
                </a:extLst>
              </p:cNvPr>
              <p:cNvSpPr/>
              <p:nvPr/>
            </p:nvSpPr>
            <p:spPr>
              <a:xfrm>
                <a:off x="7111256"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7" name="Rectangle 1166">
                <a:extLst>
                  <a:ext uri="{FF2B5EF4-FFF2-40B4-BE49-F238E27FC236}">
                    <a16:creationId xmlns:a16="http://schemas.microsoft.com/office/drawing/2014/main" id="{BD6AA34C-37D9-4EEB-A579-FFC724F9B4A1}"/>
                  </a:ext>
                </a:extLst>
              </p:cNvPr>
              <p:cNvSpPr/>
              <p:nvPr/>
            </p:nvSpPr>
            <p:spPr>
              <a:xfrm>
                <a:off x="7181465"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8" name="Rectangle 1167">
                <a:extLst>
                  <a:ext uri="{FF2B5EF4-FFF2-40B4-BE49-F238E27FC236}">
                    <a16:creationId xmlns:a16="http://schemas.microsoft.com/office/drawing/2014/main" id="{D4F65F18-7DBD-48B5-B4E2-4E601301470D}"/>
                  </a:ext>
                </a:extLst>
              </p:cNvPr>
              <p:cNvSpPr/>
              <p:nvPr/>
            </p:nvSpPr>
            <p:spPr>
              <a:xfrm>
                <a:off x="7251674"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3" name="Rectangle 1222">
                <a:extLst>
                  <a:ext uri="{FF2B5EF4-FFF2-40B4-BE49-F238E27FC236}">
                    <a16:creationId xmlns:a16="http://schemas.microsoft.com/office/drawing/2014/main" id="{DEC880E0-777B-444F-B409-1C1F2A0E742B}"/>
                  </a:ext>
                </a:extLst>
              </p:cNvPr>
              <p:cNvSpPr/>
              <p:nvPr/>
            </p:nvSpPr>
            <p:spPr>
              <a:xfrm>
                <a:off x="6760210"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4" name="Rectangle 1223">
                <a:extLst>
                  <a:ext uri="{FF2B5EF4-FFF2-40B4-BE49-F238E27FC236}">
                    <a16:creationId xmlns:a16="http://schemas.microsoft.com/office/drawing/2014/main" id="{40C31D8E-EA51-472D-808F-8341F97AA3B2}"/>
                  </a:ext>
                </a:extLst>
              </p:cNvPr>
              <p:cNvSpPr/>
              <p:nvPr/>
            </p:nvSpPr>
            <p:spPr>
              <a:xfrm>
                <a:off x="6830419"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5" name="Rectangle 1224">
                <a:extLst>
                  <a:ext uri="{FF2B5EF4-FFF2-40B4-BE49-F238E27FC236}">
                    <a16:creationId xmlns:a16="http://schemas.microsoft.com/office/drawing/2014/main" id="{9A59F44E-F598-413B-B948-1EC09CF5D272}"/>
                  </a:ext>
                </a:extLst>
              </p:cNvPr>
              <p:cNvSpPr/>
              <p:nvPr/>
            </p:nvSpPr>
            <p:spPr>
              <a:xfrm>
                <a:off x="6900628"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6" name="Rectangle 1225">
                <a:extLst>
                  <a:ext uri="{FF2B5EF4-FFF2-40B4-BE49-F238E27FC236}">
                    <a16:creationId xmlns:a16="http://schemas.microsoft.com/office/drawing/2014/main" id="{37BA6AB6-EF71-4454-8B45-A5DB1DF1097B}"/>
                  </a:ext>
                </a:extLst>
              </p:cNvPr>
              <p:cNvSpPr/>
              <p:nvPr/>
            </p:nvSpPr>
            <p:spPr>
              <a:xfrm>
                <a:off x="697083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7" name="Rectangle 1226">
                <a:extLst>
                  <a:ext uri="{FF2B5EF4-FFF2-40B4-BE49-F238E27FC236}">
                    <a16:creationId xmlns:a16="http://schemas.microsoft.com/office/drawing/2014/main" id="{4A0ACD82-84C6-4F7A-9721-C8A0F2CB6505}"/>
                  </a:ext>
                </a:extLst>
              </p:cNvPr>
              <p:cNvSpPr/>
              <p:nvPr/>
            </p:nvSpPr>
            <p:spPr>
              <a:xfrm>
                <a:off x="704104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8" name="Rectangle 1227">
                <a:extLst>
                  <a:ext uri="{FF2B5EF4-FFF2-40B4-BE49-F238E27FC236}">
                    <a16:creationId xmlns:a16="http://schemas.microsoft.com/office/drawing/2014/main" id="{50A43A40-F893-4251-B5C6-CF46BA927F52}"/>
                  </a:ext>
                </a:extLst>
              </p:cNvPr>
              <p:cNvSpPr/>
              <p:nvPr/>
            </p:nvSpPr>
            <p:spPr>
              <a:xfrm>
                <a:off x="7111256"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9" name="Rectangle 1228">
                <a:extLst>
                  <a:ext uri="{FF2B5EF4-FFF2-40B4-BE49-F238E27FC236}">
                    <a16:creationId xmlns:a16="http://schemas.microsoft.com/office/drawing/2014/main" id="{33DCFFC3-C4B3-4058-A1C3-F789B9406CB5}"/>
                  </a:ext>
                </a:extLst>
              </p:cNvPr>
              <p:cNvSpPr/>
              <p:nvPr/>
            </p:nvSpPr>
            <p:spPr>
              <a:xfrm>
                <a:off x="7181465"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5" name="Rectangle 1284">
                <a:extLst>
                  <a:ext uri="{FF2B5EF4-FFF2-40B4-BE49-F238E27FC236}">
                    <a16:creationId xmlns:a16="http://schemas.microsoft.com/office/drawing/2014/main" id="{5EEBC1B9-B9A9-43AC-9572-7ED0C0095280}"/>
                  </a:ext>
                </a:extLst>
              </p:cNvPr>
              <p:cNvSpPr/>
              <p:nvPr/>
            </p:nvSpPr>
            <p:spPr>
              <a:xfrm>
                <a:off x="6760210"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6" name="Rectangle 1285">
                <a:extLst>
                  <a:ext uri="{FF2B5EF4-FFF2-40B4-BE49-F238E27FC236}">
                    <a16:creationId xmlns:a16="http://schemas.microsoft.com/office/drawing/2014/main" id="{792664DD-6FFC-4043-9152-0120C3399F6F}"/>
                  </a:ext>
                </a:extLst>
              </p:cNvPr>
              <p:cNvSpPr/>
              <p:nvPr/>
            </p:nvSpPr>
            <p:spPr>
              <a:xfrm>
                <a:off x="6830419"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7" name="Rectangle 1286">
                <a:extLst>
                  <a:ext uri="{FF2B5EF4-FFF2-40B4-BE49-F238E27FC236}">
                    <a16:creationId xmlns:a16="http://schemas.microsoft.com/office/drawing/2014/main" id="{266B84D4-DD58-4035-87A2-068AA474532D}"/>
                  </a:ext>
                </a:extLst>
              </p:cNvPr>
              <p:cNvSpPr/>
              <p:nvPr/>
            </p:nvSpPr>
            <p:spPr>
              <a:xfrm>
                <a:off x="6900628"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8" name="Rectangle 1287">
                <a:extLst>
                  <a:ext uri="{FF2B5EF4-FFF2-40B4-BE49-F238E27FC236}">
                    <a16:creationId xmlns:a16="http://schemas.microsoft.com/office/drawing/2014/main" id="{78CAAECE-44F7-4CE7-893E-C16EC9DD55E1}"/>
                  </a:ext>
                </a:extLst>
              </p:cNvPr>
              <p:cNvSpPr/>
              <p:nvPr/>
            </p:nvSpPr>
            <p:spPr>
              <a:xfrm>
                <a:off x="697083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9" name="Rectangle 1288">
                <a:extLst>
                  <a:ext uri="{FF2B5EF4-FFF2-40B4-BE49-F238E27FC236}">
                    <a16:creationId xmlns:a16="http://schemas.microsoft.com/office/drawing/2014/main" id="{CCA1213E-F6CF-439D-963B-21EAD8FBC898}"/>
                  </a:ext>
                </a:extLst>
              </p:cNvPr>
              <p:cNvSpPr/>
              <p:nvPr/>
            </p:nvSpPr>
            <p:spPr>
              <a:xfrm>
                <a:off x="704104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0" name="Rectangle 1289">
                <a:extLst>
                  <a:ext uri="{FF2B5EF4-FFF2-40B4-BE49-F238E27FC236}">
                    <a16:creationId xmlns:a16="http://schemas.microsoft.com/office/drawing/2014/main" id="{5238E2C3-2F16-4277-A413-C5D749CC3FD4}"/>
                  </a:ext>
                </a:extLst>
              </p:cNvPr>
              <p:cNvSpPr/>
              <p:nvPr/>
            </p:nvSpPr>
            <p:spPr>
              <a:xfrm>
                <a:off x="7111256"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7" name="Rectangle 1346">
                <a:extLst>
                  <a:ext uri="{FF2B5EF4-FFF2-40B4-BE49-F238E27FC236}">
                    <a16:creationId xmlns:a16="http://schemas.microsoft.com/office/drawing/2014/main" id="{6F45F301-29F4-427D-B8E1-25B13EBAB4B0}"/>
                  </a:ext>
                </a:extLst>
              </p:cNvPr>
              <p:cNvSpPr/>
              <p:nvPr/>
            </p:nvSpPr>
            <p:spPr>
              <a:xfrm>
                <a:off x="6760210"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8" name="Rectangle 1347">
                <a:extLst>
                  <a:ext uri="{FF2B5EF4-FFF2-40B4-BE49-F238E27FC236}">
                    <a16:creationId xmlns:a16="http://schemas.microsoft.com/office/drawing/2014/main" id="{7DB5CFDB-EB38-4B5E-901B-6A85903DC1AD}"/>
                  </a:ext>
                </a:extLst>
              </p:cNvPr>
              <p:cNvSpPr/>
              <p:nvPr/>
            </p:nvSpPr>
            <p:spPr>
              <a:xfrm>
                <a:off x="6830419"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9" name="Rectangle 1348">
                <a:extLst>
                  <a:ext uri="{FF2B5EF4-FFF2-40B4-BE49-F238E27FC236}">
                    <a16:creationId xmlns:a16="http://schemas.microsoft.com/office/drawing/2014/main" id="{4777D8E2-8AD9-49DD-976E-663811B86A78}"/>
                  </a:ext>
                </a:extLst>
              </p:cNvPr>
              <p:cNvSpPr/>
              <p:nvPr/>
            </p:nvSpPr>
            <p:spPr>
              <a:xfrm>
                <a:off x="6900628"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0" name="Rectangle 1349">
                <a:extLst>
                  <a:ext uri="{FF2B5EF4-FFF2-40B4-BE49-F238E27FC236}">
                    <a16:creationId xmlns:a16="http://schemas.microsoft.com/office/drawing/2014/main" id="{59833DBA-6993-4B5B-9FFA-6B30ADE2A5A4}"/>
                  </a:ext>
                </a:extLst>
              </p:cNvPr>
              <p:cNvSpPr/>
              <p:nvPr/>
            </p:nvSpPr>
            <p:spPr>
              <a:xfrm>
                <a:off x="697083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1" name="Rectangle 1350">
                <a:extLst>
                  <a:ext uri="{FF2B5EF4-FFF2-40B4-BE49-F238E27FC236}">
                    <a16:creationId xmlns:a16="http://schemas.microsoft.com/office/drawing/2014/main" id="{28774DBF-0C27-4A3E-9DEA-58D6C9C9B8B9}"/>
                  </a:ext>
                </a:extLst>
              </p:cNvPr>
              <p:cNvSpPr/>
              <p:nvPr/>
            </p:nvSpPr>
            <p:spPr>
              <a:xfrm>
                <a:off x="704104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09" name="Rectangle 1408">
                <a:extLst>
                  <a:ext uri="{FF2B5EF4-FFF2-40B4-BE49-F238E27FC236}">
                    <a16:creationId xmlns:a16="http://schemas.microsoft.com/office/drawing/2014/main" id="{4C4876C8-D4ED-4086-8CBD-22843EF72AF7}"/>
                  </a:ext>
                </a:extLst>
              </p:cNvPr>
              <p:cNvSpPr/>
              <p:nvPr/>
            </p:nvSpPr>
            <p:spPr>
              <a:xfrm>
                <a:off x="6760210"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0" name="Rectangle 1409">
                <a:extLst>
                  <a:ext uri="{FF2B5EF4-FFF2-40B4-BE49-F238E27FC236}">
                    <a16:creationId xmlns:a16="http://schemas.microsoft.com/office/drawing/2014/main" id="{222986FB-5995-4B24-B1F4-04F266B17FEE}"/>
                  </a:ext>
                </a:extLst>
              </p:cNvPr>
              <p:cNvSpPr/>
              <p:nvPr/>
            </p:nvSpPr>
            <p:spPr>
              <a:xfrm>
                <a:off x="6830419"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1" name="Rectangle 1410">
                <a:extLst>
                  <a:ext uri="{FF2B5EF4-FFF2-40B4-BE49-F238E27FC236}">
                    <a16:creationId xmlns:a16="http://schemas.microsoft.com/office/drawing/2014/main" id="{731A3A40-30CE-44D1-870B-7DE60225E5E6}"/>
                  </a:ext>
                </a:extLst>
              </p:cNvPr>
              <p:cNvSpPr/>
              <p:nvPr/>
            </p:nvSpPr>
            <p:spPr>
              <a:xfrm>
                <a:off x="6900628"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2" name="Rectangle 1411">
                <a:extLst>
                  <a:ext uri="{FF2B5EF4-FFF2-40B4-BE49-F238E27FC236}">
                    <a16:creationId xmlns:a16="http://schemas.microsoft.com/office/drawing/2014/main" id="{D7AC5CB0-8E39-4545-A579-A9D3EA967217}"/>
                  </a:ext>
                </a:extLst>
              </p:cNvPr>
              <p:cNvSpPr/>
              <p:nvPr/>
            </p:nvSpPr>
            <p:spPr>
              <a:xfrm>
                <a:off x="6970837"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71" name="Rectangle 1470">
                <a:extLst>
                  <a:ext uri="{FF2B5EF4-FFF2-40B4-BE49-F238E27FC236}">
                    <a16:creationId xmlns:a16="http://schemas.microsoft.com/office/drawing/2014/main" id="{AEF8E7D5-7058-4680-968E-3C3CA3F0FAC9}"/>
                  </a:ext>
                </a:extLst>
              </p:cNvPr>
              <p:cNvSpPr/>
              <p:nvPr/>
            </p:nvSpPr>
            <p:spPr>
              <a:xfrm>
                <a:off x="6760210" y="9532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6" name="Rectangle 1505">
                <a:extLst>
                  <a:ext uri="{FF2B5EF4-FFF2-40B4-BE49-F238E27FC236}">
                    <a16:creationId xmlns:a16="http://schemas.microsoft.com/office/drawing/2014/main" id="{2D523169-4EF4-4BFB-BDAF-9D67BCB015C8}"/>
                  </a:ext>
                </a:extLst>
              </p:cNvPr>
              <p:cNvSpPr/>
              <p:nvPr/>
            </p:nvSpPr>
            <p:spPr>
              <a:xfrm flipH="1">
                <a:off x="66185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7" name="Rectangle 1506">
                <a:extLst>
                  <a:ext uri="{FF2B5EF4-FFF2-40B4-BE49-F238E27FC236}">
                    <a16:creationId xmlns:a16="http://schemas.microsoft.com/office/drawing/2014/main" id="{F8576B26-9A37-4BD4-8F25-5D2429A3E19C}"/>
                  </a:ext>
                </a:extLst>
              </p:cNvPr>
              <p:cNvSpPr/>
              <p:nvPr/>
            </p:nvSpPr>
            <p:spPr>
              <a:xfrm flipH="1">
                <a:off x="65483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0" name="Rectangle 1509">
                <a:extLst>
                  <a:ext uri="{FF2B5EF4-FFF2-40B4-BE49-F238E27FC236}">
                    <a16:creationId xmlns:a16="http://schemas.microsoft.com/office/drawing/2014/main" id="{733D3255-4640-4F77-A284-53E85A2407A6}"/>
                  </a:ext>
                </a:extLst>
              </p:cNvPr>
              <p:cNvSpPr/>
              <p:nvPr/>
            </p:nvSpPr>
            <p:spPr>
              <a:xfrm flipH="1">
                <a:off x="633769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2" name="Rectangle 1511">
                <a:extLst>
                  <a:ext uri="{FF2B5EF4-FFF2-40B4-BE49-F238E27FC236}">
                    <a16:creationId xmlns:a16="http://schemas.microsoft.com/office/drawing/2014/main" id="{07945BDD-9E69-4B97-8728-D8A12BB3C244}"/>
                  </a:ext>
                </a:extLst>
              </p:cNvPr>
              <p:cNvSpPr/>
              <p:nvPr/>
            </p:nvSpPr>
            <p:spPr>
              <a:xfrm flipH="1">
                <a:off x="61972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3" name="Rectangle 1512">
                <a:extLst>
                  <a:ext uri="{FF2B5EF4-FFF2-40B4-BE49-F238E27FC236}">
                    <a16:creationId xmlns:a16="http://schemas.microsoft.com/office/drawing/2014/main" id="{C3A39FA3-F9B4-4554-B483-C5C820452BF5}"/>
                  </a:ext>
                </a:extLst>
              </p:cNvPr>
              <p:cNvSpPr/>
              <p:nvPr/>
            </p:nvSpPr>
            <p:spPr>
              <a:xfrm flipH="1">
                <a:off x="61270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4" name="Rectangle 1513">
                <a:extLst>
                  <a:ext uri="{FF2B5EF4-FFF2-40B4-BE49-F238E27FC236}">
                    <a16:creationId xmlns:a16="http://schemas.microsoft.com/office/drawing/2014/main" id="{C19C2C18-CAD3-4696-BB1F-AC33448987B4}"/>
                  </a:ext>
                </a:extLst>
              </p:cNvPr>
              <p:cNvSpPr/>
              <p:nvPr/>
            </p:nvSpPr>
            <p:spPr>
              <a:xfrm flipH="1">
                <a:off x="60564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5" name="Rectangle 1514">
                <a:extLst>
                  <a:ext uri="{FF2B5EF4-FFF2-40B4-BE49-F238E27FC236}">
                    <a16:creationId xmlns:a16="http://schemas.microsoft.com/office/drawing/2014/main" id="{6289AED5-7AD2-4C43-B47F-A7D3214FEDCD}"/>
                  </a:ext>
                </a:extLst>
              </p:cNvPr>
              <p:cNvSpPr/>
              <p:nvPr/>
            </p:nvSpPr>
            <p:spPr>
              <a:xfrm flipH="1">
                <a:off x="59862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6" name="Rectangle 1515">
                <a:extLst>
                  <a:ext uri="{FF2B5EF4-FFF2-40B4-BE49-F238E27FC236}">
                    <a16:creationId xmlns:a16="http://schemas.microsoft.com/office/drawing/2014/main" id="{F8D420F3-EDF4-4C42-9DF0-669739E2D48C}"/>
                  </a:ext>
                </a:extLst>
              </p:cNvPr>
              <p:cNvSpPr/>
              <p:nvPr/>
            </p:nvSpPr>
            <p:spPr>
              <a:xfrm flipH="1">
                <a:off x="591606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7" name="Rectangle 1516">
                <a:extLst>
                  <a:ext uri="{FF2B5EF4-FFF2-40B4-BE49-F238E27FC236}">
                    <a16:creationId xmlns:a16="http://schemas.microsoft.com/office/drawing/2014/main" id="{331CFAED-EAA4-40C5-8D1D-64C35ACE1D20}"/>
                  </a:ext>
                </a:extLst>
              </p:cNvPr>
              <p:cNvSpPr/>
              <p:nvPr/>
            </p:nvSpPr>
            <p:spPr>
              <a:xfrm flipH="1">
                <a:off x="58458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8" name="Rectangle 1517">
                <a:extLst>
                  <a:ext uri="{FF2B5EF4-FFF2-40B4-BE49-F238E27FC236}">
                    <a16:creationId xmlns:a16="http://schemas.microsoft.com/office/drawing/2014/main" id="{63F3F6D3-CFEE-43CC-A5B4-26B786E0100C}"/>
                  </a:ext>
                </a:extLst>
              </p:cNvPr>
              <p:cNvSpPr/>
              <p:nvPr/>
            </p:nvSpPr>
            <p:spPr>
              <a:xfrm flipH="1">
                <a:off x="577564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9" name="Rectangle 1518">
                <a:extLst>
                  <a:ext uri="{FF2B5EF4-FFF2-40B4-BE49-F238E27FC236}">
                    <a16:creationId xmlns:a16="http://schemas.microsoft.com/office/drawing/2014/main" id="{8C2E93A8-4502-40DD-9BFC-9BBA8098797B}"/>
                  </a:ext>
                </a:extLst>
              </p:cNvPr>
              <p:cNvSpPr/>
              <p:nvPr/>
            </p:nvSpPr>
            <p:spPr>
              <a:xfrm flipH="1">
                <a:off x="570544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0" name="Rectangle 1519">
                <a:extLst>
                  <a:ext uri="{FF2B5EF4-FFF2-40B4-BE49-F238E27FC236}">
                    <a16:creationId xmlns:a16="http://schemas.microsoft.com/office/drawing/2014/main" id="{57B7F0C5-0128-4AFA-ABB1-697879697D5A}"/>
                  </a:ext>
                </a:extLst>
              </p:cNvPr>
              <p:cNvSpPr/>
              <p:nvPr/>
            </p:nvSpPr>
            <p:spPr>
              <a:xfrm flipH="1">
                <a:off x="563523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1" name="Rectangle 1520">
                <a:extLst>
                  <a:ext uri="{FF2B5EF4-FFF2-40B4-BE49-F238E27FC236}">
                    <a16:creationId xmlns:a16="http://schemas.microsoft.com/office/drawing/2014/main" id="{246BBE2A-CBD4-402C-9EFE-01A085E25B2F}"/>
                  </a:ext>
                </a:extLst>
              </p:cNvPr>
              <p:cNvSpPr/>
              <p:nvPr/>
            </p:nvSpPr>
            <p:spPr>
              <a:xfrm flipH="1">
                <a:off x="556502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2" name="Rectangle 1521">
                <a:extLst>
                  <a:ext uri="{FF2B5EF4-FFF2-40B4-BE49-F238E27FC236}">
                    <a16:creationId xmlns:a16="http://schemas.microsoft.com/office/drawing/2014/main" id="{10AA9D78-569B-4A04-8E81-06AC3B88D038}"/>
                  </a:ext>
                </a:extLst>
              </p:cNvPr>
              <p:cNvSpPr/>
              <p:nvPr/>
            </p:nvSpPr>
            <p:spPr>
              <a:xfrm flipH="1">
                <a:off x="549481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3" name="Rectangle 1522">
                <a:extLst>
                  <a:ext uri="{FF2B5EF4-FFF2-40B4-BE49-F238E27FC236}">
                    <a16:creationId xmlns:a16="http://schemas.microsoft.com/office/drawing/2014/main" id="{B516505F-BD13-4CEF-8830-962E39423F73}"/>
                  </a:ext>
                </a:extLst>
              </p:cNvPr>
              <p:cNvSpPr/>
              <p:nvPr/>
            </p:nvSpPr>
            <p:spPr>
              <a:xfrm flipH="1">
                <a:off x="54246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4" name="Rectangle 1523">
                <a:extLst>
                  <a:ext uri="{FF2B5EF4-FFF2-40B4-BE49-F238E27FC236}">
                    <a16:creationId xmlns:a16="http://schemas.microsoft.com/office/drawing/2014/main" id="{4374BCB8-52F1-4A66-8CB5-501B8CEA8922}"/>
                  </a:ext>
                </a:extLst>
              </p:cNvPr>
              <p:cNvSpPr/>
              <p:nvPr/>
            </p:nvSpPr>
            <p:spPr>
              <a:xfrm flipH="1">
                <a:off x="5349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5" name="Rectangle 1524">
                <a:extLst>
                  <a:ext uri="{FF2B5EF4-FFF2-40B4-BE49-F238E27FC236}">
                    <a16:creationId xmlns:a16="http://schemas.microsoft.com/office/drawing/2014/main" id="{F1BF2975-4194-4909-8605-F7E6075248B8}"/>
                  </a:ext>
                </a:extLst>
              </p:cNvPr>
              <p:cNvSpPr/>
              <p:nvPr/>
            </p:nvSpPr>
            <p:spPr>
              <a:xfrm flipH="1">
                <a:off x="5279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6" name="Rectangle 1525">
                <a:extLst>
                  <a:ext uri="{FF2B5EF4-FFF2-40B4-BE49-F238E27FC236}">
                    <a16:creationId xmlns:a16="http://schemas.microsoft.com/office/drawing/2014/main" id="{820C5E28-BAAE-49AB-B3C7-9E77FA6F21A7}"/>
                  </a:ext>
                </a:extLst>
              </p:cNvPr>
              <p:cNvSpPr/>
              <p:nvPr/>
            </p:nvSpPr>
            <p:spPr>
              <a:xfrm flipH="1">
                <a:off x="520883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7" name="Rectangle 1526">
                <a:extLst>
                  <a:ext uri="{FF2B5EF4-FFF2-40B4-BE49-F238E27FC236}">
                    <a16:creationId xmlns:a16="http://schemas.microsoft.com/office/drawing/2014/main" id="{EBC10902-4249-4324-9A61-38B6A67E9C4E}"/>
                  </a:ext>
                </a:extLst>
              </p:cNvPr>
              <p:cNvSpPr/>
              <p:nvPr/>
            </p:nvSpPr>
            <p:spPr>
              <a:xfrm flipH="1">
                <a:off x="51386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8" name="Rectangle 1527">
                <a:extLst>
                  <a:ext uri="{FF2B5EF4-FFF2-40B4-BE49-F238E27FC236}">
                    <a16:creationId xmlns:a16="http://schemas.microsoft.com/office/drawing/2014/main" id="{079F1D32-684F-48AB-BCE6-34C5A273C869}"/>
                  </a:ext>
                </a:extLst>
              </p:cNvPr>
              <p:cNvSpPr/>
              <p:nvPr/>
            </p:nvSpPr>
            <p:spPr>
              <a:xfrm flipH="1">
                <a:off x="5068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9" name="Rectangle 1528">
                <a:extLst>
                  <a:ext uri="{FF2B5EF4-FFF2-40B4-BE49-F238E27FC236}">
                    <a16:creationId xmlns:a16="http://schemas.microsoft.com/office/drawing/2014/main" id="{5E74C4C7-3FF0-4F33-BBBA-076C7BC12987}"/>
                  </a:ext>
                </a:extLst>
              </p:cNvPr>
              <p:cNvSpPr/>
              <p:nvPr/>
            </p:nvSpPr>
            <p:spPr>
              <a:xfrm flipH="1">
                <a:off x="4998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0" name="Rectangle 1529">
                <a:extLst>
                  <a:ext uri="{FF2B5EF4-FFF2-40B4-BE49-F238E27FC236}">
                    <a16:creationId xmlns:a16="http://schemas.microsoft.com/office/drawing/2014/main" id="{288C9804-0429-4C8D-BE5F-88208DA2DCE0}"/>
                  </a:ext>
                </a:extLst>
              </p:cNvPr>
              <p:cNvSpPr/>
              <p:nvPr/>
            </p:nvSpPr>
            <p:spPr>
              <a:xfrm flipH="1">
                <a:off x="492800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1" name="Rectangle 1530">
                <a:extLst>
                  <a:ext uri="{FF2B5EF4-FFF2-40B4-BE49-F238E27FC236}">
                    <a16:creationId xmlns:a16="http://schemas.microsoft.com/office/drawing/2014/main" id="{3AF4EE4F-30D2-4171-8F58-9050CCBF587C}"/>
                  </a:ext>
                </a:extLst>
              </p:cNvPr>
              <p:cNvSpPr/>
              <p:nvPr/>
            </p:nvSpPr>
            <p:spPr>
              <a:xfrm flipH="1">
                <a:off x="48577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2" name="Rectangle 1531">
                <a:extLst>
                  <a:ext uri="{FF2B5EF4-FFF2-40B4-BE49-F238E27FC236}">
                    <a16:creationId xmlns:a16="http://schemas.microsoft.com/office/drawing/2014/main" id="{451F9965-0CA7-429A-AFAD-FE3A7C984C95}"/>
                  </a:ext>
                </a:extLst>
              </p:cNvPr>
              <p:cNvSpPr/>
              <p:nvPr/>
            </p:nvSpPr>
            <p:spPr>
              <a:xfrm flipH="1">
                <a:off x="47875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3" name="Rectangle 1532">
                <a:extLst>
                  <a:ext uri="{FF2B5EF4-FFF2-40B4-BE49-F238E27FC236}">
                    <a16:creationId xmlns:a16="http://schemas.microsoft.com/office/drawing/2014/main" id="{165D5718-1124-4CA6-BD9F-82BDCB93AAD3}"/>
                  </a:ext>
                </a:extLst>
              </p:cNvPr>
              <p:cNvSpPr/>
              <p:nvPr/>
            </p:nvSpPr>
            <p:spPr>
              <a:xfrm flipH="1">
                <a:off x="47173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4" name="Rectangle 1533">
                <a:extLst>
                  <a:ext uri="{FF2B5EF4-FFF2-40B4-BE49-F238E27FC236}">
                    <a16:creationId xmlns:a16="http://schemas.microsoft.com/office/drawing/2014/main" id="{5311D206-A0ED-4B40-AE02-96F875303AA2}"/>
                  </a:ext>
                </a:extLst>
              </p:cNvPr>
              <p:cNvSpPr/>
              <p:nvPr/>
            </p:nvSpPr>
            <p:spPr>
              <a:xfrm flipH="1">
                <a:off x="464820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7" name="Rectangle 1536">
                <a:extLst>
                  <a:ext uri="{FF2B5EF4-FFF2-40B4-BE49-F238E27FC236}">
                    <a16:creationId xmlns:a16="http://schemas.microsoft.com/office/drawing/2014/main" id="{CD12AA76-1A73-41A3-A11F-F995D95410C7}"/>
                  </a:ext>
                </a:extLst>
              </p:cNvPr>
              <p:cNvSpPr/>
              <p:nvPr/>
            </p:nvSpPr>
            <p:spPr>
              <a:xfrm flipH="1">
                <a:off x="6618535"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8" name="Rectangle 1537">
                <a:extLst>
                  <a:ext uri="{FF2B5EF4-FFF2-40B4-BE49-F238E27FC236}">
                    <a16:creationId xmlns:a16="http://schemas.microsoft.com/office/drawing/2014/main" id="{FFF5357D-337C-4589-BA5B-A7084305F7E6}"/>
                  </a:ext>
                </a:extLst>
              </p:cNvPr>
              <p:cNvSpPr/>
              <p:nvPr/>
            </p:nvSpPr>
            <p:spPr>
              <a:xfrm flipH="1">
                <a:off x="654832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9" name="Rectangle 1538">
                <a:extLst>
                  <a:ext uri="{FF2B5EF4-FFF2-40B4-BE49-F238E27FC236}">
                    <a16:creationId xmlns:a16="http://schemas.microsoft.com/office/drawing/2014/main" id="{53A4DA5D-9639-473C-987F-ECDFDC772082}"/>
                  </a:ext>
                </a:extLst>
              </p:cNvPr>
              <p:cNvSpPr/>
              <p:nvPr/>
            </p:nvSpPr>
            <p:spPr>
              <a:xfrm flipH="1">
                <a:off x="647811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0" name="Rectangle 1539">
                <a:extLst>
                  <a:ext uri="{FF2B5EF4-FFF2-40B4-BE49-F238E27FC236}">
                    <a16:creationId xmlns:a16="http://schemas.microsoft.com/office/drawing/2014/main" id="{1A941899-C00A-4349-AB7E-442D004F8A5E}"/>
                  </a:ext>
                </a:extLst>
              </p:cNvPr>
              <p:cNvSpPr/>
              <p:nvPr/>
            </p:nvSpPr>
            <p:spPr>
              <a:xfrm flipH="1">
                <a:off x="640790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1" name="Rectangle 1540">
                <a:extLst>
                  <a:ext uri="{FF2B5EF4-FFF2-40B4-BE49-F238E27FC236}">
                    <a16:creationId xmlns:a16="http://schemas.microsoft.com/office/drawing/2014/main" id="{FB94D452-D6ED-41F9-B6ED-15F38354B28D}"/>
                  </a:ext>
                </a:extLst>
              </p:cNvPr>
              <p:cNvSpPr/>
              <p:nvPr/>
            </p:nvSpPr>
            <p:spPr>
              <a:xfrm flipH="1">
                <a:off x="633769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2" name="Rectangle 1541">
                <a:extLst>
                  <a:ext uri="{FF2B5EF4-FFF2-40B4-BE49-F238E27FC236}">
                    <a16:creationId xmlns:a16="http://schemas.microsoft.com/office/drawing/2014/main" id="{1830F057-3249-474E-92BD-90808006A006}"/>
                  </a:ext>
                </a:extLst>
              </p:cNvPr>
              <p:cNvSpPr/>
              <p:nvPr/>
            </p:nvSpPr>
            <p:spPr>
              <a:xfrm flipH="1">
                <a:off x="626748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3" name="Rectangle 1542">
                <a:extLst>
                  <a:ext uri="{FF2B5EF4-FFF2-40B4-BE49-F238E27FC236}">
                    <a16:creationId xmlns:a16="http://schemas.microsoft.com/office/drawing/2014/main" id="{2449C9D1-5811-4632-B67A-9847E66A4F96}"/>
                  </a:ext>
                </a:extLst>
              </p:cNvPr>
              <p:cNvSpPr/>
              <p:nvPr/>
            </p:nvSpPr>
            <p:spPr>
              <a:xfrm flipH="1">
                <a:off x="619728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4" name="Rectangle 1543">
                <a:extLst>
                  <a:ext uri="{FF2B5EF4-FFF2-40B4-BE49-F238E27FC236}">
                    <a16:creationId xmlns:a16="http://schemas.microsoft.com/office/drawing/2014/main" id="{2F7B5A83-E6BA-4001-9F00-F290EDBD4CBC}"/>
                  </a:ext>
                </a:extLst>
              </p:cNvPr>
              <p:cNvSpPr/>
              <p:nvPr/>
            </p:nvSpPr>
            <p:spPr>
              <a:xfrm flipH="1">
                <a:off x="612707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5" name="Rectangle 1544">
                <a:extLst>
                  <a:ext uri="{FF2B5EF4-FFF2-40B4-BE49-F238E27FC236}">
                    <a16:creationId xmlns:a16="http://schemas.microsoft.com/office/drawing/2014/main" id="{F6746098-A216-4A6B-BD89-ED0B39C8FBC1}"/>
                  </a:ext>
                </a:extLst>
              </p:cNvPr>
              <p:cNvSpPr/>
              <p:nvPr/>
            </p:nvSpPr>
            <p:spPr>
              <a:xfrm flipH="1">
                <a:off x="605648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6" name="Rectangle 1545">
                <a:extLst>
                  <a:ext uri="{FF2B5EF4-FFF2-40B4-BE49-F238E27FC236}">
                    <a16:creationId xmlns:a16="http://schemas.microsoft.com/office/drawing/2014/main" id="{8DB5E4A6-9FC6-4241-8CD5-50D60CBCA3C3}"/>
                  </a:ext>
                </a:extLst>
              </p:cNvPr>
              <p:cNvSpPr/>
              <p:nvPr/>
            </p:nvSpPr>
            <p:spPr>
              <a:xfrm flipH="1">
                <a:off x="598627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7" name="Rectangle 1546">
                <a:extLst>
                  <a:ext uri="{FF2B5EF4-FFF2-40B4-BE49-F238E27FC236}">
                    <a16:creationId xmlns:a16="http://schemas.microsoft.com/office/drawing/2014/main" id="{9883D444-BD30-42E9-809E-3EAEF6BBD394}"/>
                  </a:ext>
                </a:extLst>
              </p:cNvPr>
              <p:cNvSpPr/>
              <p:nvPr/>
            </p:nvSpPr>
            <p:spPr>
              <a:xfrm flipH="1">
                <a:off x="591606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8" name="Rectangle 1547">
                <a:extLst>
                  <a:ext uri="{FF2B5EF4-FFF2-40B4-BE49-F238E27FC236}">
                    <a16:creationId xmlns:a16="http://schemas.microsoft.com/office/drawing/2014/main" id="{21F393FF-7FCE-4F5E-BAC8-8B422CA2368F}"/>
                  </a:ext>
                </a:extLst>
              </p:cNvPr>
              <p:cNvSpPr/>
              <p:nvPr/>
            </p:nvSpPr>
            <p:spPr>
              <a:xfrm flipH="1">
                <a:off x="584585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9" name="Rectangle 1548">
                <a:extLst>
                  <a:ext uri="{FF2B5EF4-FFF2-40B4-BE49-F238E27FC236}">
                    <a16:creationId xmlns:a16="http://schemas.microsoft.com/office/drawing/2014/main" id="{83E7D22A-7036-4CA7-A4E3-E634139DC812}"/>
                  </a:ext>
                </a:extLst>
              </p:cNvPr>
              <p:cNvSpPr/>
              <p:nvPr/>
            </p:nvSpPr>
            <p:spPr>
              <a:xfrm flipH="1">
                <a:off x="577564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0" name="Rectangle 1549">
                <a:extLst>
                  <a:ext uri="{FF2B5EF4-FFF2-40B4-BE49-F238E27FC236}">
                    <a16:creationId xmlns:a16="http://schemas.microsoft.com/office/drawing/2014/main" id="{F94260E3-E3E1-4569-88D3-0913E1B1E724}"/>
                  </a:ext>
                </a:extLst>
              </p:cNvPr>
              <p:cNvSpPr/>
              <p:nvPr/>
            </p:nvSpPr>
            <p:spPr>
              <a:xfrm flipH="1">
                <a:off x="570544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1" name="Rectangle 1550">
                <a:extLst>
                  <a:ext uri="{FF2B5EF4-FFF2-40B4-BE49-F238E27FC236}">
                    <a16:creationId xmlns:a16="http://schemas.microsoft.com/office/drawing/2014/main" id="{D821D80A-DCA9-4E09-9460-0326132195AA}"/>
                  </a:ext>
                </a:extLst>
              </p:cNvPr>
              <p:cNvSpPr/>
              <p:nvPr/>
            </p:nvSpPr>
            <p:spPr>
              <a:xfrm flipH="1">
                <a:off x="563523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2" name="Rectangle 1551">
                <a:extLst>
                  <a:ext uri="{FF2B5EF4-FFF2-40B4-BE49-F238E27FC236}">
                    <a16:creationId xmlns:a16="http://schemas.microsoft.com/office/drawing/2014/main" id="{D231E8EA-B32B-4698-A538-24270D80A216}"/>
                  </a:ext>
                </a:extLst>
              </p:cNvPr>
              <p:cNvSpPr/>
              <p:nvPr/>
            </p:nvSpPr>
            <p:spPr>
              <a:xfrm flipH="1">
                <a:off x="5565022"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3" name="Rectangle 1552">
                <a:extLst>
                  <a:ext uri="{FF2B5EF4-FFF2-40B4-BE49-F238E27FC236}">
                    <a16:creationId xmlns:a16="http://schemas.microsoft.com/office/drawing/2014/main" id="{7D378626-429A-4016-94EF-F8C6B8F9D4F1}"/>
                  </a:ext>
                </a:extLst>
              </p:cNvPr>
              <p:cNvSpPr/>
              <p:nvPr/>
            </p:nvSpPr>
            <p:spPr>
              <a:xfrm flipH="1">
                <a:off x="549481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4" name="Rectangle 1553">
                <a:extLst>
                  <a:ext uri="{FF2B5EF4-FFF2-40B4-BE49-F238E27FC236}">
                    <a16:creationId xmlns:a16="http://schemas.microsoft.com/office/drawing/2014/main" id="{3C1EE758-9DBC-4211-9638-3657D837A4DF}"/>
                  </a:ext>
                </a:extLst>
              </p:cNvPr>
              <p:cNvSpPr/>
              <p:nvPr/>
            </p:nvSpPr>
            <p:spPr>
              <a:xfrm flipH="1">
                <a:off x="542460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5" name="Rectangle 1554">
                <a:extLst>
                  <a:ext uri="{FF2B5EF4-FFF2-40B4-BE49-F238E27FC236}">
                    <a16:creationId xmlns:a16="http://schemas.microsoft.com/office/drawing/2014/main" id="{8C9B9082-4EA9-4D71-8BE4-21AA43CBD343}"/>
                  </a:ext>
                </a:extLst>
              </p:cNvPr>
              <p:cNvSpPr/>
              <p:nvPr/>
            </p:nvSpPr>
            <p:spPr>
              <a:xfrm flipH="1">
                <a:off x="534925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6" name="Rectangle 1555">
                <a:extLst>
                  <a:ext uri="{FF2B5EF4-FFF2-40B4-BE49-F238E27FC236}">
                    <a16:creationId xmlns:a16="http://schemas.microsoft.com/office/drawing/2014/main" id="{1883FD8D-42E9-41A9-99B8-31D9B34264DF}"/>
                  </a:ext>
                </a:extLst>
              </p:cNvPr>
              <p:cNvSpPr/>
              <p:nvPr/>
            </p:nvSpPr>
            <p:spPr>
              <a:xfrm flipH="1">
                <a:off x="527904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7" name="Rectangle 1556">
                <a:extLst>
                  <a:ext uri="{FF2B5EF4-FFF2-40B4-BE49-F238E27FC236}">
                    <a16:creationId xmlns:a16="http://schemas.microsoft.com/office/drawing/2014/main" id="{BA5EA8FD-6FBA-4222-A7E2-884E67144B2E}"/>
                  </a:ext>
                </a:extLst>
              </p:cNvPr>
              <p:cNvSpPr/>
              <p:nvPr/>
            </p:nvSpPr>
            <p:spPr>
              <a:xfrm flipH="1">
                <a:off x="520883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8" name="Rectangle 1557">
                <a:extLst>
                  <a:ext uri="{FF2B5EF4-FFF2-40B4-BE49-F238E27FC236}">
                    <a16:creationId xmlns:a16="http://schemas.microsoft.com/office/drawing/2014/main" id="{0379CB2D-0DB0-4BC4-B36F-960876365349}"/>
                  </a:ext>
                </a:extLst>
              </p:cNvPr>
              <p:cNvSpPr/>
              <p:nvPr/>
            </p:nvSpPr>
            <p:spPr>
              <a:xfrm flipH="1">
                <a:off x="513862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0" name="Rectangle 1559">
                <a:extLst>
                  <a:ext uri="{FF2B5EF4-FFF2-40B4-BE49-F238E27FC236}">
                    <a16:creationId xmlns:a16="http://schemas.microsoft.com/office/drawing/2014/main" id="{3ACDA931-1E28-43DE-A5A5-83B70D18FA90}"/>
                  </a:ext>
                </a:extLst>
              </p:cNvPr>
              <p:cNvSpPr/>
              <p:nvPr/>
            </p:nvSpPr>
            <p:spPr>
              <a:xfrm flipH="1">
                <a:off x="668874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1" name="Rectangle 1560">
                <a:extLst>
                  <a:ext uri="{FF2B5EF4-FFF2-40B4-BE49-F238E27FC236}">
                    <a16:creationId xmlns:a16="http://schemas.microsoft.com/office/drawing/2014/main" id="{6FFC52A7-9D68-4FE2-BF82-6E7B394164E0}"/>
                  </a:ext>
                </a:extLst>
              </p:cNvPr>
              <p:cNvSpPr/>
              <p:nvPr/>
            </p:nvSpPr>
            <p:spPr>
              <a:xfrm flipH="1">
                <a:off x="6618535"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2" name="Rectangle 1561">
                <a:extLst>
                  <a:ext uri="{FF2B5EF4-FFF2-40B4-BE49-F238E27FC236}">
                    <a16:creationId xmlns:a16="http://schemas.microsoft.com/office/drawing/2014/main" id="{CB7BDBB1-0F7A-4669-8856-A216D6F343A0}"/>
                  </a:ext>
                </a:extLst>
              </p:cNvPr>
              <p:cNvSpPr/>
              <p:nvPr/>
            </p:nvSpPr>
            <p:spPr>
              <a:xfrm flipH="1">
                <a:off x="654832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3" name="Rectangle 1562">
                <a:extLst>
                  <a:ext uri="{FF2B5EF4-FFF2-40B4-BE49-F238E27FC236}">
                    <a16:creationId xmlns:a16="http://schemas.microsoft.com/office/drawing/2014/main" id="{7EA5A18C-EF1C-4FA7-827F-01523E0C5964}"/>
                  </a:ext>
                </a:extLst>
              </p:cNvPr>
              <p:cNvSpPr/>
              <p:nvPr/>
            </p:nvSpPr>
            <p:spPr>
              <a:xfrm flipH="1">
                <a:off x="647811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4" name="Rectangle 1563">
                <a:extLst>
                  <a:ext uri="{FF2B5EF4-FFF2-40B4-BE49-F238E27FC236}">
                    <a16:creationId xmlns:a16="http://schemas.microsoft.com/office/drawing/2014/main" id="{5E05D704-B4CA-4CA6-B097-7CFF3901F0A7}"/>
                  </a:ext>
                </a:extLst>
              </p:cNvPr>
              <p:cNvSpPr/>
              <p:nvPr/>
            </p:nvSpPr>
            <p:spPr>
              <a:xfrm flipH="1">
                <a:off x="640790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5" name="Rectangle 1564">
                <a:extLst>
                  <a:ext uri="{FF2B5EF4-FFF2-40B4-BE49-F238E27FC236}">
                    <a16:creationId xmlns:a16="http://schemas.microsoft.com/office/drawing/2014/main" id="{10CE69A0-6D41-403C-959F-CCE22EB13D0A}"/>
                  </a:ext>
                </a:extLst>
              </p:cNvPr>
              <p:cNvSpPr/>
              <p:nvPr/>
            </p:nvSpPr>
            <p:spPr>
              <a:xfrm flipH="1">
                <a:off x="633769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6" name="Rectangle 1565">
                <a:extLst>
                  <a:ext uri="{FF2B5EF4-FFF2-40B4-BE49-F238E27FC236}">
                    <a16:creationId xmlns:a16="http://schemas.microsoft.com/office/drawing/2014/main" id="{A34EF45D-E799-4F92-938D-CE17C2794E1C}"/>
                  </a:ext>
                </a:extLst>
              </p:cNvPr>
              <p:cNvSpPr/>
              <p:nvPr/>
            </p:nvSpPr>
            <p:spPr>
              <a:xfrm flipH="1">
                <a:off x="626748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7" name="Rectangle 1566">
                <a:extLst>
                  <a:ext uri="{FF2B5EF4-FFF2-40B4-BE49-F238E27FC236}">
                    <a16:creationId xmlns:a16="http://schemas.microsoft.com/office/drawing/2014/main" id="{931A5EEC-7CD5-4F72-B6C5-C8C004C14CF0}"/>
                  </a:ext>
                </a:extLst>
              </p:cNvPr>
              <p:cNvSpPr/>
              <p:nvPr/>
            </p:nvSpPr>
            <p:spPr>
              <a:xfrm flipH="1">
                <a:off x="619728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8" name="Rectangle 1567">
                <a:extLst>
                  <a:ext uri="{FF2B5EF4-FFF2-40B4-BE49-F238E27FC236}">
                    <a16:creationId xmlns:a16="http://schemas.microsoft.com/office/drawing/2014/main" id="{57E4C808-2756-473B-9E4E-BE9B3EFE17FC}"/>
                  </a:ext>
                </a:extLst>
              </p:cNvPr>
              <p:cNvSpPr/>
              <p:nvPr/>
            </p:nvSpPr>
            <p:spPr>
              <a:xfrm flipH="1">
                <a:off x="612707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9" name="Rectangle 1568">
                <a:extLst>
                  <a:ext uri="{FF2B5EF4-FFF2-40B4-BE49-F238E27FC236}">
                    <a16:creationId xmlns:a16="http://schemas.microsoft.com/office/drawing/2014/main" id="{F698DAB1-47BD-4FFA-B823-E61B9BB13277}"/>
                  </a:ext>
                </a:extLst>
              </p:cNvPr>
              <p:cNvSpPr/>
              <p:nvPr/>
            </p:nvSpPr>
            <p:spPr>
              <a:xfrm flipH="1">
                <a:off x="605648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0" name="Rectangle 1569">
                <a:extLst>
                  <a:ext uri="{FF2B5EF4-FFF2-40B4-BE49-F238E27FC236}">
                    <a16:creationId xmlns:a16="http://schemas.microsoft.com/office/drawing/2014/main" id="{24C2F283-3B27-4378-B0D2-E2EC559A0A8B}"/>
                  </a:ext>
                </a:extLst>
              </p:cNvPr>
              <p:cNvSpPr/>
              <p:nvPr/>
            </p:nvSpPr>
            <p:spPr>
              <a:xfrm flipH="1">
                <a:off x="598627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1" name="Rectangle 1570">
                <a:extLst>
                  <a:ext uri="{FF2B5EF4-FFF2-40B4-BE49-F238E27FC236}">
                    <a16:creationId xmlns:a16="http://schemas.microsoft.com/office/drawing/2014/main" id="{32A0297A-5FAB-47B3-AFC1-29DE0B5EC0DC}"/>
                  </a:ext>
                </a:extLst>
              </p:cNvPr>
              <p:cNvSpPr/>
              <p:nvPr/>
            </p:nvSpPr>
            <p:spPr>
              <a:xfrm flipH="1">
                <a:off x="591606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2" name="Rectangle 1571">
                <a:extLst>
                  <a:ext uri="{FF2B5EF4-FFF2-40B4-BE49-F238E27FC236}">
                    <a16:creationId xmlns:a16="http://schemas.microsoft.com/office/drawing/2014/main" id="{109273E7-90BE-4981-BC6D-818BB7F1F0C5}"/>
                  </a:ext>
                </a:extLst>
              </p:cNvPr>
              <p:cNvSpPr/>
              <p:nvPr/>
            </p:nvSpPr>
            <p:spPr>
              <a:xfrm flipH="1">
                <a:off x="584585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3" name="Rectangle 1572">
                <a:extLst>
                  <a:ext uri="{FF2B5EF4-FFF2-40B4-BE49-F238E27FC236}">
                    <a16:creationId xmlns:a16="http://schemas.microsoft.com/office/drawing/2014/main" id="{E8D8C530-9638-4F2B-A4F3-10E06F939C60}"/>
                  </a:ext>
                </a:extLst>
              </p:cNvPr>
              <p:cNvSpPr/>
              <p:nvPr/>
            </p:nvSpPr>
            <p:spPr>
              <a:xfrm flipH="1">
                <a:off x="577564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4" name="Rectangle 1573">
                <a:extLst>
                  <a:ext uri="{FF2B5EF4-FFF2-40B4-BE49-F238E27FC236}">
                    <a16:creationId xmlns:a16="http://schemas.microsoft.com/office/drawing/2014/main" id="{28EA5C48-F69F-41F9-9D88-9C417CE08EA2}"/>
                  </a:ext>
                </a:extLst>
              </p:cNvPr>
              <p:cNvSpPr/>
              <p:nvPr/>
            </p:nvSpPr>
            <p:spPr>
              <a:xfrm flipH="1">
                <a:off x="570544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5" name="Rectangle 1574">
                <a:extLst>
                  <a:ext uri="{FF2B5EF4-FFF2-40B4-BE49-F238E27FC236}">
                    <a16:creationId xmlns:a16="http://schemas.microsoft.com/office/drawing/2014/main" id="{B4C82165-E28C-4184-943D-2FC2CA1F8B21}"/>
                  </a:ext>
                </a:extLst>
              </p:cNvPr>
              <p:cNvSpPr/>
              <p:nvPr/>
            </p:nvSpPr>
            <p:spPr>
              <a:xfrm flipH="1">
                <a:off x="563523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6" name="Rectangle 1575">
                <a:extLst>
                  <a:ext uri="{FF2B5EF4-FFF2-40B4-BE49-F238E27FC236}">
                    <a16:creationId xmlns:a16="http://schemas.microsoft.com/office/drawing/2014/main" id="{9309045F-A134-4E31-B8DF-C7ACC23A68CC}"/>
                  </a:ext>
                </a:extLst>
              </p:cNvPr>
              <p:cNvSpPr/>
              <p:nvPr/>
            </p:nvSpPr>
            <p:spPr>
              <a:xfrm flipH="1">
                <a:off x="5565022"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7" name="Rectangle 1576">
                <a:extLst>
                  <a:ext uri="{FF2B5EF4-FFF2-40B4-BE49-F238E27FC236}">
                    <a16:creationId xmlns:a16="http://schemas.microsoft.com/office/drawing/2014/main" id="{585D3150-B4D1-427F-B565-924FCB0A8644}"/>
                  </a:ext>
                </a:extLst>
              </p:cNvPr>
              <p:cNvSpPr/>
              <p:nvPr/>
            </p:nvSpPr>
            <p:spPr>
              <a:xfrm flipH="1">
                <a:off x="5494813"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8" name="Rectangle 1577">
                <a:extLst>
                  <a:ext uri="{FF2B5EF4-FFF2-40B4-BE49-F238E27FC236}">
                    <a16:creationId xmlns:a16="http://schemas.microsoft.com/office/drawing/2014/main" id="{AFDB15DA-589F-4638-9617-571DEE20DA88}"/>
                  </a:ext>
                </a:extLst>
              </p:cNvPr>
              <p:cNvSpPr/>
              <p:nvPr/>
            </p:nvSpPr>
            <p:spPr>
              <a:xfrm flipH="1">
                <a:off x="542460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9" name="Rectangle 1578">
                <a:extLst>
                  <a:ext uri="{FF2B5EF4-FFF2-40B4-BE49-F238E27FC236}">
                    <a16:creationId xmlns:a16="http://schemas.microsoft.com/office/drawing/2014/main" id="{051A44DB-BC3D-4A9E-AFFC-66458341CC47}"/>
                  </a:ext>
                </a:extLst>
              </p:cNvPr>
              <p:cNvSpPr/>
              <p:nvPr/>
            </p:nvSpPr>
            <p:spPr>
              <a:xfrm flipH="1">
                <a:off x="534925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0" name="Rectangle 1579">
                <a:extLst>
                  <a:ext uri="{FF2B5EF4-FFF2-40B4-BE49-F238E27FC236}">
                    <a16:creationId xmlns:a16="http://schemas.microsoft.com/office/drawing/2014/main" id="{CBD2BBA6-A6FB-4267-BD32-63DD202228D2}"/>
                  </a:ext>
                </a:extLst>
              </p:cNvPr>
              <p:cNvSpPr/>
              <p:nvPr/>
            </p:nvSpPr>
            <p:spPr>
              <a:xfrm flipH="1">
                <a:off x="527904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2" name="Rectangle 1581">
                <a:extLst>
                  <a:ext uri="{FF2B5EF4-FFF2-40B4-BE49-F238E27FC236}">
                    <a16:creationId xmlns:a16="http://schemas.microsoft.com/office/drawing/2014/main" id="{CE3F2458-7D39-488D-B1D1-B80295813142}"/>
                  </a:ext>
                </a:extLst>
              </p:cNvPr>
              <p:cNvSpPr/>
              <p:nvPr/>
            </p:nvSpPr>
            <p:spPr>
              <a:xfrm flipH="1">
                <a:off x="668874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3" name="Rectangle 1582">
                <a:extLst>
                  <a:ext uri="{FF2B5EF4-FFF2-40B4-BE49-F238E27FC236}">
                    <a16:creationId xmlns:a16="http://schemas.microsoft.com/office/drawing/2014/main" id="{E7C3224D-7463-441E-B614-A1C3F0DFEA8F}"/>
                  </a:ext>
                </a:extLst>
              </p:cNvPr>
              <p:cNvSpPr/>
              <p:nvPr/>
            </p:nvSpPr>
            <p:spPr>
              <a:xfrm flipH="1">
                <a:off x="6618535"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4" name="Rectangle 1583">
                <a:extLst>
                  <a:ext uri="{FF2B5EF4-FFF2-40B4-BE49-F238E27FC236}">
                    <a16:creationId xmlns:a16="http://schemas.microsoft.com/office/drawing/2014/main" id="{A38728ED-ADFA-4424-97A9-AAC0DE01C2AF}"/>
                  </a:ext>
                </a:extLst>
              </p:cNvPr>
              <p:cNvSpPr/>
              <p:nvPr/>
            </p:nvSpPr>
            <p:spPr>
              <a:xfrm flipH="1">
                <a:off x="654832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5" name="Rectangle 1584">
                <a:extLst>
                  <a:ext uri="{FF2B5EF4-FFF2-40B4-BE49-F238E27FC236}">
                    <a16:creationId xmlns:a16="http://schemas.microsoft.com/office/drawing/2014/main" id="{131A41CF-6211-4B2E-B867-F35E3BD27613}"/>
                  </a:ext>
                </a:extLst>
              </p:cNvPr>
              <p:cNvSpPr/>
              <p:nvPr/>
            </p:nvSpPr>
            <p:spPr>
              <a:xfrm flipH="1">
                <a:off x="647811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6" name="Rectangle 1585">
                <a:extLst>
                  <a:ext uri="{FF2B5EF4-FFF2-40B4-BE49-F238E27FC236}">
                    <a16:creationId xmlns:a16="http://schemas.microsoft.com/office/drawing/2014/main" id="{C7E5CC63-BF88-4D06-8943-055A40BE8626}"/>
                  </a:ext>
                </a:extLst>
              </p:cNvPr>
              <p:cNvSpPr/>
              <p:nvPr/>
            </p:nvSpPr>
            <p:spPr>
              <a:xfrm flipH="1">
                <a:off x="640790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7" name="Rectangle 1586">
                <a:extLst>
                  <a:ext uri="{FF2B5EF4-FFF2-40B4-BE49-F238E27FC236}">
                    <a16:creationId xmlns:a16="http://schemas.microsoft.com/office/drawing/2014/main" id="{1EC549D0-4A13-4FDA-8AEC-59D703911A2B}"/>
                  </a:ext>
                </a:extLst>
              </p:cNvPr>
              <p:cNvSpPr/>
              <p:nvPr/>
            </p:nvSpPr>
            <p:spPr>
              <a:xfrm flipH="1">
                <a:off x="633769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8" name="Rectangle 1587">
                <a:extLst>
                  <a:ext uri="{FF2B5EF4-FFF2-40B4-BE49-F238E27FC236}">
                    <a16:creationId xmlns:a16="http://schemas.microsoft.com/office/drawing/2014/main" id="{682EFFFE-181E-4FE6-B66E-0269E7B7858C}"/>
                  </a:ext>
                </a:extLst>
              </p:cNvPr>
              <p:cNvSpPr/>
              <p:nvPr/>
            </p:nvSpPr>
            <p:spPr>
              <a:xfrm flipH="1">
                <a:off x="626748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9" name="Rectangle 1588">
                <a:extLst>
                  <a:ext uri="{FF2B5EF4-FFF2-40B4-BE49-F238E27FC236}">
                    <a16:creationId xmlns:a16="http://schemas.microsoft.com/office/drawing/2014/main" id="{5FF90967-DCB2-439A-981C-01BF93F20A7E}"/>
                  </a:ext>
                </a:extLst>
              </p:cNvPr>
              <p:cNvSpPr/>
              <p:nvPr/>
            </p:nvSpPr>
            <p:spPr>
              <a:xfrm flipH="1">
                <a:off x="619728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0" name="Rectangle 1589">
                <a:extLst>
                  <a:ext uri="{FF2B5EF4-FFF2-40B4-BE49-F238E27FC236}">
                    <a16:creationId xmlns:a16="http://schemas.microsoft.com/office/drawing/2014/main" id="{FD93593E-37BF-49D4-A1A0-AB5238859C57}"/>
                  </a:ext>
                </a:extLst>
              </p:cNvPr>
              <p:cNvSpPr/>
              <p:nvPr/>
            </p:nvSpPr>
            <p:spPr>
              <a:xfrm flipH="1">
                <a:off x="612707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1" name="Rectangle 1590">
                <a:extLst>
                  <a:ext uri="{FF2B5EF4-FFF2-40B4-BE49-F238E27FC236}">
                    <a16:creationId xmlns:a16="http://schemas.microsoft.com/office/drawing/2014/main" id="{61B2E8DF-C99C-4B8E-BDE4-F6BFAC948B86}"/>
                  </a:ext>
                </a:extLst>
              </p:cNvPr>
              <p:cNvSpPr/>
              <p:nvPr/>
            </p:nvSpPr>
            <p:spPr>
              <a:xfrm flipH="1">
                <a:off x="605648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2" name="Rectangle 1591">
                <a:extLst>
                  <a:ext uri="{FF2B5EF4-FFF2-40B4-BE49-F238E27FC236}">
                    <a16:creationId xmlns:a16="http://schemas.microsoft.com/office/drawing/2014/main" id="{412FAD0C-F887-48DD-9DF7-86A79B0352A3}"/>
                  </a:ext>
                </a:extLst>
              </p:cNvPr>
              <p:cNvSpPr/>
              <p:nvPr/>
            </p:nvSpPr>
            <p:spPr>
              <a:xfrm flipH="1">
                <a:off x="598627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3" name="Rectangle 1592">
                <a:extLst>
                  <a:ext uri="{FF2B5EF4-FFF2-40B4-BE49-F238E27FC236}">
                    <a16:creationId xmlns:a16="http://schemas.microsoft.com/office/drawing/2014/main" id="{54679AAE-E9CF-41F7-98D9-36B4BE63E56D}"/>
                  </a:ext>
                </a:extLst>
              </p:cNvPr>
              <p:cNvSpPr/>
              <p:nvPr/>
            </p:nvSpPr>
            <p:spPr>
              <a:xfrm flipH="1">
                <a:off x="591606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4" name="Rectangle 1593">
                <a:extLst>
                  <a:ext uri="{FF2B5EF4-FFF2-40B4-BE49-F238E27FC236}">
                    <a16:creationId xmlns:a16="http://schemas.microsoft.com/office/drawing/2014/main" id="{1B5C2B42-9254-46AB-A521-9E65B06F321F}"/>
                  </a:ext>
                </a:extLst>
              </p:cNvPr>
              <p:cNvSpPr/>
              <p:nvPr/>
            </p:nvSpPr>
            <p:spPr>
              <a:xfrm flipH="1">
                <a:off x="584585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5" name="Rectangle 1594">
                <a:extLst>
                  <a:ext uri="{FF2B5EF4-FFF2-40B4-BE49-F238E27FC236}">
                    <a16:creationId xmlns:a16="http://schemas.microsoft.com/office/drawing/2014/main" id="{56B12EE8-30C1-4C7D-9591-5956EEA7805B}"/>
                  </a:ext>
                </a:extLst>
              </p:cNvPr>
              <p:cNvSpPr/>
              <p:nvPr/>
            </p:nvSpPr>
            <p:spPr>
              <a:xfrm flipH="1">
                <a:off x="577564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6" name="Rectangle 1595">
                <a:extLst>
                  <a:ext uri="{FF2B5EF4-FFF2-40B4-BE49-F238E27FC236}">
                    <a16:creationId xmlns:a16="http://schemas.microsoft.com/office/drawing/2014/main" id="{B5DBE2CC-A853-4FF7-BB26-BB1A44436C7B}"/>
                  </a:ext>
                </a:extLst>
              </p:cNvPr>
              <p:cNvSpPr/>
              <p:nvPr/>
            </p:nvSpPr>
            <p:spPr>
              <a:xfrm flipH="1">
                <a:off x="570544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7" name="Rectangle 1596">
                <a:extLst>
                  <a:ext uri="{FF2B5EF4-FFF2-40B4-BE49-F238E27FC236}">
                    <a16:creationId xmlns:a16="http://schemas.microsoft.com/office/drawing/2014/main" id="{BE877BC5-FF9A-4752-8568-1B9073054E9E}"/>
                  </a:ext>
                </a:extLst>
              </p:cNvPr>
              <p:cNvSpPr/>
              <p:nvPr/>
            </p:nvSpPr>
            <p:spPr>
              <a:xfrm flipH="1">
                <a:off x="563523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8" name="Rectangle 1597">
                <a:extLst>
                  <a:ext uri="{FF2B5EF4-FFF2-40B4-BE49-F238E27FC236}">
                    <a16:creationId xmlns:a16="http://schemas.microsoft.com/office/drawing/2014/main" id="{A955C39E-8601-42C5-94B5-57AF99264CE8}"/>
                  </a:ext>
                </a:extLst>
              </p:cNvPr>
              <p:cNvSpPr/>
              <p:nvPr/>
            </p:nvSpPr>
            <p:spPr>
              <a:xfrm flipH="1">
                <a:off x="5565022"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9" name="Rectangle 1598">
                <a:extLst>
                  <a:ext uri="{FF2B5EF4-FFF2-40B4-BE49-F238E27FC236}">
                    <a16:creationId xmlns:a16="http://schemas.microsoft.com/office/drawing/2014/main" id="{BDE9AA34-F569-4348-8EBA-7B331C09C676}"/>
                  </a:ext>
                </a:extLst>
              </p:cNvPr>
              <p:cNvSpPr/>
              <p:nvPr/>
            </p:nvSpPr>
            <p:spPr>
              <a:xfrm flipH="1">
                <a:off x="5494813"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0" name="Rectangle 1599">
                <a:extLst>
                  <a:ext uri="{FF2B5EF4-FFF2-40B4-BE49-F238E27FC236}">
                    <a16:creationId xmlns:a16="http://schemas.microsoft.com/office/drawing/2014/main" id="{9E18D705-34E1-44DE-8D15-7007900F2335}"/>
                  </a:ext>
                </a:extLst>
              </p:cNvPr>
              <p:cNvSpPr/>
              <p:nvPr/>
            </p:nvSpPr>
            <p:spPr>
              <a:xfrm flipH="1">
                <a:off x="542460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2" name="Rectangle 1601">
                <a:extLst>
                  <a:ext uri="{FF2B5EF4-FFF2-40B4-BE49-F238E27FC236}">
                    <a16:creationId xmlns:a16="http://schemas.microsoft.com/office/drawing/2014/main" id="{E359DB28-6FAF-4CA4-9007-19405CD425DA}"/>
                  </a:ext>
                </a:extLst>
              </p:cNvPr>
              <p:cNvSpPr/>
              <p:nvPr/>
            </p:nvSpPr>
            <p:spPr>
              <a:xfrm flipH="1">
                <a:off x="6688744"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3" name="Rectangle 1602">
                <a:extLst>
                  <a:ext uri="{FF2B5EF4-FFF2-40B4-BE49-F238E27FC236}">
                    <a16:creationId xmlns:a16="http://schemas.microsoft.com/office/drawing/2014/main" id="{C104CFA7-B168-475C-90B2-89780776515B}"/>
                  </a:ext>
                </a:extLst>
              </p:cNvPr>
              <p:cNvSpPr/>
              <p:nvPr/>
            </p:nvSpPr>
            <p:spPr>
              <a:xfrm flipH="1">
                <a:off x="6618535"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4" name="Rectangle 1603">
                <a:extLst>
                  <a:ext uri="{FF2B5EF4-FFF2-40B4-BE49-F238E27FC236}">
                    <a16:creationId xmlns:a16="http://schemas.microsoft.com/office/drawing/2014/main" id="{A7BE4B49-45DA-46D1-BFF4-90A15DB914A0}"/>
                  </a:ext>
                </a:extLst>
              </p:cNvPr>
              <p:cNvSpPr/>
              <p:nvPr/>
            </p:nvSpPr>
            <p:spPr>
              <a:xfrm flipH="1">
                <a:off x="654832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5" name="Rectangle 1604">
                <a:extLst>
                  <a:ext uri="{FF2B5EF4-FFF2-40B4-BE49-F238E27FC236}">
                    <a16:creationId xmlns:a16="http://schemas.microsoft.com/office/drawing/2014/main" id="{0F3AF1CB-F586-4744-9B9E-D603DF6F978D}"/>
                  </a:ext>
                </a:extLst>
              </p:cNvPr>
              <p:cNvSpPr/>
              <p:nvPr/>
            </p:nvSpPr>
            <p:spPr>
              <a:xfrm flipH="1">
                <a:off x="647811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6" name="Rectangle 1605">
                <a:extLst>
                  <a:ext uri="{FF2B5EF4-FFF2-40B4-BE49-F238E27FC236}">
                    <a16:creationId xmlns:a16="http://schemas.microsoft.com/office/drawing/2014/main" id="{75D516B9-1CE3-4944-926F-D0D9603DB092}"/>
                  </a:ext>
                </a:extLst>
              </p:cNvPr>
              <p:cNvSpPr/>
              <p:nvPr/>
            </p:nvSpPr>
            <p:spPr>
              <a:xfrm flipH="1">
                <a:off x="640790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7" name="Rectangle 1606">
                <a:extLst>
                  <a:ext uri="{FF2B5EF4-FFF2-40B4-BE49-F238E27FC236}">
                    <a16:creationId xmlns:a16="http://schemas.microsoft.com/office/drawing/2014/main" id="{AD91886C-B95A-4FAD-ABA2-F33394EE3AF3}"/>
                  </a:ext>
                </a:extLst>
              </p:cNvPr>
              <p:cNvSpPr/>
              <p:nvPr/>
            </p:nvSpPr>
            <p:spPr>
              <a:xfrm flipH="1">
                <a:off x="633769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8" name="Rectangle 1607">
                <a:extLst>
                  <a:ext uri="{FF2B5EF4-FFF2-40B4-BE49-F238E27FC236}">
                    <a16:creationId xmlns:a16="http://schemas.microsoft.com/office/drawing/2014/main" id="{C9BE64E9-10FA-47E6-8F27-08362011A209}"/>
                  </a:ext>
                </a:extLst>
              </p:cNvPr>
              <p:cNvSpPr/>
              <p:nvPr/>
            </p:nvSpPr>
            <p:spPr>
              <a:xfrm flipH="1">
                <a:off x="626748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9" name="Rectangle 1608">
                <a:extLst>
                  <a:ext uri="{FF2B5EF4-FFF2-40B4-BE49-F238E27FC236}">
                    <a16:creationId xmlns:a16="http://schemas.microsoft.com/office/drawing/2014/main" id="{36E405B6-A31E-4B4E-8924-30164C8A170D}"/>
                  </a:ext>
                </a:extLst>
              </p:cNvPr>
              <p:cNvSpPr/>
              <p:nvPr/>
            </p:nvSpPr>
            <p:spPr>
              <a:xfrm flipH="1">
                <a:off x="619728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0" name="Rectangle 1609">
                <a:extLst>
                  <a:ext uri="{FF2B5EF4-FFF2-40B4-BE49-F238E27FC236}">
                    <a16:creationId xmlns:a16="http://schemas.microsoft.com/office/drawing/2014/main" id="{7FCFBDF9-D51D-43AC-87C8-B41F28C78854}"/>
                  </a:ext>
                </a:extLst>
              </p:cNvPr>
              <p:cNvSpPr/>
              <p:nvPr/>
            </p:nvSpPr>
            <p:spPr>
              <a:xfrm flipH="1">
                <a:off x="612707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1" name="Rectangle 1610">
                <a:extLst>
                  <a:ext uri="{FF2B5EF4-FFF2-40B4-BE49-F238E27FC236}">
                    <a16:creationId xmlns:a16="http://schemas.microsoft.com/office/drawing/2014/main" id="{AE6BBAAE-91B9-4821-9D1A-F27CB6C49923}"/>
                  </a:ext>
                </a:extLst>
              </p:cNvPr>
              <p:cNvSpPr/>
              <p:nvPr/>
            </p:nvSpPr>
            <p:spPr>
              <a:xfrm flipH="1">
                <a:off x="605648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2" name="Rectangle 1611">
                <a:extLst>
                  <a:ext uri="{FF2B5EF4-FFF2-40B4-BE49-F238E27FC236}">
                    <a16:creationId xmlns:a16="http://schemas.microsoft.com/office/drawing/2014/main" id="{BF5EEB59-198B-43BC-83DE-1A54754EE5ED}"/>
                  </a:ext>
                </a:extLst>
              </p:cNvPr>
              <p:cNvSpPr/>
              <p:nvPr/>
            </p:nvSpPr>
            <p:spPr>
              <a:xfrm flipH="1">
                <a:off x="598627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3" name="Rectangle 1612">
                <a:extLst>
                  <a:ext uri="{FF2B5EF4-FFF2-40B4-BE49-F238E27FC236}">
                    <a16:creationId xmlns:a16="http://schemas.microsoft.com/office/drawing/2014/main" id="{E37C7A24-013C-4611-A364-A5CBB93EB473}"/>
                  </a:ext>
                </a:extLst>
              </p:cNvPr>
              <p:cNvSpPr/>
              <p:nvPr/>
            </p:nvSpPr>
            <p:spPr>
              <a:xfrm flipH="1">
                <a:off x="591606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4" name="Rectangle 1613">
                <a:extLst>
                  <a:ext uri="{FF2B5EF4-FFF2-40B4-BE49-F238E27FC236}">
                    <a16:creationId xmlns:a16="http://schemas.microsoft.com/office/drawing/2014/main" id="{4FED579F-EA68-45B7-90B9-D9D352EE7EE7}"/>
                  </a:ext>
                </a:extLst>
              </p:cNvPr>
              <p:cNvSpPr/>
              <p:nvPr/>
            </p:nvSpPr>
            <p:spPr>
              <a:xfrm flipH="1">
                <a:off x="584585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5" name="Rectangle 1614">
                <a:extLst>
                  <a:ext uri="{FF2B5EF4-FFF2-40B4-BE49-F238E27FC236}">
                    <a16:creationId xmlns:a16="http://schemas.microsoft.com/office/drawing/2014/main" id="{806DF7F3-285F-45C9-9BE9-7F97F2BDAA10}"/>
                  </a:ext>
                </a:extLst>
              </p:cNvPr>
              <p:cNvSpPr/>
              <p:nvPr/>
            </p:nvSpPr>
            <p:spPr>
              <a:xfrm flipH="1">
                <a:off x="577564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6" name="Rectangle 1615">
                <a:extLst>
                  <a:ext uri="{FF2B5EF4-FFF2-40B4-BE49-F238E27FC236}">
                    <a16:creationId xmlns:a16="http://schemas.microsoft.com/office/drawing/2014/main" id="{4B2A6B6F-D4E1-4BD6-B476-AC9701B3BE51}"/>
                  </a:ext>
                </a:extLst>
              </p:cNvPr>
              <p:cNvSpPr/>
              <p:nvPr/>
            </p:nvSpPr>
            <p:spPr>
              <a:xfrm flipH="1">
                <a:off x="570544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7" name="Rectangle 1616">
                <a:extLst>
                  <a:ext uri="{FF2B5EF4-FFF2-40B4-BE49-F238E27FC236}">
                    <a16:creationId xmlns:a16="http://schemas.microsoft.com/office/drawing/2014/main" id="{582740BD-CF1B-40A5-B226-A40E4FD15170}"/>
                  </a:ext>
                </a:extLst>
              </p:cNvPr>
              <p:cNvSpPr/>
              <p:nvPr/>
            </p:nvSpPr>
            <p:spPr>
              <a:xfrm flipH="1">
                <a:off x="563523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8" name="Rectangle 1617">
                <a:extLst>
                  <a:ext uri="{FF2B5EF4-FFF2-40B4-BE49-F238E27FC236}">
                    <a16:creationId xmlns:a16="http://schemas.microsoft.com/office/drawing/2014/main" id="{A2C0FEED-FF41-415C-BFE6-075DA8931E65}"/>
                  </a:ext>
                </a:extLst>
              </p:cNvPr>
              <p:cNvSpPr/>
              <p:nvPr/>
            </p:nvSpPr>
            <p:spPr>
              <a:xfrm flipH="1">
                <a:off x="5565022"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9" name="Rectangle 1618">
                <a:extLst>
                  <a:ext uri="{FF2B5EF4-FFF2-40B4-BE49-F238E27FC236}">
                    <a16:creationId xmlns:a16="http://schemas.microsoft.com/office/drawing/2014/main" id="{ABC637C8-9CE0-4E05-9B8F-21A4193D221D}"/>
                  </a:ext>
                </a:extLst>
              </p:cNvPr>
              <p:cNvSpPr/>
              <p:nvPr/>
            </p:nvSpPr>
            <p:spPr>
              <a:xfrm flipH="1">
                <a:off x="5494813"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1" name="Rectangle 1620">
                <a:extLst>
                  <a:ext uri="{FF2B5EF4-FFF2-40B4-BE49-F238E27FC236}">
                    <a16:creationId xmlns:a16="http://schemas.microsoft.com/office/drawing/2014/main" id="{387EF2E7-12D6-4CBA-A4BB-1D45FA163FEA}"/>
                  </a:ext>
                </a:extLst>
              </p:cNvPr>
              <p:cNvSpPr/>
              <p:nvPr/>
            </p:nvSpPr>
            <p:spPr>
              <a:xfrm flipH="1">
                <a:off x="6688744"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2" name="Rectangle 1621">
                <a:extLst>
                  <a:ext uri="{FF2B5EF4-FFF2-40B4-BE49-F238E27FC236}">
                    <a16:creationId xmlns:a16="http://schemas.microsoft.com/office/drawing/2014/main" id="{6BE510B8-0995-4C64-AEE2-41E55C32E5FD}"/>
                  </a:ext>
                </a:extLst>
              </p:cNvPr>
              <p:cNvSpPr/>
              <p:nvPr/>
            </p:nvSpPr>
            <p:spPr>
              <a:xfrm flipH="1">
                <a:off x="6618535"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3" name="Rectangle 1622">
                <a:extLst>
                  <a:ext uri="{FF2B5EF4-FFF2-40B4-BE49-F238E27FC236}">
                    <a16:creationId xmlns:a16="http://schemas.microsoft.com/office/drawing/2014/main" id="{165F525C-23E9-43EC-9FBA-D281DDCA6182}"/>
                  </a:ext>
                </a:extLst>
              </p:cNvPr>
              <p:cNvSpPr/>
              <p:nvPr/>
            </p:nvSpPr>
            <p:spPr>
              <a:xfrm flipH="1">
                <a:off x="654832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4" name="Rectangle 1623">
                <a:extLst>
                  <a:ext uri="{FF2B5EF4-FFF2-40B4-BE49-F238E27FC236}">
                    <a16:creationId xmlns:a16="http://schemas.microsoft.com/office/drawing/2014/main" id="{35CDE760-9CC2-4DB6-BBA1-27B75ADA013F}"/>
                  </a:ext>
                </a:extLst>
              </p:cNvPr>
              <p:cNvSpPr/>
              <p:nvPr/>
            </p:nvSpPr>
            <p:spPr>
              <a:xfrm flipH="1">
                <a:off x="647811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5" name="Rectangle 1624">
                <a:extLst>
                  <a:ext uri="{FF2B5EF4-FFF2-40B4-BE49-F238E27FC236}">
                    <a16:creationId xmlns:a16="http://schemas.microsoft.com/office/drawing/2014/main" id="{DD8727E5-6E60-4D64-8E87-558C50CA8D49}"/>
                  </a:ext>
                </a:extLst>
              </p:cNvPr>
              <p:cNvSpPr/>
              <p:nvPr/>
            </p:nvSpPr>
            <p:spPr>
              <a:xfrm flipH="1">
                <a:off x="640790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6" name="Rectangle 1625">
                <a:extLst>
                  <a:ext uri="{FF2B5EF4-FFF2-40B4-BE49-F238E27FC236}">
                    <a16:creationId xmlns:a16="http://schemas.microsoft.com/office/drawing/2014/main" id="{96FEB779-B574-4630-95DD-0479C58168E6}"/>
                  </a:ext>
                </a:extLst>
              </p:cNvPr>
              <p:cNvSpPr/>
              <p:nvPr/>
            </p:nvSpPr>
            <p:spPr>
              <a:xfrm flipH="1">
                <a:off x="633769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7" name="Rectangle 1626">
                <a:extLst>
                  <a:ext uri="{FF2B5EF4-FFF2-40B4-BE49-F238E27FC236}">
                    <a16:creationId xmlns:a16="http://schemas.microsoft.com/office/drawing/2014/main" id="{C9B6BE36-5573-403A-9588-D1BA6E2EFFCB}"/>
                  </a:ext>
                </a:extLst>
              </p:cNvPr>
              <p:cNvSpPr/>
              <p:nvPr/>
            </p:nvSpPr>
            <p:spPr>
              <a:xfrm flipH="1">
                <a:off x="626748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8" name="Rectangle 1627">
                <a:extLst>
                  <a:ext uri="{FF2B5EF4-FFF2-40B4-BE49-F238E27FC236}">
                    <a16:creationId xmlns:a16="http://schemas.microsoft.com/office/drawing/2014/main" id="{1C377B2C-CC75-4E47-BF6D-4C7AE00BCD46}"/>
                  </a:ext>
                </a:extLst>
              </p:cNvPr>
              <p:cNvSpPr/>
              <p:nvPr/>
            </p:nvSpPr>
            <p:spPr>
              <a:xfrm flipH="1">
                <a:off x="619728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9" name="Rectangle 1628">
                <a:extLst>
                  <a:ext uri="{FF2B5EF4-FFF2-40B4-BE49-F238E27FC236}">
                    <a16:creationId xmlns:a16="http://schemas.microsoft.com/office/drawing/2014/main" id="{5259B4D9-2428-43E0-8023-A7900C365419}"/>
                  </a:ext>
                </a:extLst>
              </p:cNvPr>
              <p:cNvSpPr/>
              <p:nvPr/>
            </p:nvSpPr>
            <p:spPr>
              <a:xfrm flipH="1">
                <a:off x="612707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0" name="Rectangle 1629">
                <a:extLst>
                  <a:ext uri="{FF2B5EF4-FFF2-40B4-BE49-F238E27FC236}">
                    <a16:creationId xmlns:a16="http://schemas.microsoft.com/office/drawing/2014/main" id="{08F66ADF-E2EA-4FFB-9906-CDE62C7ED7FC}"/>
                  </a:ext>
                </a:extLst>
              </p:cNvPr>
              <p:cNvSpPr/>
              <p:nvPr/>
            </p:nvSpPr>
            <p:spPr>
              <a:xfrm flipH="1">
                <a:off x="605648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1" name="Rectangle 1630">
                <a:extLst>
                  <a:ext uri="{FF2B5EF4-FFF2-40B4-BE49-F238E27FC236}">
                    <a16:creationId xmlns:a16="http://schemas.microsoft.com/office/drawing/2014/main" id="{40F66A9E-038C-4FA5-8328-31DB5D9D030D}"/>
                  </a:ext>
                </a:extLst>
              </p:cNvPr>
              <p:cNvSpPr/>
              <p:nvPr/>
            </p:nvSpPr>
            <p:spPr>
              <a:xfrm flipH="1">
                <a:off x="598627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2" name="Rectangle 1631">
                <a:extLst>
                  <a:ext uri="{FF2B5EF4-FFF2-40B4-BE49-F238E27FC236}">
                    <a16:creationId xmlns:a16="http://schemas.microsoft.com/office/drawing/2014/main" id="{5C00A228-625B-4E08-9F47-499A66563ED2}"/>
                  </a:ext>
                </a:extLst>
              </p:cNvPr>
              <p:cNvSpPr/>
              <p:nvPr/>
            </p:nvSpPr>
            <p:spPr>
              <a:xfrm flipH="1">
                <a:off x="591606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3" name="Rectangle 1632">
                <a:extLst>
                  <a:ext uri="{FF2B5EF4-FFF2-40B4-BE49-F238E27FC236}">
                    <a16:creationId xmlns:a16="http://schemas.microsoft.com/office/drawing/2014/main" id="{74B48B7B-891C-4BE7-B2D0-FCEA40FA2049}"/>
                  </a:ext>
                </a:extLst>
              </p:cNvPr>
              <p:cNvSpPr/>
              <p:nvPr/>
            </p:nvSpPr>
            <p:spPr>
              <a:xfrm flipH="1">
                <a:off x="584585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4" name="Rectangle 1633">
                <a:extLst>
                  <a:ext uri="{FF2B5EF4-FFF2-40B4-BE49-F238E27FC236}">
                    <a16:creationId xmlns:a16="http://schemas.microsoft.com/office/drawing/2014/main" id="{F394C93A-3565-4BBD-BCE7-F9D784BA3AA1}"/>
                  </a:ext>
                </a:extLst>
              </p:cNvPr>
              <p:cNvSpPr/>
              <p:nvPr/>
            </p:nvSpPr>
            <p:spPr>
              <a:xfrm flipH="1">
                <a:off x="577564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5" name="Rectangle 1634">
                <a:extLst>
                  <a:ext uri="{FF2B5EF4-FFF2-40B4-BE49-F238E27FC236}">
                    <a16:creationId xmlns:a16="http://schemas.microsoft.com/office/drawing/2014/main" id="{F0EABFF8-E178-472E-B94B-24A3C0608DCA}"/>
                  </a:ext>
                </a:extLst>
              </p:cNvPr>
              <p:cNvSpPr/>
              <p:nvPr/>
            </p:nvSpPr>
            <p:spPr>
              <a:xfrm flipH="1">
                <a:off x="570544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6" name="Rectangle 1635">
                <a:extLst>
                  <a:ext uri="{FF2B5EF4-FFF2-40B4-BE49-F238E27FC236}">
                    <a16:creationId xmlns:a16="http://schemas.microsoft.com/office/drawing/2014/main" id="{44B70AD4-A892-42C6-A76C-73219CD6DF76}"/>
                  </a:ext>
                </a:extLst>
              </p:cNvPr>
              <p:cNvSpPr/>
              <p:nvPr/>
            </p:nvSpPr>
            <p:spPr>
              <a:xfrm flipH="1">
                <a:off x="563523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8" name="Rectangle 1637">
                <a:extLst>
                  <a:ext uri="{FF2B5EF4-FFF2-40B4-BE49-F238E27FC236}">
                    <a16:creationId xmlns:a16="http://schemas.microsoft.com/office/drawing/2014/main" id="{9FCC5527-9218-4FB8-BA75-D4B2A4E20192}"/>
                  </a:ext>
                </a:extLst>
              </p:cNvPr>
              <p:cNvSpPr/>
              <p:nvPr/>
            </p:nvSpPr>
            <p:spPr>
              <a:xfrm flipH="1">
                <a:off x="6688744"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9" name="Rectangle 1638">
                <a:extLst>
                  <a:ext uri="{FF2B5EF4-FFF2-40B4-BE49-F238E27FC236}">
                    <a16:creationId xmlns:a16="http://schemas.microsoft.com/office/drawing/2014/main" id="{C69AAA4C-B3EA-4024-9757-4A72EA051CDE}"/>
                  </a:ext>
                </a:extLst>
              </p:cNvPr>
              <p:cNvSpPr/>
              <p:nvPr/>
            </p:nvSpPr>
            <p:spPr>
              <a:xfrm flipH="1">
                <a:off x="6618535"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0" name="Rectangle 1639">
                <a:extLst>
                  <a:ext uri="{FF2B5EF4-FFF2-40B4-BE49-F238E27FC236}">
                    <a16:creationId xmlns:a16="http://schemas.microsoft.com/office/drawing/2014/main" id="{28F79C70-DE7E-4D1B-98D1-0C6835E1B746}"/>
                  </a:ext>
                </a:extLst>
              </p:cNvPr>
              <p:cNvSpPr/>
              <p:nvPr/>
            </p:nvSpPr>
            <p:spPr>
              <a:xfrm flipH="1">
                <a:off x="654832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1" name="Rectangle 1640">
                <a:extLst>
                  <a:ext uri="{FF2B5EF4-FFF2-40B4-BE49-F238E27FC236}">
                    <a16:creationId xmlns:a16="http://schemas.microsoft.com/office/drawing/2014/main" id="{117AB0AA-8636-4994-BE0D-F4E403FFF7D4}"/>
                  </a:ext>
                </a:extLst>
              </p:cNvPr>
              <p:cNvSpPr/>
              <p:nvPr/>
            </p:nvSpPr>
            <p:spPr>
              <a:xfrm flipH="1">
                <a:off x="647811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2" name="Rectangle 1641">
                <a:extLst>
                  <a:ext uri="{FF2B5EF4-FFF2-40B4-BE49-F238E27FC236}">
                    <a16:creationId xmlns:a16="http://schemas.microsoft.com/office/drawing/2014/main" id="{A29380AE-FA36-42BB-8EA4-12F926091139}"/>
                  </a:ext>
                </a:extLst>
              </p:cNvPr>
              <p:cNvSpPr/>
              <p:nvPr/>
            </p:nvSpPr>
            <p:spPr>
              <a:xfrm flipH="1">
                <a:off x="640790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3" name="Rectangle 1642">
                <a:extLst>
                  <a:ext uri="{FF2B5EF4-FFF2-40B4-BE49-F238E27FC236}">
                    <a16:creationId xmlns:a16="http://schemas.microsoft.com/office/drawing/2014/main" id="{CEEC230E-52CE-40E9-802A-BF0981E9D475}"/>
                  </a:ext>
                </a:extLst>
              </p:cNvPr>
              <p:cNvSpPr/>
              <p:nvPr/>
            </p:nvSpPr>
            <p:spPr>
              <a:xfrm flipH="1">
                <a:off x="633769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4" name="Rectangle 1643">
                <a:extLst>
                  <a:ext uri="{FF2B5EF4-FFF2-40B4-BE49-F238E27FC236}">
                    <a16:creationId xmlns:a16="http://schemas.microsoft.com/office/drawing/2014/main" id="{CC301A19-7ACA-4416-8A5D-97318769266A}"/>
                  </a:ext>
                </a:extLst>
              </p:cNvPr>
              <p:cNvSpPr/>
              <p:nvPr/>
            </p:nvSpPr>
            <p:spPr>
              <a:xfrm flipH="1">
                <a:off x="626748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5" name="Rectangle 1644">
                <a:extLst>
                  <a:ext uri="{FF2B5EF4-FFF2-40B4-BE49-F238E27FC236}">
                    <a16:creationId xmlns:a16="http://schemas.microsoft.com/office/drawing/2014/main" id="{E791C473-9F6C-4AB1-8029-533CBD08F180}"/>
                  </a:ext>
                </a:extLst>
              </p:cNvPr>
              <p:cNvSpPr/>
              <p:nvPr/>
            </p:nvSpPr>
            <p:spPr>
              <a:xfrm flipH="1">
                <a:off x="619728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6" name="Rectangle 1645">
                <a:extLst>
                  <a:ext uri="{FF2B5EF4-FFF2-40B4-BE49-F238E27FC236}">
                    <a16:creationId xmlns:a16="http://schemas.microsoft.com/office/drawing/2014/main" id="{00C50043-FA47-4A62-85F8-0C9166D1EB72}"/>
                  </a:ext>
                </a:extLst>
              </p:cNvPr>
              <p:cNvSpPr/>
              <p:nvPr/>
            </p:nvSpPr>
            <p:spPr>
              <a:xfrm flipH="1">
                <a:off x="6127071"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7" name="Rectangle 1646">
                <a:extLst>
                  <a:ext uri="{FF2B5EF4-FFF2-40B4-BE49-F238E27FC236}">
                    <a16:creationId xmlns:a16="http://schemas.microsoft.com/office/drawing/2014/main" id="{98621F5D-A6B2-4FB4-AFC0-147485E19A78}"/>
                  </a:ext>
                </a:extLst>
              </p:cNvPr>
              <p:cNvSpPr/>
              <p:nvPr/>
            </p:nvSpPr>
            <p:spPr>
              <a:xfrm flipH="1">
                <a:off x="605648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8" name="Rectangle 1647">
                <a:extLst>
                  <a:ext uri="{FF2B5EF4-FFF2-40B4-BE49-F238E27FC236}">
                    <a16:creationId xmlns:a16="http://schemas.microsoft.com/office/drawing/2014/main" id="{CA26B160-C2A8-4660-BB85-ACA64645E55B}"/>
                  </a:ext>
                </a:extLst>
              </p:cNvPr>
              <p:cNvSpPr/>
              <p:nvPr/>
            </p:nvSpPr>
            <p:spPr>
              <a:xfrm flipH="1">
                <a:off x="598627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9" name="Rectangle 1648">
                <a:extLst>
                  <a:ext uri="{FF2B5EF4-FFF2-40B4-BE49-F238E27FC236}">
                    <a16:creationId xmlns:a16="http://schemas.microsoft.com/office/drawing/2014/main" id="{E9FF65DD-2138-4D1D-BCC5-85D1417716F6}"/>
                  </a:ext>
                </a:extLst>
              </p:cNvPr>
              <p:cNvSpPr/>
              <p:nvPr/>
            </p:nvSpPr>
            <p:spPr>
              <a:xfrm flipH="1">
                <a:off x="591606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0" name="Rectangle 1649">
                <a:extLst>
                  <a:ext uri="{FF2B5EF4-FFF2-40B4-BE49-F238E27FC236}">
                    <a16:creationId xmlns:a16="http://schemas.microsoft.com/office/drawing/2014/main" id="{3C7B8FBE-9DEB-447A-98E0-8F7A80924280}"/>
                  </a:ext>
                </a:extLst>
              </p:cNvPr>
              <p:cNvSpPr/>
              <p:nvPr/>
            </p:nvSpPr>
            <p:spPr>
              <a:xfrm flipH="1">
                <a:off x="584585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1" name="Rectangle 1650">
                <a:extLst>
                  <a:ext uri="{FF2B5EF4-FFF2-40B4-BE49-F238E27FC236}">
                    <a16:creationId xmlns:a16="http://schemas.microsoft.com/office/drawing/2014/main" id="{E6ACE5E6-B909-4892-AB6B-A40D9BAE493D}"/>
                  </a:ext>
                </a:extLst>
              </p:cNvPr>
              <p:cNvSpPr/>
              <p:nvPr/>
            </p:nvSpPr>
            <p:spPr>
              <a:xfrm flipH="1">
                <a:off x="577564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2" name="Rectangle 1651">
                <a:extLst>
                  <a:ext uri="{FF2B5EF4-FFF2-40B4-BE49-F238E27FC236}">
                    <a16:creationId xmlns:a16="http://schemas.microsoft.com/office/drawing/2014/main" id="{942D9031-9015-4E9E-BBC2-04F37156D215}"/>
                  </a:ext>
                </a:extLst>
              </p:cNvPr>
              <p:cNvSpPr/>
              <p:nvPr/>
            </p:nvSpPr>
            <p:spPr>
              <a:xfrm flipH="1">
                <a:off x="570544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4" name="Rectangle 1653">
                <a:extLst>
                  <a:ext uri="{FF2B5EF4-FFF2-40B4-BE49-F238E27FC236}">
                    <a16:creationId xmlns:a16="http://schemas.microsoft.com/office/drawing/2014/main" id="{43A2382D-9E80-4357-A15C-FDAB8037E782}"/>
                  </a:ext>
                </a:extLst>
              </p:cNvPr>
              <p:cNvSpPr/>
              <p:nvPr/>
            </p:nvSpPr>
            <p:spPr>
              <a:xfrm flipH="1">
                <a:off x="6688744"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5" name="Rectangle 1654">
                <a:extLst>
                  <a:ext uri="{FF2B5EF4-FFF2-40B4-BE49-F238E27FC236}">
                    <a16:creationId xmlns:a16="http://schemas.microsoft.com/office/drawing/2014/main" id="{7CAD4282-A63F-4B83-BA38-D37BE0DED63F}"/>
                  </a:ext>
                </a:extLst>
              </p:cNvPr>
              <p:cNvSpPr/>
              <p:nvPr/>
            </p:nvSpPr>
            <p:spPr>
              <a:xfrm flipH="1">
                <a:off x="6618535"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6" name="Rectangle 1655">
                <a:extLst>
                  <a:ext uri="{FF2B5EF4-FFF2-40B4-BE49-F238E27FC236}">
                    <a16:creationId xmlns:a16="http://schemas.microsoft.com/office/drawing/2014/main" id="{4A0E8E2F-2B72-45D2-820C-AC203CE55B66}"/>
                  </a:ext>
                </a:extLst>
              </p:cNvPr>
              <p:cNvSpPr/>
              <p:nvPr/>
            </p:nvSpPr>
            <p:spPr>
              <a:xfrm flipH="1">
                <a:off x="654832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7" name="Rectangle 1656">
                <a:extLst>
                  <a:ext uri="{FF2B5EF4-FFF2-40B4-BE49-F238E27FC236}">
                    <a16:creationId xmlns:a16="http://schemas.microsoft.com/office/drawing/2014/main" id="{C35457E1-4627-46B6-88B9-85560F31BBB7}"/>
                  </a:ext>
                </a:extLst>
              </p:cNvPr>
              <p:cNvSpPr/>
              <p:nvPr/>
            </p:nvSpPr>
            <p:spPr>
              <a:xfrm flipH="1">
                <a:off x="647811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8" name="Rectangle 1657">
                <a:extLst>
                  <a:ext uri="{FF2B5EF4-FFF2-40B4-BE49-F238E27FC236}">
                    <a16:creationId xmlns:a16="http://schemas.microsoft.com/office/drawing/2014/main" id="{994B0D56-E5D0-47E6-8556-80690287E637}"/>
                  </a:ext>
                </a:extLst>
              </p:cNvPr>
              <p:cNvSpPr/>
              <p:nvPr/>
            </p:nvSpPr>
            <p:spPr>
              <a:xfrm flipH="1">
                <a:off x="640790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9" name="Rectangle 1658">
                <a:extLst>
                  <a:ext uri="{FF2B5EF4-FFF2-40B4-BE49-F238E27FC236}">
                    <a16:creationId xmlns:a16="http://schemas.microsoft.com/office/drawing/2014/main" id="{8B812152-046F-4C63-BD2A-53DE1DD3B4EF}"/>
                  </a:ext>
                </a:extLst>
              </p:cNvPr>
              <p:cNvSpPr/>
              <p:nvPr/>
            </p:nvSpPr>
            <p:spPr>
              <a:xfrm flipH="1">
                <a:off x="633769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0" name="Rectangle 1659">
                <a:extLst>
                  <a:ext uri="{FF2B5EF4-FFF2-40B4-BE49-F238E27FC236}">
                    <a16:creationId xmlns:a16="http://schemas.microsoft.com/office/drawing/2014/main" id="{E6C9C74F-34CA-4557-A8CE-FA4C539DB8D2}"/>
                  </a:ext>
                </a:extLst>
              </p:cNvPr>
              <p:cNvSpPr/>
              <p:nvPr/>
            </p:nvSpPr>
            <p:spPr>
              <a:xfrm flipH="1">
                <a:off x="626748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1" name="Rectangle 1660">
                <a:extLst>
                  <a:ext uri="{FF2B5EF4-FFF2-40B4-BE49-F238E27FC236}">
                    <a16:creationId xmlns:a16="http://schemas.microsoft.com/office/drawing/2014/main" id="{CE17D909-858C-421C-886F-B08246FB1E57}"/>
                  </a:ext>
                </a:extLst>
              </p:cNvPr>
              <p:cNvSpPr/>
              <p:nvPr/>
            </p:nvSpPr>
            <p:spPr>
              <a:xfrm flipH="1">
                <a:off x="6197280"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2" name="Rectangle 1661">
                <a:extLst>
                  <a:ext uri="{FF2B5EF4-FFF2-40B4-BE49-F238E27FC236}">
                    <a16:creationId xmlns:a16="http://schemas.microsoft.com/office/drawing/2014/main" id="{8CFEADCA-674B-4E34-8B0B-B976CB85D802}"/>
                  </a:ext>
                </a:extLst>
              </p:cNvPr>
              <p:cNvSpPr/>
              <p:nvPr/>
            </p:nvSpPr>
            <p:spPr>
              <a:xfrm flipH="1">
                <a:off x="6127071"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3" name="Rectangle 1662">
                <a:extLst>
                  <a:ext uri="{FF2B5EF4-FFF2-40B4-BE49-F238E27FC236}">
                    <a16:creationId xmlns:a16="http://schemas.microsoft.com/office/drawing/2014/main" id="{C36237CC-9C49-4BB5-90B1-F4B37197B777}"/>
                  </a:ext>
                </a:extLst>
              </p:cNvPr>
              <p:cNvSpPr/>
              <p:nvPr/>
            </p:nvSpPr>
            <p:spPr>
              <a:xfrm flipH="1">
                <a:off x="605648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4" name="Rectangle 1663">
                <a:extLst>
                  <a:ext uri="{FF2B5EF4-FFF2-40B4-BE49-F238E27FC236}">
                    <a16:creationId xmlns:a16="http://schemas.microsoft.com/office/drawing/2014/main" id="{9B9DF563-69DC-482E-9E18-7BC1FC215719}"/>
                  </a:ext>
                </a:extLst>
              </p:cNvPr>
              <p:cNvSpPr/>
              <p:nvPr/>
            </p:nvSpPr>
            <p:spPr>
              <a:xfrm flipH="1">
                <a:off x="598627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5" name="Rectangle 1664">
                <a:extLst>
                  <a:ext uri="{FF2B5EF4-FFF2-40B4-BE49-F238E27FC236}">
                    <a16:creationId xmlns:a16="http://schemas.microsoft.com/office/drawing/2014/main" id="{FBD6E1A2-C359-4ECE-93B7-A73442BBBD10}"/>
                  </a:ext>
                </a:extLst>
              </p:cNvPr>
              <p:cNvSpPr/>
              <p:nvPr/>
            </p:nvSpPr>
            <p:spPr>
              <a:xfrm flipH="1">
                <a:off x="591606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6" name="Rectangle 1665">
                <a:extLst>
                  <a:ext uri="{FF2B5EF4-FFF2-40B4-BE49-F238E27FC236}">
                    <a16:creationId xmlns:a16="http://schemas.microsoft.com/office/drawing/2014/main" id="{C56DFFE3-49CF-40F4-86B6-C630C5D1D360}"/>
                  </a:ext>
                </a:extLst>
              </p:cNvPr>
              <p:cNvSpPr/>
              <p:nvPr/>
            </p:nvSpPr>
            <p:spPr>
              <a:xfrm flipH="1">
                <a:off x="584585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7" name="Rectangle 1666">
                <a:extLst>
                  <a:ext uri="{FF2B5EF4-FFF2-40B4-BE49-F238E27FC236}">
                    <a16:creationId xmlns:a16="http://schemas.microsoft.com/office/drawing/2014/main" id="{A92D390A-F4E8-46F6-B395-7958DC307DA2}"/>
                  </a:ext>
                </a:extLst>
              </p:cNvPr>
              <p:cNvSpPr/>
              <p:nvPr/>
            </p:nvSpPr>
            <p:spPr>
              <a:xfrm flipH="1">
                <a:off x="577564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9" name="Rectangle 1668">
                <a:extLst>
                  <a:ext uri="{FF2B5EF4-FFF2-40B4-BE49-F238E27FC236}">
                    <a16:creationId xmlns:a16="http://schemas.microsoft.com/office/drawing/2014/main" id="{644B62D6-3467-4D2B-A0E6-FF6E4AD8E592}"/>
                  </a:ext>
                </a:extLst>
              </p:cNvPr>
              <p:cNvSpPr/>
              <p:nvPr/>
            </p:nvSpPr>
            <p:spPr>
              <a:xfrm flipH="1">
                <a:off x="6688744"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0" name="Rectangle 1669">
                <a:extLst>
                  <a:ext uri="{FF2B5EF4-FFF2-40B4-BE49-F238E27FC236}">
                    <a16:creationId xmlns:a16="http://schemas.microsoft.com/office/drawing/2014/main" id="{1FCFB6E2-0D4E-4307-A179-9B791CDCB868}"/>
                  </a:ext>
                </a:extLst>
              </p:cNvPr>
              <p:cNvSpPr/>
              <p:nvPr/>
            </p:nvSpPr>
            <p:spPr>
              <a:xfrm flipH="1">
                <a:off x="6618535"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1" name="Rectangle 1670">
                <a:extLst>
                  <a:ext uri="{FF2B5EF4-FFF2-40B4-BE49-F238E27FC236}">
                    <a16:creationId xmlns:a16="http://schemas.microsoft.com/office/drawing/2014/main" id="{8D141524-CA66-44A0-B5FF-882A21ECD552}"/>
                  </a:ext>
                </a:extLst>
              </p:cNvPr>
              <p:cNvSpPr/>
              <p:nvPr/>
            </p:nvSpPr>
            <p:spPr>
              <a:xfrm flipH="1">
                <a:off x="654832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2" name="Rectangle 1671">
                <a:extLst>
                  <a:ext uri="{FF2B5EF4-FFF2-40B4-BE49-F238E27FC236}">
                    <a16:creationId xmlns:a16="http://schemas.microsoft.com/office/drawing/2014/main" id="{3BF0AD1A-B281-4EF8-A3BC-8858FA71F422}"/>
                  </a:ext>
                </a:extLst>
              </p:cNvPr>
              <p:cNvSpPr/>
              <p:nvPr/>
            </p:nvSpPr>
            <p:spPr>
              <a:xfrm flipH="1">
                <a:off x="647811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3" name="Rectangle 1672">
                <a:extLst>
                  <a:ext uri="{FF2B5EF4-FFF2-40B4-BE49-F238E27FC236}">
                    <a16:creationId xmlns:a16="http://schemas.microsoft.com/office/drawing/2014/main" id="{011FA595-7469-4409-A572-70A07609619D}"/>
                  </a:ext>
                </a:extLst>
              </p:cNvPr>
              <p:cNvSpPr/>
              <p:nvPr/>
            </p:nvSpPr>
            <p:spPr>
              <a:xfrm flipH="1">
                <a:off x="640790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4" name="Rectangle 1673">
                <a:extLst>
                  <a:ext uri="{FF2B5EF4-FFF2-40B4-BE49-F238E27FC236}">
                    <a16:creationId xmlns:a16="http://schemas.microsoft.com/office/drawing/2014/main" id="{93077BAE-EB1F-43C4-AC1E-F686691F4A8C}"/>
                  </a:ext>
                </a:extLst>
              </p:cNvPr>
              <p:cNvSpPr/>
              <p:nvPr/>
            </p:nvSpPr>
            <p:spPr>
              <a:xfrm flipH="1">
                <a:off x="633769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5" name="Rectangle 1674">
                <a:extLst>
                  <a:ext uri="{FF2B5EF4-FFF2-40B4-BE49-F238E27FC236}">
                    <a16:creationId xmlns:a16="http://schemas.microsoft.com/office/drawing/2014/main" id="{FB71BF36-C069-4F56-B00B-97C180124CA3}"/>
                  </a:ext>
                </a:extLst>
              </p:cNvPr>
              <p:cNvSpPr/>
              <p:nvPr/>
            </p:nvSpPr>
            <p:spPr>
              <a:xfrm flipH="1">
                <a:off x="626748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6" name="Rectangle 1675">
                <a:extLst>
                  <a:ext uri="{FF2B5EF4-FFF2-40B4-BE49-F238E27FC236}">
                    <a16:creationId xmlns:a16="http://schemas.microsoft.com/office/drawing/2014/main" id="{403BB252-FE3F-4DD1-B7CF-5D615EB5B424}"/>
                  </a:ext>
                </a:extLst>
              </p:cNvPr>
              <p:cNvSpPr/>
              <p:nvPr/>
            </p:nvSpPr>
            <p:spPr>
              <a:xfrm flipH="1">
                <a:off x="6197280"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7" name="Rectangle 1676">
                <a:extLst>
                  <a:ext uri="{FF2B5EF4-FFF2-40B4-BE49-F238E27FC236}">
                    <a16:creationId xmlns:a16="http://schemas.microsoft.com/office/drawing/2014/main" id="{E0320CD1-E1CA-4864-934D-D542EE194336}"/>
                  </a:ext>
                </a:extLst>
              </p:cNvPr>
              <p:cNvSpPr/>
              <p:nvPr/>
            </p:nvSpPr>
            <p:spPr>
              <a:xfrm flipH="1">
                <a:off x="6127071"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8" name="Rectangle 1677">
                <a:extLst>
                  <a:ext uri="{FF2B5EF4-FFF2-40B4-BE49-F238E27FC236}">
                    <a16:creationId xmlns:a16="http://schemas.microsoft.com/office/drawing/2014/main" id="{6CA69B30-4EC1-4258-87FB-FD895EE1BB8C}"/>
                  </a:ext>
                </a:extLst>
              </p:cNvPr>
              <p:cNvSpPr/>
              <p:nvPr/>
            </p:nvSpPr>
            <p:spPr>
              <a:xfrm flipH="1">
                <a:off x="605648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9" name="Rectangle 1678">
                <a:extLst>
                  <a:ext uri="{FF2B5EF4-FFF2-40B4-BE49-F238E27FC236}">
                    <a16:creationId xmlns:a16="http://schemas.microsoft.com/office/drawing/2014/main" id="{735029DB-EC81-4E65-8AEF-0B51D343BB07}"/>
                  </a:ext>
                </a:extLst>
              </p:cNvPr>
              <p:cNvSpPr/>
              <p:nvPr/>
            </p:nvSpPr>
            <p:spPr>
              <a:xfrm flipH="1">
                <a:off x="598627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0" name="Rectangle 1679">
                <a:extLst>
                  <a:ext uri="{FF2B5EF4-FFF2-40B4-BE49-F238E27FC236}">
                    <a16:creationId xmlns:a16="http://schemas.microsoft.com/office/drawing/2014/main" id="{4B1450D5-06FA-446F-8BF2-F40816319CFD}"/>
                  </a:ext>
                </a:extLst>
              </p:cNvPr>
              <p:cNvSpPr/>
              <p:nvPr/>
            </p:nvSpPr>
            <p:spPr>
              <a:xfrm flipH="1">
                <a:off x="591606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1" name="Rectangle 1680">
                <a:extLst>
                  <a:ext uri="{FF2B5EF4-FFF2-40B4-BE49-F238E27FC236}">
                    <a16:creationId xmlns:a16="http://schemas.microsoft.com/office/drawing/2014/main" id="{901CA476-AE91-433C-8FB7-29855EE61037}"/>
                  </a:ext>
                </a:extLst>
              </p:cNvPr>
              <p:cNvSpPr/>
              <p:nvPr/>
            </p:nvSpPr>
            <p:spPr>
              <a:xfrm flipH="1">
                <a:off x="584585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2" name="Rectangle 1681">
                <a:extLst>
                  <a:ext uri="{FF2B5EF4-FFF2-40B4-BE49-F238E27FC236}">
                    <a16:creationId xmlns:a16="http://schemas.microsoft.com/office/drawing/2014/main" id="{DFAF5D18-3222-43ED-B28A-F88F35B7143F}"/>
                  </a:ext>
                </a:extLst>
              </p:cNvPr>
              <p:cNvSpPr/>
              <p:nvPr/>
            </p:nvSpPr>
            <p:spPr>
              <a:xfrm flipH="1">
                <a:off x="577564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4" name="Rectangle 1683">
                <a:extLst>
                  <a:ext uri="{FF2B5EF4-FFF2-40B4-BE49-F238E27FC236}">
                    <a16:creationId xmlns:a16="http://schemas.microsoft.com/office/drawing/2014/main" id="{BC3625AC-E959-4CC2-9E98-01750FCEAF00}"/>
                  </a:ext>
                </a:extLst>
              </p:cNvPr>
              <p:cNvSpPr/>
              <p:nvPr/>
            </p:nvSpPr>
            <p:spPr>
              <a:xfrm flipH="1">
                <a:off x="6688744"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5" name="Rectangle 1684">
                <a:extLst>
                  <a:ext uri="{FF2B5EF4-FFF2-40B4-BE49-F238E27FC236}">
                    <a16:creationId xmlns:a16="http://schemas.microsoft.com/office/drawing/2014/main" id="{3DBB11FB-8A85-400F-86C2-6C270EF925EC}"/>
                  </a:ext>
                </a:extLst>
              </p:cNvPr>
              <p:cNvSpPr/>
              <p:nvPr/>
            </p:nvSpPr>
            <p:spPr>
              <a:xfrm flipH="1">
                <a:off x="6618535"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6" name="Rectangle 1685">
                <a:extLst>
                  <a:ext uri="{FF2B5EF4-FFF2-40B4-BE49-F238E27FC236}">
                    <a16:creationId xmlns:a16="http://schemas.microsoft.com/office/drawing/2014/main" id="{E8D9DB86-82C6-4DF2-9AE7-14D1496C41CC}"/>
                  </a:ext>
                </a:extLst>
              </p:cNvPr>
              <p:cNvSpPr/>
              <p:nvPr/>
            </p:nvSpPr>
            <p:spPr>
              <a:xfrm flipH="1">
                <a:off x="654832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7" name="Rectangle 1686">
                <a:extLst>
                  <a:ext uri="{FF2B5EF4-FFF2-40B4-BE49-F238E27FC236}">
                    <a16:creationId xmlns:a16="http://schemas.microsoft.com/office/drawing/2014/main" id="{21A8CBAA-8918-4370-920F-40D3FE9F5A70}"/>
                  </a:ext>
                </a:extLst>
              </p:cNvPr>
              <p:cNvSpPr/>
              <p:nvPr/>
            </p:nvSpPr>
            <p:spPr>
              <a:xfrm flipH="1">
                <a:off x="647811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8" name="Rectangle 1687">
                <a:extLst>
                  <a:ext uri="{FF2B5EF4-FFF2-40B4-BE49-F238E27FC236}">
                    <a16:creationId xmlns:a16="http://schemas.microsoft.com/office/drawing/2014/main" id="{6391D9CE-53DF-4AAE-B1DC-03972D008726}"/>
                  </a:ext>
                </a:extLst>
              </p:cNvPr>
              <p:cNvSpPr/>
              <p:nvPr/>
            </p:nvSpPr>
            <p:spPr>
              <a:xfrm flipH="1">
                <a:off x="640790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9" name="Rectangle 1688">
                <a:extLst>
                  <a:ext uri="{FF2B5EF4-FFF2-40B4-BE49-F238E27FC236}">
                    <a16:creationId xmlns:a16="http://schemas.microsoft.com/office/drawing/2014/main" id="{9770078A-3A3D-45B3-AF4A-E7CB6BB63B0A}"/>
                  </a:ext>
                </a:extLst>
              </p:cNvPr>
              <p:cNvSpPr/>
              <p:nvPr/>
            </p:nvSpPr>
            <p:spPr>
              <a:xfrm flipH="1">
                <a:off x="633769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0" name="Rectangle 1689">
                <a:extLst>
                  <a:ext uri="{FF2B5EF4-FFF2-40B4-BE49-F238E27FC236}">
                    <a16:creationId xmlns:a16="http://schemas.microsoft.com/office/drawing/2014/main" id="{985AFC2B-7FFD-4360-A445-454C351F0E63}"/>
                  </a:ext>
                </a:extLst>
              </p:cNvPr>
              <p:cNvSpPr/>
              <p:nvPr/>
            </p:nvSpPr>
            <p:spPr>
              <a:xfrm flipH="1">
                <a:off x="626748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1" name="Rectangle 1690">
                <a:extLst>
                  <a:ext uri="{FF2B5EF4-FFF2-40B4-BE49-F238E27FC236}">
                    <a16:creationId xmlns:a16="http://schemas.microsoft.com/office/drawing/2014/main" id="{ECCA7EEA-3728-4A93-B9A3-E2B4F4BD4D7C}"/>
                  </a:ext>
                </a:extLst>
              </p:cNvPr>
              <p:cNvSpPr/>
              <p:nvPr/>
            </p:nvSpPr>
            <p:spPr>
              <a:xfrm flipH="1">
                <a:off x="6197280"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2" name="Rectangle 1691">
                <a:extLst>
                  <a:ext uri="{FF2B5EF4-FFF2-40B4-BE49-F238E27FC236}">
                    <a16:creationId xmlns:a16="http://schemas.microsoft.com/office/drawing/2014/main" id="{6653ECB7-F6EA-461E-AA6F-151B689F9536}"/>
                  </a:ext>
                </a:extLst>
              </p:cNvPr>
              <p:cNvSpPr/>
              <p:nvPr/>
            </p:nvSpPr>
            <p:spPr>
              <a:xfrm flipH="1">
                <a:off x="6127071"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3" name="Rectangle 1692">
                <a:extLst>
                  <a:ext uri="{FF2B5EF4-FFF2-40B4-BE49-F238E27FC236}">
                    <a16:creationId xmlns:a16="http://schemas.microsoft.com/office/drawing/2014/main" id="{8856382E-BC24-4950-8515-8545E48D507E}"/>
                  </a:ext>
                </a:extLst>
              </p:cNvPr>
              <p:cNvSpPr/>
              <p:nvPr/>
            </p:nvSpPr>
            <p:spPr>
              <a:xfrm flipH="1">
                <a:off x="605648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4" name="Rectangle 1693">
                <a:extLst>
                  <a:ext uri="{FF2B5EF4-FFF2-40B4-BE49-F238E27FC236}">
                    <a16:creationId xmlns:a16="http://schemas.microsoft.com/office/drawing/2014/main" id="{9455EB5A-B3DE-4683-AD50-44C000777528}"/>
                  </a:ext>
                </a:extLst>
              </p:cNvPr>
              <p:cNvSpPr/>
              <p:nvPr/>
            </p:nvSpPr>
            <p:spPr>
              <a:xfrm flipH="1">
                <a:off x="598627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5" name="Rectangle 1694">
                <a:extLst>
                  <a:ext uri="{FF2B5EF4-FFF2-40B4-BE49-F238E27FC236}">
                    <a16:creationId xmlns:a16="http://schemas.microsoft.com/office/drawing/2014/main" id="{8193D112-F454-45B6-BFC2-62921BBA4BAF}"/>
                  </a:ext>
                </a:extLst>
              </p:cNvPr>
              <p:cNvSpPr/>
              <p:nvPr/>
            </p:nvSpPr>
            <p:spPr>
              <a:xfrm flipH="1">
                <a:off x="591606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6" name="Rectangle 1695">
                <a:extLst>
                  <a:ext uri="{FF2B5EF4-FFF2-40B4-BE49-F238E27FC236}">
                    <a16:creationId xmlns:a16="http://schemas.microsoft.com/office/drawing/2014/main" id="{3B71A6B9-B169-4798-A905-0F44CA81A74D}"/>
                  </a:ext>
                </a:extLst>
              </p:cNvPr>
              <p:cNvSpPr/>
              <p:nvPr/>
            </p:nvSpPr>
            <p:spPr>
              <a:xfrm flipH="1">
                <a:off x="584585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8" name="Rectangle 1697">
                <a:extLst>
                  <a:ext uri="{FF2B5EF4-FFF2-40B4-BE49-F238E27FC236}">
                    <a16:creationId xmlns:a16="http://schemas.microsoft.com/office/drawing/2014/main" id="{3F5BF8EB-8D9A-4772-8D14-3D70A176DB2B}"/>
                  </a:ext>
                </a:extLst>
              </p:cNvPr>
              <p:cNvSpPr/>
              <p:nvPr/>
            </p:nvSpPr>
            <p:spPr>
              <a:xfrm flipH="1">
                <a:off x="6688744"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9" name="Rectangle 1698">
                <a:extLst>
                  <a:ext uri="{FF2B5EF4-FFF2-40B4-BE49-F238E27FC236}">
                    <a16:creationId xmlns:a16="http://schemas.microsoft.com/office/drawing/2014/main" id="{4BA18352-5F2A-4A61-8F44-5AC4341A2C92}"/>
                  </a:ext>
                </a:extLst>
              </p:cNvPr>
              <p:cNvSpPr/>
              <p:nvPr/>
            </p:nvSpPr>
            <p:spPr>
              <a:xfrm flipH="1">
                <a:off x="6618535"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0" name="Rectangle 1699">
                <a:extLst>
                  <a:ext uri="{FF2B5EF4-FFF2-40B4-BE49-F238E27FC236}">
                    <a16:creationId xmlns:a16="http://schemas.microsoft.com/office/drawing/2014/main" id="{D0F9368A-EC1F-4617-BE8F-0FE3B5B99C6C}"/>
                  </a:ext>
                </a:extLst>
              </p:cNvPr>
              <p:cNvSpPr/>
              <p:nvPr/>
            </p:nvSpPr>
            <p:spPr>
              <a:xfrm flipH="1">
                <a:off x="654832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1" name="Rectangle 1700">
                <a:extLst>
                  <a:ext uri="{FF2B5EF4-FFF2-40B4-BE49-F238E27FC236}">
                    <a16:creationId xmlns:a16="http://schemas.microsoft.com/office/drawing/2014/main" id="{518C3826-86E8-45DF-B89A-79C19119E06D}"/>
                  </a:ext>
                </a:extLst>
              </p:cNvPr>
              <p:cNvSpPr/>
              <p:nvPr/>
            </p:nvSpPr>
            <p:spPr>
              <a:xfrm flipH="1">
                <a:off x="647811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2" name="Rectangle 1701">
                <a:extLst>
                  <a:ext uri="{FF2B5EF4-FFF2-40B4-BE49-F238E27FC236}">
                    <a16:creationId xmlns:a16="http://schemas.microsoft.com/office/drawing/2014/main" id="{600FCC36-C30C-4931-8DAC-9B2D978C0BDE}"/>
                  </a:ext>
                </a:extLst>
              </p:cNvPr>
              <p:cNvSpPr/>
              <p:nvPr/>
            </p:nvSpPr>
            <p:spPr>
              <a:xfrm flipH="1">
                <a:off x="640790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3" name="Rectangle 1702">
                <a:extLst>
                  <a:ext uri="{FF2B5EF4-FFF2-40B4-BE49-F238E27FC236}">
                    <a16:creationId xmlns:a16="http://schemas.microsoft.com/office/drawing/2014/main" id="{632D54AA-0DF6-4B2A-B94D-B4D5F9617F31}"/>
                  </a:ext>
                </a:extLst>
              </p:cNvPr>
              <p:cNvSpPr/>
              <p:nvPr/>
            </p:nvSpPr>
            <p:spPr>
              <a:xfrm flipH="1">
                <a:off x="633769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4" name="Rectangle 1703">
                <a:extLst>
                  <a:ext uri="{FF2B5EF4-FFF2-40B4-BE49-F238E27FC236}">
                    <a16:creationId xmlns:a16="http://schemas.microsoft.com/office/drawing/2014/main" id="{7CBFC3A3-5FA4-4772-A35C-E2B3B40E2C17}"/>
                  </a:ext>
                </a:extLst>
              </p:cNvPr>
              <p:cNvSpPr/>
              <p:nvPr/>
            </p:nvSpPr>
            <p:spPr>
              <a:xfrm flipH="1">
                <a:off x="6267489"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5" name="Rectangle 1704">
                <a:extLst>
                  <a:ext uri="{FF2B5EF4-FFF2-40B4-BE49-F238E27FC236}">
                    <a16:creationId xmlns:a16="http://schemas.microsoft.com/office/drawing/2014/main" id="{39D594A7-3797-4081-9B1A-1EC7209481BD}"/>
                  </a:ext>
                </a:extLst>
              </p:cNvPr>
              <p:cNvSpPr/>
              <p:nvPr/>
            </p:nvSpPr>
            <p:spPr>
              <a:xfrm flipH="1">
                <a:off x="6197280"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6" name="Rectangle 1705">
                <a:extLst>
                  <a:ext uri="{FF2B5EF4-FFF2-40B4-BE49-F238E27FC236}">
                    <a16:creationId xmlns:a16="http://schemas.microsoft.com/office/drawing/2014/main" id="{3C27EBB0-8441-495C-BBA6-B766BCBE6718}"/>
                  </a:ext>
                </a:extLst>
              </p:cNvPr>
              <p:cNvSpPr/>
              <p:nvPr/>
            </p:nvSpPr>
            <p:spPr>
              <a:xfrm flipH="1">
                <a:off x="6127071"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7" name="Rectangle 1706">
                <a:extLst>
                  <a:ext uri="{FF2B5EF4-FFF2-40B4-BE49-F238E27FC236}">
                    <a16:creationId xmlns:a16="http://schemas.microsoft.com/office/drawing/2014/main" id="{0556641E-7092-4B4D-AE0D-33584DFE7289}"/>
                  </a:ext>
                </a:extLst>
              </p:cNvPr>
              <p:cNvSpPr/>
              <p:nvPr/>
            </p:nvSpPr>
            <p:spPr>
              <a:xfrm flipH="1">
                <a:off x="605648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8" name="Rectangle 1707">
                <a:extLst>
                  <a:ext uri="{FF2B5EF4-FFF2-40B4-BE49-F238E27FC236}">
                    <a16:creationId xmlns:a16="http://schemas.microsoft.com/office/drawing/2014/main" id="{4734B2F2-B2E9-4D5F-9861-4B93D61FEAD1}"/>
                  </a:ext>
                </a:extLst>
              </p:cNvPr>
              <p:cNvSpPr/>
              <p:nvPr/>
            </p:nvSpPr>
            <p:spPr>
              <a:xfrm flipH="1">
                <a:off x="598627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9" name="Rectangle 1708">
                <a:extLst>
                  <a:ext uri="{FF2B5EF4-FFF2-40B4-BE49-F238E27FC236}">
                    <a16:creationId xmlns:a16="http://schemas.microsoft.com/office/drawing/2014/main" id="{328407E1-A498-483F-AB43-56AD0114D0C4}"/>
                  </a:ext>
                </a:extLst>
              </p:cNvPr>
              <p:cNvSpPr/>
              <p:nvPr/>
            </p:nvSpPr>
            <p:spPr>
              <a:xfrm flipH="1">
                <a:off x="591606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1" name="Rectangle 1710">
                <a:extLst>
                  <a:ext uri="{FF2B5EF4-FFF2-40B4-BE49-F238E27FC236}">
                    <a16:creationId xmlns:a16="http://schemas.microsoft.com/office/drawing/2014/main" id="{DADB9956-C4A4-47CB-8365-8BC8E60492EC}"/>
                  </a:ext>
                </a:extLst>
              </p:cNvPr>
              <p:cNvSpPr/>
              <p:nvPr/>
            </p:nvSpPr>
            <p:spPr>
              <a:xfrm flipH="1">
                <a:off x="6688744"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2" name="Rectangle 1711">
                <a:extLst>
                  <a:ext uri="{FF2B5EF4-FFF2-40B4-BE49-F238E27FC236}">
                    <a16:creationId xmlns:a16="http://schemas.microsoft.com/office/drawing/2014/main" id="{2464866C-C0AA-49BA-8271-EE470E48971D}"/>
                  </a:ext>
                </a:extLst>
              </p:cNvPr>
              <p:cNvSpPr/>
              <p:nvPr/>
            </p:nvSpPr>
            <p:spPr>
              <a:xfrm flipH="1">
                <a:off x="6618535"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3" name="Rectangle 1712">
                <a:extLst>
                  <a:ext uri="{FF2B5EF4-FFF2-40B4-BE49-F238E27FC236}">
                    <a16:creationId xmlns:a16="http://schemas.microsoft.com/office/drawing/2014/main" id="{08EFB44C-41B2-48C4-B607-C482DBBE6A7C}"/>
                  </a:ext>
                </a:extLst>
              </p:cNvPr>
              <p:cNvSpPr/>
              <p:nvPr/>
            </p:nvSpPr>
            <p:spPr>
              <a:xfrm flipH="1">
                <a:off x="654832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4" name="Rectangle 1713">
                <a:extLst>
                  <a:ext uri="{FF2B5EF4-FFF2-40B4-BE49-F238E27FC236}">
                    <a16:creationId xmlns:a16="http://schemas.microsoft.com/office/drawing/2014/main" id="{CE155F36-221E-47CF-B14B-7AE0DDC71354}"/>
                  </a:ext>
                </a:extLst>
              </p:cNvPr>
              <p:cNvSpPr/>
              <p:nvPr/>
            </p:nvSpPr>
            <p:spPr>
              <a:xfrm flipH="1">
                <a:off x="647811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5" name="Rectangle 1714">
                <a:extLst>
                  <a:ext uri="{FF2B5EF4-FFF2-40B4-BE49-F238E27FC236}">
                    <a16:creationId xmlns:a16="http://schemas.microsoft.com/office/drawing/2014/main" id="{8B6242F8-70E9-4B45-90C5-0DC26C5DC26D}"/>
                  </a:ext>
                </a:extLst>
              </p:cNvPr>
              <p:cNvSpPr/>
              <p:nvPr/>
            </p:nvSpPr>
            <p:spPr>
              <a:xfrm flipH="1">
                <a:off x="640790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6" name="Rectangle 1715">
                <a:extLst>
                  <a:ext uri="{FF2B5EF4-FFF2-40B4-BE49-F238E27FC236}">
                    <a16:creationId xmlns:a16="http://schemas.microsoft.com/office/drawing/2014/main" id="{029F17FA-2CC0-43E4-BDA6-1386DAD2806F}"/>
                  </a:ext>
                </a:extLst>
              </p:cNvPr>
              <p:cNvSpPr/>
              <p:nvPr/>
            </p:nvSpPr>
            <p:spPr>
              <a:xfrm flipH="1">
                <a:off x="6337698"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7" name="Rectangle 1716">
                <a:extLst>
                  <a:ext uri="{FF2B5EF4-FFF2-40B4-BE49-F238E27FC236}">
                    <a16:creationId xmlns:a16="http://schemas.microsoft.com/office/drawing/2014/main" id="{7A549E24-0851-4E6D-86E5-4FDC448CA952}"/>
                  </a:ext>
                </a:extLst>
              </p:cNvPr>
              <p:cNvSpPr/>
              <p:nvPr/>
            </p:nvSpPr>
            <p:spPr>
              <a:xfrm flipH="1">
                <a:off x="6267489"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8" name="Rectangle 1717">
                <a:extLst>
                  <a:ext uri="{FF2B5EF4-FFF2-40B4-BE49-F238E27FC236}">
                    <a16:creationId xmlns:a16="http://schemas.microsoft.com/office/drawing/2014/main" id="{DE506FB1-4814-49E0-A54F-99DE23DF1A4B}"/>
                  </a:ext>
                </a:extLst>
              </p:cNvPr>
              <p:cNvSpPr/>
              <p:nvPr/>
            </p:nvSpPr>
            <p:spPr>
              <a:xfrm flipH="1">
                <a:off x="6197280"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9" name="Rectangle 1718">
                <a:extLst>
                  <a:ext uri="{FF2B5EF4-FFF2-40B4-BE49-F238E27FC236}">
                    <a16:creationId xmlns:a16="http://schemas.microsoft.com/office/drawing/2014/main" id="{A6CF9E13-E8C0-4BE1-BE06-13D8132B1A80}"/>
                  </a:ext>
                </a:extLst>
              </p:cNvPr>
              <p:cNvSpPr/>
              <p:nvPr/>
            </p:nvSpPr>
            <p:spPr>
              <a:xfrm flipH="1">
                <a:off x="6127071"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0" name="Rectangle 1719">
                <a:extLst>
                  <a:ext uri="{FF2B5EF4-FFF2-40B4-BE49-F238E27FC236}">
                    <a16:creationId xmlns:a16="http://schemas.microsoft.com/office/drawing/2014/main" id="{1247566D-B5A4-4357-B80A-3B216CED6147}"/>
                  </a:ext>
                </a:extLst>
              </p:cNvPr>
              <p:cNvSpPr/>
              <p:nvPr/>
            </p:nvSpPr>
            <p:spPr>
              <a:xfrm flipH="1">
                <a:off x="605648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1" name="Rectangle 1720">
                <a:extLst>
                  <a:ext uri="{FF2B5EF4-FFF2-40B4-BE49-F238E27FC236}">
                    <a16:creationId xmlns:a16="http://schemas.microsoft.com/office/drawing/2014/main" id="{32B21625-E701-4234-B5F8-86D215C3487F}"/>
                  </a:ext>
                </a:extLst>
              </p:cNvPr>
              <p:cNvSpPr/>
              <p:nvPr/>
            </p:nvSpPr>
            <p:spPr>
              <a:xfrm flipH="1">
                <a:off x="598627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3" name="Rectangle 1722">
                <a:extLst>
                  <a:ext uri="{FF2B5EF4-FFF2-40B4-BE49-F238E27FC236}">
                    <a16:creationId xmlns:a16="http://schemas.microsoft.com/office/drawing/2014/main" id="{18EA6230-CE6C-4FF7-84B0-E2776472AAE2}"/>
                  </a:ext>
                </a:extLst>
              </p:cNvPr>
              <p:cNvSpPr/>
              <p:nvPr/>
            </p:nvSpPr>
            <p:spPr>
              <a:xfrm flipH="1">
                <a:off x="6688744"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4" name="Rectangle 1723">
                <a:extLst>
                  <a:ext uri="{FF2B5EF4-FFF2-40B4-BE49-F238E27FC236}">
                    <a16:creationId xmlns:a16="http://schemas.microsoft.com/office/drawing/2014/main" id="{F11A2BD7-8939-4D44-AE5D-F6BE43999CF2}"/>
                  </a:ext>
                </a:extLst>
              </p:cNvPr>
              <p:cNvSpPr/>
              <p:nvPr/>
            </p:nvSpPr>
            <p:spPr>
              <a:xfrm flipH="1">
                <a:off x="6618535"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5" name="Rectangle 1724">
                <a:extLst>
                  <a:ext uri="{FF2B5EF4-FFF2-40B4-BE49-F238E27FC236}">
                    <a16:creationId xmlns:a16="http://schemas.microsoft.com/office/drawing/2014/main" id="{E7A97701-176A-44BF-98DB-7CCCB3ED10FC}"/>
                  </a:ext>
                </a:extLst>
              </p:cNvPr>
              <p:cNvSpPr/>
              <p:nvPr/>
            </p:nvSpPr>
            <p:spPr>
              <a:xfrm flipH="1">
                <a:off x="654832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6" name="Rectangle 1725">
                <a:extLst>
                  <a:ext uri="{FF2B5EF4-FFF2-40B4-BE49-F238E27FC236}">
                    <a16:creationId xmlns:a16="http://schemas.microsoft.com/office/drawing/2014/main" id="{9FB5D352-62C5-422F-AD6E-E0E966230927}"/>
                  </a:ext>
                </a:extLst>
              </p:cNvPr>
              <p:cNvSpPr/>
              <p:nvPr/>
            </p:nvSpPr>
            <p:spPr>
              <a:xfrm flipH="1">
                <a:off x="647811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7" name="Rectangle 1726">
                <a:extLst>
                  <a:ext uri="{FF2B5EF4-FFF2-40B4-BE49-F238E27FC236}">
                    <a16:creationId xmlns:a16="http://schemas.microsoft.com/office/drawing/2014/main" id="{3EE153C6-9EED-4AC8-ABB9-3CC186918752}"/>
                  </a:ext>
                </a:extLst>
              </p:cNvPr>
              <p:cNvSpPr/>
              <p:nvPr/>
            </p:nvSpPr>
            <p:spPr>
              <a:xfrm flipH="1">
                <a:off x="6407907"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8" name="Rectangle 1727">
                <a:extLst>
                  <a:ext uri="{FF2B5EF4-FFF2-40B4-BE49-F238E27FC236}">
                    <a16:creationId xmlns:a16="http://schemas.microsoft.com/office/drawing/2014/main" id="{85ED0DD1-C961-41FB-AB23-3BF40C4DF2BC}"/>
                  </a:ext>
                </a:extLst>
              </p:cNvPr>
              <p:cNvSpPr/>
              <p:nvPr/>
            </p:nvSpPr>
            <p:spPr>
              <a:xfrm flipH="1">
                <a:off x="6337698"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9" name="Rectangle 1728">
                <a:extLst>
                  <a:ext uri="{FF2B5EF4-FFF2-40B4-BE49-F238E27FC236}">
                    <a16:creationId xmlns:a16="http://schemas.microsoft.com/office/drawing/2014/main" id="{4BDE0E5E-111E-43CD-95D8-500E572C012C}"/>
                  </a:ext>
                </a:extLst>
              </p:cNvPr>
              <p:cNvSpPr/>
              <p:nvPr/>
            </p:nvSpPr>
            <p:spPr>
              <a:xfrm flipH="1">
                <a:off x="6267489"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0" name="Rectangle 1729">
                <a:extLst>
                  <a:ext uri="{FF2B5EF4-FFF2-40B4-BE49-F238E27FC236}">
                    <a16:creationId xmlns:a16="http://schemas.microsoft.com/office/drawing/2014/main" id="{DF6A27C7-B4C8-4A16-A282-6E505E04695F}"/>
                  </a:ext>
                </a:extLst>
              </p:cNvPr>
              <p:cNvSpPr/>
              <p:nvPr/>
            </p:nvSpPr>
            <p:spPr>
              <a:xfrm flipH="1">
                <a:off x="6197280"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1" name="Rectangle 1730">
                <a:extLst>
                  <a:ext uri="{FF2B5EF4-FFF2-40B4-BE49-F238E27FC236}">
                    <a16:creationId xmlns:a16="http://schemas.microsoft.com/office/drawing/2014/main" id="{51BB15AC-96C8-4069-87BA-1D1FEDA3B626}"/>
                  </a:ext>
                </a:extLst>
              </p:cNvPr>
              <p:cNvSpPr/>
              <p:nvPr/>
            </p:nvSpPr>
            <p:spPr>
              <a:xfrm flipH="1">
                <a:off x="6127071"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2" name="Rectangle 1731">
                <a:extLst>
                  <a:ext uri="{FF2B5EF4-FFF2-40B4-BE49-F238E27FC236}">
                    <a16:creationId xmlns:a16="http://schemas.microsoft.com/office/drawing/2014/main" id="{C531C37C-B447-45C3-8AD2-F45F814A2CE3}"/>
                  </a:ext>
                </a:extLst>
              </p:cNvPr>
              <p:cNvSpPr/>
              <p:nvPr/>
            </p:nvSpPr>
            <p:spPr>
              <a:xfrm flipH="1">
                <a:off x="605648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4" name="Rectangle 1733">
                <a:extLst>
                  <a:ext uri="{FF2B5EF4-FFF2-40B4-BE49-F238E27FC236}">
                    <a16:creationId xmlns:a16="http://schemas.microsoft.com/office/drawing/2014/main" id="{11AAA859-2C44-4F4F-8918-24065971F9F1}"/>
                  </a:ext>
                </a:extLst>
              </p:cNvPr>
              <p:cNvSpPr/>
              <p:nvPr/>
            </p:nvSpPr>
            <p:spPr>
              <a:xfrm flipH="1">
                <a:off x="6688744"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5" name="Rectangle 1734">
                <a:extLst>
                  <a:ext uri="{FF2B5EF4-FFF2-40B4-BE49-F238E27FC236}">
                    <a16:creationId xmlns:a16="http://schemas.microsoft.com/office/drawing/2014/main" id="{A0F0E522-DB3E-42A0-9517-5368BF87B713}"/>
                  </a:ext>
                </a:extLst>
              </p:cNvPr>
              <p:cNvSpPr/>
              <p:nvPr/>
            </p:nvSpPr>
            <p:spPr>
              <a:xfrm flipH="1">
                <a:off x="6618535"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6" name="Rectangle 1735">
                <a:extLst>
                  <a:ext uri="{FF2B5EF4-FFF2-40B4-BE49-F238E27FC236}">
                    <a16:creationId xmlns:a16="http://schemas.microsoft.com/office/drawing/2014/main" id="{D9A64759-B210-4D35-8A76-2478B537E19D}"/>
                  </a:ext>
                </a:extLst>
              </p:cNvPr>
              <p:cNvSpPr/>
              <p:nvPr/>
            </p:nvSpPr>
            <p:spPr>
              <a:xfrm flipH="1">
                <a:off x="654832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7" name="Rectangle 1736">
                <a:extLst>
                  <a:ext uri="{FF2B5EF4-FFF2-40B4-BE49-F238E27FC236}">
                    <a16:creationId xmlns:a16="http://schemas.microsoft.com/office/drawing/2014/main" id="{32EB1798-009C-4E87-8FE7-BECF6886BD7F}"/>
                  </a:ext>
                </a:extLst>
              </p:cNvPr>
              <p:cNvSpPr/>
              <p:nvPr/>
            </p:nvSpPr>
            <p:spPr>
              <a:xfrm flipH="1">
                <a:off x="647811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8" name="Rectangle 1737">
                <a:extLst>
                  <a:ext uri="{FF2B5EF4-FFF2-40B4-BE49-F238E27FC236}">
                    <a16:creationId xmlns:a16="http://schemas.microsoft.com/office/drawing/2014/main" id="{DA7C6C4D-BF17-4CD4-A03A-6ABE576B6648}"/>
                  </a:ext>
                </a:extLst>
              </p:cNvPr>
              <p:cNvSpPr/>
              <p:nvPr/>
            </p:nvSpPr>
            <p:spPr>
              <a:xfrm flipH="1">
                <a:off x="6407907"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9" name="Rectangle 1738">
                <a:extLst>
                  <a:ext uri="{FF2B5EF4-FFF2-40B4-BE49-F238E27FC236}">
                    <a16:creationId xmlns:a16="http://schemas.microsoft.com/office/drawing/2014/main" id="{A8DC339C-B737-42CD-9211-CB33E13D7B3A}"/>
                  </a:ext>
                </a:extLst>
              </p:cNvPr>
              <p:cNvSpPr/>
              <p:nvPr/>
            </p:nvSpPr>
            <p:spPr>
              <a:xfrm flipH="1">
                <a:off x="6337698"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0" name="Rectangle 1739">
                <a:extLst>
                  <a:ext uri="{FF2B5EF4-FFF2-40B4-BE49-F238E27FC236}">
                    <a16:creationId xmlns:a16="http://schemas.microsoft.com/office/drawing/2014/main" id="{B434D475-847E-4D0B-AD63-3D7CEB97E96F}"/>
                  </a:ext>
                </a:extLst>
              </p:cNvPr>
              <p:cNvSpPr/>
              <p:nvPr/>
            </p:nvSpPr>
            <p:spPr>
              <a:xfrm flipH="1">
                <a:off x="6267489"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1" name="Rectangle 1740">
                <a:extLst>
                  <a:ext uri="{FF2B5EF4-FFF2-40B4-BE49-F238E27FC236}">
                    <a16:creationId xmlns:a16="http://schemas.microsoft.com/office/drawing/2014/main" id="{920B9178-2323-4018-B173-CD5B221E646C}"/>
                  </a:ext>
                </a:extLst>
              </p:cNvPr>
              <p:cNvSpPr/>
              <p:nvPr/>
            </p:nvSpPr>
            <p:spPr>
              <a:xfrm flipH="1">
                <a:off x="6197280"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2" name="Rectangle 1741">
                <a:extLst>
                  <a:ext uri="{FF2B5EF4-FFF2-40B4-BE49-F238E27FC236}">
                    <a16:creationId xmlns:a16="http://schemas.microsoft.com/office/drawing/2014/main" id="{DF9BDA1E-8260-4ED9-863F-9F74F3D2ABCC}"/>
                  </a:ext>
                </a:extLst>
              </p:cNvPr>
              <p:cNvSpPr/>
              <p:nvPr/>
            </p:nvSpPr>
            <p:spPr>
              <a:xfrm flipH="1">
                <a:off x="6127071"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3" name="Rectangle 1742">
                <a:extLst>
                  <a:ext uri="{FF2B5EF4-FFF2-40B4-BE49-F238E27FC236}">
                    <a16:creationId xmlns:a16="http://schemas.microsoft.com/office/drawing/2014/main" id="{A14DDD69-6DC6-48BE-B37B-DCB5CDF38D59}"/>
                  </a:ext>
                </a:extLst>
              </p:cNvPr>
              <p:cNvSpPr/>
              <p:nvPr/>
            </p:nvSpPr>
            <p:spPr>
              <a:xfrm flipH="1">
                <a:off x="605648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5" name="Rectangle 1744">
                <a:extLst>
                  <a:ext uri="{FF2B5EF4-FFF2-40B4-BE49-F238E27FC236}">
                    <a16:creationId xmlns:a16="http://schemas.microsoft.com/office/drawing/2014/main" id="{C5CAC3F5-3AE8-4135-A21C-70701E231B36}"/>
                  </a:ext>
                </a:extLst>
              </p:cNvPr>
              <p:cNvSpPr/>
              <p:nvPr/>
            </p:nvSpPr>
            <p:spPr>
              <a:xfrm flipH="1">
                <a:off x="6688744"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6" name="Rectangle 1745">
                <a:extLst>
                  <a:ext uri="{FF2B5EF4-FFF2-40B4-BE49-F238E27FC236}">
                    <a16:creationId xmlns:a16="http://schemas.microsoft.com/office/drawing/2014/main" id="{FB381131-0E5D-4B9F-BF47-DA0565A7B985}"/>
                  </a:ext>
                </a:extLst>
              </p:cNvPr>
              <p:cNvSpPr/>
              <p:nvPr/>
            </p:nvSpPr>
            <p:spPr>
              <a:xfrm flipH="1">
                <a:off x="6618535"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7" name="Rectangle 1746">
                <a:extLst>
                  <a:ext uri="{FF2B5EF4-FFF2-40B4-BE49-F238E27FC236}">
                    <a16:creationId xmlns:a16="http://schemas.microsoft.com/office/drawing/2014/main" id="{3E2D4690-0E7A-44A7-80AC-7A589322226A}"/>
                  </a:ext>
                </a:extLst>
              </p:cNvPr>
              <p:cNvSpPr/>
              <p:nvPr/>
            </p:nvSpPr>
            <p:spPr>
              <a:xfrm flipH="1">
                <a:off x="654832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8" name="Rectangle 1747">
                <a:extLst>
                  <a:ext uri="{FF2B5EF4-FFF2-40B4-BE49-F238E27FC236}">
                    <a16:creationId xmlns:a16="http://schemas.microsoft.com/office/drawing/2014/main" id="{98A743FC-ADB6-46E8-9611-B74D1B8E547C}"/>
                  </a:ext>
                </a:extLst>
              </p:cNvPr>
              <p:cNvSpPr/>
              <p:nvPr/>
            </p:nvSpPr>
            <p:spPr>
              <a:xfrm flipH="1">
                <a:off x="647811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9" name="Rectangle 1748">
                <a:extLst>
                  <a:ext uri="{FF2B5EF4-FFF2-40B4-BE49-F238E27FC236}">
                    <a16:creationId xmlns:a16="http://schemas.microsoft.com/office/drawing/2014/main" id="{B03F7CF1-06FC-4F3C-92E8-CA82ABFF2664}"/>
                  </a:ext>
                </a:extLst>
              </p:cNvPr>
              <p:cNvSpPr/>
              <p:nvPr/>
            </p:nvSpPr>
            <p:spPr>
              <a:xfrm flipH="1">
                <a:off x="6407907"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0" name="Rectangle 1749">
                <a:extLst>
                  <a:ext uri="{FF2B5EF4-FFF2-40B4-BE49-F238E27FC236}">
                    <a16:creationId xmlns:a16="http://schemas.microsoft.com/office/drawing/2014/main" id="{F0E6B707-7D23-4504-9129-75C565FBD145}"/>
                  </a:ext>
                </a:extLst>
              </p:cNvPr>
              <p:cNvSpPr/>
              <p:nvPr/>
            </p:nvSpPr>
            <p:spPr>
              <a:xfrm flipH="1">
                <a:off x="6337698"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1" name="Rectangle 1750">
                <a:extLst>
                  <a:ext uri="{FF2B5EF4-FFF2-40B4-BE49-F238E27FC236}">
                    <a16:creationId xmlns:a16="http://schemas.microsoft.com/office/drawing/2014/main" id="{B4EC72BA-2F61-4196-AA5A-A38BEA4E0710}"/>
                  </a:ext>
                </a:extLst>
              </p:cNvPr>
              <p:cNvSpPr/>
              <p:nvPr/>
            </p:nvSpPr>
            <p:spPr>
              <a:xfrm flipH="1">
                <a:off x="6267489"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2" name="Rectangle 1751">
                <a:extLst>
                  <a:ext uri="{FF2B5EF4-FFF2-40B4-BE49-F238E27FC236}">
                    <a16:creationId xmlns:a16="http://schemas.microsoft.com/office/drawing/2014/main" id="{402AB3FF-6C11-4AA6-9B47-E6178AC305D0}"/>
                  </a:ext>
                </a:extLst>
              </p:cNvPr>
              <p:cNvSpPr/>
              <p:nvPr/>
            </p:nvSpPr>
            <p:spPr>
              <a:xfrm flipH="1">
                <a:off x="6197280"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3" name="Rectangle 1752">
                <a:extLst>
                  <a:ext uri="{FF2B5EF4-FFF2-40B4-BE49-F238E27FC236}">
                    <a16:creationId xmlns:a16="http://schemas.microsoft.com/office/drawing/2014/main" id="{425E1CA6-19F7-4537-9FD4-C84F390AC807}"/>
                  </a:ext>
                </a:extLst>
              </p:cNvPr>
              <p:cNvSpPr/>
              <p:nvPr/>
            </p:nvSpPr>
            <p:spPr>
              <a:xfrm flipH="1">
                <a:off x="6127071"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5" name="Rectangle 1754">
                <a:extLst>
                  <a:ext uri="{FF2B5EF4-FFF2-40B4-BE49-F238E27FC236}">
                    <a16:creationId xmlns:a16="http://schemas.microsoft.com/office/drawing/2014/main" id="{A2ED4023-DAD8-47BE-BE7A-EF20218BD4D3}"/>
                  </a:ext>
                </a:extLst>
              </p:cNvPr>
              <p:cNvSpPr/>
              <p:nvPr/>
            </p:nvSpPr>
            <p:spPr>
              <a:xfrm flipH="1">
                <a:off x="6688744"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6" name="Rectangle 1755">
                <a:extLst>
                  <a:ext uri="{FF2B5EF4-FFF2-40B4-BE49-F238E27FC236}">
                    <a16:creationId xmlns:a16="http://schemas.microsoft.com/office/drawing/2014/main" id="{BBC65272-9FBE-4EEB-9DA2-2F3870CB961B}"/>
                  </a:ext>
                </a:extLst>
              </p:cNvPr>
              <p:cNvSpPr/>
              <p:nvPr/>
            </p:nvSpPr>
            <p:spPr>
              <a:xfrm flipH="1">
                <a:off x="6618535"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7" name="Rectangle 1756">
                <a:extLst>
                  <a:ext uri="{FF2B5EF4-FFF2-40B4-BE49-F238E27FC236}">
                    <a16:creationId xmlns:a16="http://schemas.microsoft.com/office/drawing/2014/main" id="{022C75DA-5E79-401F-A037-32932F7D7433}"/>
                  </a:ext>
                </a:extLst>
              </p:cNvPr>
              <p:cNvSpPr/>
              <p:nvPr/>
            </p:nvSpPr>
            <p:spPr>
              <a:xfrm flipH="1">
                <a:off x="654832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8" name="Rectangle 1757">
                <a:extLst>
                  <a:ext uri="{FF2B5EF4-FFF2-40B4-BE49-F238E27FC236}">
                    <a16:creationId xmlns:a16="http://schemas.microsoft.com/office/drawing/2014/main" id="{B5D27F91-B3C8-4AB4-84BB-43364AE84C12}"/>
                  </a:ext>
                </a:extLst>
              </p:cNvPr>
              <p:cNvSpPr/>
              <p:nvPr/>
            </p:nvSpPr>
            <p:spPr>
              <a:xfrm flipH="1">
                <a:off x="647811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9" name="Rectangle 1758">
                <a:extLst>
                  <a:ext uri="{FF2B5EF4-FFF2-40B4-BE49-F238E27FC236}">
                    <a16:creationId xmlns:a16="http://schemas.microsoft.com/office/drawing/2014/main" id="{0AE5B221-6EFB-4154-BC91-3C49553637FF}"/>
                  </a:ext>
                </a:extLst>
              </p:cNvPr>
              <p:cNvSpPr/>
              <p:nvPr/>
            </p:nvSpPr>
            <p:spPr>
              <a:xfrm flipH="1">
                <a:off x="6407907"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0" name="Rectangle 1759">
                <a:extLst>
                  <a:ext uri="{FF2B5EF4-FFF2-40B4-BE49-F238E27FC236}">
                    <a16:creationId xmlns:a16="http://schemas.microsoft.com/office/drawing/2014/main" id="{19012A5E-83F3-406F-9801-E5A04F25B276}"/>
                  </a:ext>
                </a:extLst>
              </p:cNvPr>
              <p:cNvSpPr/>
              <p:nvPr/>
            </p:nvSpPr>
            <p:spPr>
              <a:xfrm flipH="1">
                <a:off x="6337698"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1" name="Rectangle 1760">
                <a:extLst>
                  <a:ext uri="{FF2B5EF4-FFF2-40B4-BE49-F238E27FC236}">
                    <a16:creationId xmlns:a16="http://schemas.microsoft.com/office/drawing/2014/main" id="{A29E1D2E-6CDD-4162-82DB-7339BB76EDD1}"/>
                  </a:ext>
                </a:extLst>
              </p:cNvPr>
              <p:cNvSpPr/>
              <p:nvPr/>
            </p:nvSpPr>
            <p:spPr>
              <a:xfrm flipH="1">
                <a:off x="6267489"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2" name="Rectangle 1761">
                <a:extLst>
                  <a:ext uri="{FF2B5EF4-FFF2-40B4-BE49-F238E27FC236}">
                    <a16:creationId xmlns:a16="http://schemas.microsoft.com/office/drawing/2014/main" id="{4FB38F13-A1E8-47E0-B091-A4306FF40EAF}"/>
                  </a:ext>
                </a:extLst>
              </p:cNvPr>
              <p:cNvSpPr/>
              <p:nvPr/>
            </p:nvSpPr>
            <p:spPr>
              <a:xfrm flipH="1">
                <a:off x="6197280"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4" name="Rectangle 1763">
                <a:extLst>
                  <a:ext uri="{FF2B5EF4-FFF2-40B4-BE49-F238E27FC236}">
                    <a16:creationId xmlns:a16="http://schemas.microsoft.com/office/drawing/2014/main" id="{85F4CA24-38CF-450E-9D29-35F91BF43CE5}"/>
                  </a:ext>
                </a:extLst>
              </p:cNvPr>
              <p:cNvSpPr/>
              <p:nvPr/>
            </p:nvSpPr>
            <p:spPr>
              <a:xfrm flipH="1">
                <a:off x="6688744"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5" name="Rectangle 1764">
                <a:extLst>
                  <a:ext uri="{FF2B5EF4-FFF2-40B4-BE49-F238E27FC236}">
                    <a16:creationId xmlns:a16="http://schemas.microsoft.com/office/drawing/2014/main" id="{61980771-5270-4573-9BB1-76FDE05DF52B}"/>
                  </a:ext>
                </a:extLst>
              </p:cNvPr>
              <p:cNvSpPr/>
              <p:nvPr/>
            </p:nvSpPr>
            <p:spPr>
              <a:xfrm flipH="1">
                <a:off x="6618535"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6" name="Rectangle 1765">
                <a:extLst>
                  <a:ext uri="{FF2B5EF4-FFF2-40B4-BE49-F238E27FC236}">
                    <a16:creationId xmlns:a16="http://schemas.microsoft.com/office/drawing/2014/main" id="{98D1427B-CE9C-44CD-9C69-0B9D81CDFA68}"/>
                  </a:ext>
                </a:extLst>
              </p:cNvPr>
              <p:cNvSpPr/>
              <p:nvPr/>
            </p:nvSpPr>
            <p:spPr>
              <a:xfrm flipH="1">
                <a:off x="654832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7" name="Rectangle 1766">
                <a:extLst>
                  <a:ext uri="{FF2B5EF4-FFF2-40B4-BE49-F238E27FC236}">
                    <a16:creationId xmlns:a16="http://schemas.microsoft.com/office/drawing/2014/main" id="{D15AA266-6BA5-4F16-87AF-4F54974DD75C}"/>
                  </a:ext>
                </a:extLst>
              </p:cNvPr>
              <p:cNvSpPr/>
              <p:nvPr/>
            </p:nvSpPr>
            <p:spPr>
              <a:xfrm flipH="1">
                <a:off x="647811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8" name="Rectangle 1767">
                <a:extLst>
                  <a:ext uri="{FF2B5EF4-FFF2-40B4-BE49-F238E27FC236}">
                    <a16:creationId xmlns:a16="http://schemas.microsoft.com/office/drawing/2014/main" id="{E566B601-58C4-4385-B981-0BA9C4A4634E}"/>
                  </a:ext>
                </a:extLst>
              </p:cNvPr>
              <p:cNvSpPr/>
              <p:nvPr/>
            </p:nvSpPr>
            <p:spPr>
              <a:xfrm flipH="1">
                <a:off x="6407907"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9" name="Rectangle 1768">
                <a:extLst>
                  <a:ext uri="{FF2B5EF4-FFF2-40B4-BE49-F238E27FC236}">
                    <a16:creationId xmlns:a16="http://schemas.microsoft.com/office/drawing/2014/main" id="{25CE2A4E-650E-4E81-ABA8-70487E0192A4}"/>
                  </a:ext>
                </a:extLst>
              </p:cNvPr>
              <p:cNvSpPr/>
              <p:nvPr/>
            </p:nvSpPr>
            <p:spPr>
              <a:xfrm flipH="1">
                <a:off x="6337698"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0" name="Rectangle 1769">
                <a:extLst>
                  <a:ext uri="{FF2B5EF4-FFF2-40B4-BE49-F238E27FC236}">
                    <a16:creationId xmlns:a16="http://schemas.microsoft.com/office/drawing/2014/main" id="{96315FCC-78CA-4DB9-ABC1-AA30C3F6DD12}"/>
                  </a:ext>
                </a:extLst>
              </p:cNvPr>
              <p:cNvSpPr/>
              <p:nvPr/>
            </p:nvSpPr>
            <p:spPr>
              <a:xfrm flipH="1">
                <a:off x="6267489"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1" name="Rectangle 1770">
                <a:extLst>
                  <a:ext uri="{FF2B5EF4-FFF2-40B4-BE49-F238E27FC236}">
                    <a16:creationId xmlns:a16="http://schemas.microsoft.com/office/drawing/2014/main" id="{B1DF90DA-B7FD-4873-B856-F50E3711029B}"/>
                  </a:ext>
                </a:extLst>
              </p:cNvPr>
              <p:cNvSpPr/>
              <p:nvPr/>
            </p:nvSpPr>
            <p:spPr>
              <a:xfrm flipH="1">
                <a:off x="6197280"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3" name="Rectangle 1772">
                <a:extLst>
                  <a:ext uri="{FF2B5EF4-FFF2-40B4-BE49-F238E27FC236}">
                    <a16:creationId xmlns:a16="http://schemas.microsoft.com/office/drawing/2014/main" id="{492FE0FE-7F21-4674-A883-2D14433DCFF6}"/>
                  </a:ext>
                </a:extLst>
              </p:cNvPr>
              <p:cNvSpPr/>
              <p:nvPr/>
            </p:nvSpPr>
            <p:spPr>
              <a:xfrm flipH="1">
                <a:off x="6688744"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4" name="Rectangle 1773">
                <a:extLst>
                  <a:ext uri="{FF2B5EF4-FFF2-40B4-BE49-F238E27FC236}">
                    <a16:creationId xmlns:a16="http://schemas.microsoft.com/office/drawing/2014/main" id="{674402E4-B425-4A72-82FA-95A9125AEDD8}"/>
                  </a:ext>
                </a:extLst>
              </p:cNvPr>
              <p:cNvSpPr/>
              <p:nvPr/>
            </p:nvSpPr>
            <p:spPr>
              <a:xfrm flipH="1">
                <a:off x="6618535"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5" name="Rectangle 1774">
                <a:extLst>
                  <a:ext uri="{FF2B5EF4-FFF2-40B4-BE49-F238E27FC236}">
                    <a16:creationId xmlns:a16="http://schemas.microsoft.com/office/drawing/2014/main" id="{D5A411FB-909B-4F05-A0DA-351C7B9B9DDA}"/>
                  </a:ext>
                </a:extLst>
              </p:cNvPr>
              <p:cNvSpPr/>
              <p:nvPr/>
            </p:nvSpPr>
            <p:spPr>
              <a:xfrm flipH="1">
                <a:off x="654832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6" name="Rectangle 1775">
                <a:extLst>
                  <a:ext uri="{FF2B5EF4-FFF2-40B4-BE49-F238E27FC236}">
                    <a16:creationId xmlns:a16="http://schemas.microsoft.com/office/drawing/2014/main" id="{0E15CBAE-221E-4827-96C1-DE0BCF0B97D7}"/>
                  </a:ext>
                </a:extLst>
              </p:cNvPr>
              <p:cNvSpPr/>
              <p:nvPr/>
            </p:nvSpPr>
            <p:spPr>
              <a:xfrm flipH="1">
                <a:off x="647811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7" name="Rectangle 1776">
                <a:extLst>
                  <a:ext uri="{FF2B5EF4-FFF2-40B4-BE49-F238E27FC236}">
                    <a16:creationId xmlns:a16="http://schemas.microsoft.com/office/drawing/2014/main" id="{E624008B-2E19-4F82-9A0F-12E0E66EE9C9}"/>
                  </a:ext>
                </a:extLst>
              </p:cNvPr>
              <p:cNvSpPr/>
              <p:nvPr/>
            </p:nvSpPr>
            <p:spPr>
              <a:xfrm flipH="1">
                <a:off x="6407907"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8" name="Rectangle 1777">
                <a:extLst>
                  <a:ext uri="{FF2B5EF4-FFF2-40B4-BE49-F238E27FC236}">
                    <a16:creationId xmlns:a16="http://schemas.microsoft.com/office/drawing/2014/main" id="{0A875F1C-FB87-4821-A821-CED9CCD60BAA}"/>
                  </a:ext>
                </a:extLst>
              </p:cNvPr>
              <p:cNvSpPr/>
              <p:nvPr/>
            </p:nvSpPr>
            <p:spPr>
              <a:xfrm flipH="1">
                <a:off x="6337698"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9" name="Rectangle 1778">
                <a:extLst>
                  <a:ext uri="{FF2B5EF4-FFF2-40B4-BE49-F238E27FC236}">
                    <a16:creationId xmlns:a16="http://schemas.microsoft.com/office/drawing/2014/main" id="{2D42AE0D-8950-4C9C-B2CC-408B61BB5FDF}"/>
                  </a:ext>
                </a:extLst>
              </p:cNvPr>
              <p:cNvSpPr/>
              <p:nvPr/>
            </p:nvSpPr>
            <p:spPr>
              <a:xfrm flipH="1">
                <a:off x="6267489"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1" name="Rectangle 1780">
                <a:extLst>
                  <a:ext uri="{FF2B5EF4-FFF2-40B4-BE49-F238E27FC236}">
                    <a16:creationId xmlns:a16="http://schemas.microsoft.com/office/drawing/2014/main" id="{B9AB6406-B96B-4C54-9531-A05249694C52}"/>
                  </a:ext>
                </a:extLst>
              </p:cNvPr>
              <p:cNvSpPr/>
              <p:nvPr/>
            </p:nvSpPr>
            <p:spPr>
              <a:xfrm flipH="1">
                <a:off x="6688744"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2" name="Rectangle 1781">
                <a:extLst>
                  <a:ext uri="{FF2B5EF4-FFF2-40B4-BE49-F238E27FC236}">
                    <a16:creationId xmlns:a16="http://schemas.microsoft.com/office/drawing/2014/main" id="{2EE2321D-5FCD-437A-9DE6-67DB6639285C}"/>
                  </a:ext>
                </a:extLst>
              </p:cNvPr>
              <p:cNvSpPr/>
              <p:nvPr/>
            </p:nvSpPr>
            <p:spPr>
              <a:xfrm flipH="1">
                <a:off x="6618535"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3" name="Rectangle 1782">
                <a:extLst>
                  <a:ext uri="{FF2B5EF4-FFF2-40B4-BE49-F238E27FC236}">
                    <a16:creationId xmlns:a16="http://schemas.microsoft.com/office/drawing/2014/main" id="{59A3C354-2FE8-4C50-B656-5496A0698C9D}"/>
                  </a:ext>
                </a:extLst>
              </p:cNvPr>
              <p:cNvSpPr/>
              <p:nvPr/>
            </p:nvSpPr>
            <p:spPr>
              <a:xfrm flipH="1">
                <a:off x="654832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4" name="Rectangle 1783">
                <a:extLst>
                  <a:ext uri="{FF2B5EF4-FFF2-40B4-BE49-F238E27FC236}">
                    <a16:creationId xmlns:a16="http://schemas.microsoft.com/office/drawing/2014/main" id="{7F2537F2-D9FA-4D71-8273-10098B69755F}"/>
                  </a:ext>
                </a:extLst>
              </p:cNvPr>
              <p:cNvSpPr/>
              <p:nvPr/>
            </p:nvSpPr>
            <p:spPr>
              <a:xfrm flipH="1">
                <a:off x="647811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5" name="Rectangle 1784">
                <a:extLst>
                  <a:ext uri="{FF2B5EF4-FFF2-40B4-BE49-F238E27FC236}">
                    <a16:creationId xmlns:a16="http://schemas.microsoft.com/office/drawing/2014/main" id="{92F76E9D-71EF-4E19-A36C-AB0F3A8E5D8D}"/>
                  </a:ext>
                </a:extLst>
              </p:cNvPr>
              <p:cNvSpPr/>
              <p:nvPr/>
            </p:nvSpPr>
            <p:spPr>
              <a:xfrm flipH="1">
                <a:off x="6407907"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6" name="Rectangle 1785">
                <a:extLst>
                  <a:ext uri="{FF2B5EF4-FFF2-40B4-BE49-F238E27FC236}">
                    <a16:creationId xmlns:a16="http://schemas.microsoft.com/office/drawing/2014/main" id="{A31E1DD3-BBC1-4B3A-8FB2-C544B94479AA}"/>
                  </a:ext>
                </a:extLst>
              </p:cNvPr>
              <p:cNvSpPr/>
              <p:nvPr/>
            </p:nvSpPr>
            <p:spPr>
              <a:xfrm flipH="1">
                <a:off x="6337698"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8" name="Rectangle 1787">
                <a:extLst>
                  <a:ext uri="{FF2B5EF4-FFF2-40B4-BE49-F238E27FC236}">
                    <a16:creationId xmlns:a16="http://schemas.microsoft.com/office/drawing/2014/main" id="{71BC12C3-075E-47E8-9FB0-45D41062487D}"/>
                  </a:ext>
                </a:extLst>
              </p:cNvPr>
              <p:cNvSpPr/>
              <p:nvPr/>
            </p:nvSpPr>
            <p:spPr>
              <a:xfrm flipH="1">
                <a:off x="6688744"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9" name="Rectangle 1788">
                <a:extLst>
                  <a:ext uri="{FF2B5EF4-FFF2-40B4-BE49-F238E27FC236}">
                    <a16:creationId xmlns:a16="http://schemas.microsoft.com/office/drawing/2014/main" id="{9057ECA1-3E2B-4494-BE81-5874EB9A39AC}"/>
                  </a:ext>
                </a:extLst>
              </p:cNvPr>
              <p:cNvSpPr/>
              <p:nvPr/>
            </p:nvSpPr>
            <p:spPr>
              <a:xfrm flipH="1">
                <a:off x="6618535"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0" name="Rectangle 1789">
                <a:extLst>
                  <a:ext uri="{FF2B5EF4-FFF2-40B4-BE49-F238E27FC236}">
                    <a16:creationId xmlns:a16="http://schemas.microsoft.com/office/drawing/2014/main" id="{DD402A61-64A7-4B5A-B738-CDB017086DFC}"/>
                  </a:ext>
                </a:extLst>
              </p:cNvPr>
              <p:cNvSpPr/>
              <p:nvPr/>
            </p:nvSpPr>
            <p:spPr>
              <a:xfrm flipH="1">
                <a:off x="654832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1" name="Rectangle 1790">
                <a:extLst>
                  <a:ext uri="{FF2B5EF4-FFF2-40B4-BE49-F238E27FC236}">
                    <a16:creationId xmlns:a16="http://schemas.microsoft.com/office/drawing/2014/main" id="{F013F0C9-654C-46DE-9C11-6B9F56A3865A}"/>
                  </a:ext>
                </a:extLst>
              </p:cNvPr>
              <p:cNvSpPr/>
              <p:nvPr/>
            </p:nvSpPr>
            <p:spPr>
              <a:xfrm flipH="1">
                <a:off x="647811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2" name="Rectangle 1791">
                <a:extLst>
                  <a:ext uri="{FF2B5EF4-FFF2-40B4-BE49-F238E27FC236}">
                    <a16:creationId xmlns:a16="http://schemas.microsoft.com/office/drawing/2014/main" id="{2E10E56F-CA07-4746-9064-8E89C8AB7690}"/>
                  </a:ext>
                </a:extLst>
              </p:cNvPr>
              <p:cNvSpPr/>
              <p:nvPr/>
            </p:nvSpPr>
            <p:spPr>
              <a:xfrm flipH="1">
                <a:off x="6407907"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4" name="Rectangle 1793">
                <a:extLst>
                  <a:ext uri="{FF2B5EF4-FFF2-40B4-BE49-F238E27FC236}">
                    <a16:creationId xmlns:a16="http://schemas.microsoft.com/office/drawing/2014/main" id="{67ECC069-5D37-46A2-B17F-F43B9E6A74DE}"/>
                  </a:ext>
                </a:extLst>
              </p:cNvPr>
              <p:cNvSpPr/>
              <p:nvPr/>
            </p:nvSpPr>
            <p:spPr>
              <a:xfrm flipH="1">
                <a:off x="6688744"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5" name="Rectangle 1794">
                <a:extLst>
                  <a:ext uri="{FF2B5EF4-FFF2-40B4-BE49-F238E27FC236}">
                    <a16:creationId xmlns:a16="http://schemas.microsoft.com/office/drawing/2014/main" id="{F061F184-A156-40CD-A887-3E165D95FF05}"/>
                  </a:ext>
                </a:extLst>
              </p:cNvPr>
              <p:cNvSpPr/>
              <p:nvPr/>
            </p:nvSpPr>
            <p:spPr>
              <a:xfrm flipH="1">
                <a:off x="6618535"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6" name="Rectangle 1795">
                <a:extLst>
                  <a:ext uri="{FF2B5EF4-FFF2-40B4-BE49-F238E27FC236}">
                    <a16:creationId xmlns:a16="http://schemas.microsoft.com/office/drawing/2014/main" id="{D5647EDD-D408-46F0-87A1-4D86EEA3E2AC}"/>
                  </a:ext>
                </a:extLst>
              </p:cNvPr>
              <p:cNvSpPr/>
              <p:nvPr/>
            </p:nvSpPr>
            <p:spPr>
              <a:xfrm flipH="1">
                <a:off x="654832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7" name="Rectangle 1796">
                <a:extLst>
                  <a:ext uri="{FF2B5EF4-FFF2-40B4-BE49-F238E27FC236}">
                    <a16:creationId xmlns:a16="http://schemas.microsoft.com/office/drawing/2014/main" id="{33BA6F08-986E-4C49-A065-3332D6BBE832}"/>
                  </a:ext>
                </a:extLst>
              </p:cNvPr>
              <p:cNvSpPr/>
              <p:nvPr/>
            </p:nvSpPr>
            <p:spPr>
              <a:xfrm flipH="1">
                <a:off x="647811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9" name="Rectangle 1798">
                <a:extLst>
                  <a:ext uri="{FF2B5EF4-FFF2-40B4-BE49-F238E27FC236}">
                    <a16:creationId xmlns:a16="http://schemas.microsoft.com/office/drawing/2014/main" id="{04BE1F42-0594-4C27-BB86-6E18986D4CD4}"/>
                  </a:ext>
                </a:extLst>
              </p:cNvPr>
              <p:cNvSpPr/>
              <p:nvPr/>
            </p:nvSpPr>
            <p:spPr>
              <a:xfrm flipH="1">
                <a:off x="6688744"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0" name="Rectangle 1799">
                <a:extLst>
                  <a:ext uri="{FF2B5EF4-FFF2-40B4-BE49-F238E27FC236}">
                    <a16:creationId xmlns:a16="http://schemas.microsoft.com/office/drawing/2014/main" id="{D7716359-8A5C-45D4-839F-22A6601C7CFC}"/>
                  </a:ext>
                </a:extLst>
              </p:cNvPr>
              <p:cNvSpPr/>
              <p:nvPr/>
            </p:nvSpPr>
            <p:spPr>
              <a:xfrm flipH="1">
                <a:off x="6618535"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1" name="Rectangle 1800">
                <a:extLst>
                  <a:ext uri="{FF2B5EF4-FFF2-40B4-BE49-F238E27FC236}">
                    <a16:creationId xmlns:a16="http://schemas.microsoft.com/office/drawing/2014/main" id="{37D45E6D-75B0-4844-8F1A-13894E342267}"/>
                  </a:ext>
                </a:extLst>
              </p:cNvPr>
              <p:cNvSpPr/>
              <p:nvPr/>
            </p:nvSpPr>
            <p:spPr>
              <a:xfrm flipH="1">
                <a:off x="6548326"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1804" name="Rectangle 1803">
              <a:extLst>
                <a:ext uri="{FF2B5EF4-FFF2-40B4-BE49-F238E27FC236}">
                  <a16:creationId xmlns:a16="http://schemas.microsoft.com/office/drawing/2014/main" id="{B674B06B-E0AF-4350-BEDD-EB1F1D9CE1CD}"/>
                </a:ext>
              </a:extLst>
            </p:cNvPr>
            <p:cNvSpPr/>
            <p:nvPr/>
          </p:nvSpPr>
          <p:spPr>
            <a:xfrm>
              <a:off x="6760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5" name="Rectangle 1804">
              <a:extLst>
                <a:ext uri="{FF2B5EF4-FFF2-40B4-BE49-F238E27FC236}">
                  <a16:creationId xmlns:a16="http://schemas.microsoft.com/office/drawing/2014/main" id="{890BD074-1452-4560-A3F1-8D2E6582DE5E}"/>
                </a:ext>
              </a:extLst>
            </p:cNvPr>
            <p:cNvSpPr/>
            <p:nvPr/>
          </p:nvSpPr>
          <p:spPr>
            <a:xfrm>
              <a:off x="690062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6" name="Rectangle 1805">
              <a:extLst>
                <a:ext uri="{FF2B5EF4-FFF2-40B4-BE49-F238E27FC236}">
                  <a16:creationId xmlns:a16="http://schemas.microsoft.com/office/drawing/2014/main" id="{0DCF3344-1000-4791-977C-D71904BAB126}"/>
                </a:ext>
              </a:extLst>
            </p:cNvPr>
            <p:cNvSpPr/>
            <p:nvPr/>
          </p:nvSpPr>
          <p:spPr>
            <a:xfrm>
              <a:off x="697083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7" name="Rectangle 1806">
              <a:extLst>
                <a:ext uri="{FF2B5EF4-FFF2-40B4-BE49-F238E27FC236}">
                  <a16:creationId xmlns:a16="http://schemas.microsoft.com/office/drawing/2014/main" id="{385F2122-0BA3-40C6-B5F4-49537B125AFE}"/>
                </a:ext>
              </a:extLst>
            </p:cNvPr>
            <p:cNvSpPr/>
            <p:nvPr/>
          </p:nvSpPr>
          <p:spPr>
            <a:xfrm>
              <a:off x="7111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8" name="Rectangle 1807">
              <a:extLst>
                <a:ext uri="{FF2B5EF4-FFF2-40B4-BE49-F238E27FC236}">
                  <a16:creationId xmlns:a16="http://schemas.microsoft.com/office/drawing/2014/main" id="{D83699F6-B0A3-4C70-BB41-73D23BAF915B}"/>
                </a:ext>
              </a:extLst>
            </p:cNvPr>
            <p:cNvSpPr/>
            <p:nvPr/>
          </p:nvSpPr>
          <p:spPr>
            <a:xfrm>
              <a:off x="72516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9" name="Rectangle 1808">
              <a:extLst>
                <a:ext uri="{FF2B5EF4-FFF2-40B4-BE49-F238E27FC236}">
                  <a16:creationId xmlns:a16="http://schemas.microsoft.com/office/drawing/2014/main" id="{2A1FD0A2-61C6-42CD-9C54-B49AC5D31020}"/>
                </a:ext>
              </a:extLst>
            </p:cNvPr>
            <p:cNvSpPr/>
            <p:nvPr/>
          </p:nvSpPr>
          <p:spPr>
            <a:xfrm>
              <a:off x="73920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0" name="Rectangle 1809">
              <a:extLst>
                <a:ext uri="{FF2B5EF4-FFF2-40B4-BE49-F238E27FC236}">
                  <a16:creationId xmlns:a16="http://schemas.microsoft.com/office/drawing/2014/main" id="{0AA134BE-C9DE-432D-8CE9-DCC86D00CF57}"/>
                </a:ext>
              </a:extLst>
            </p:cNvPr>
            <p:cNvSpPr/>
            <p:nvPr/>
          </p:nvSpPr>
          <p:spPr>
            <a:xfrm>
              <a:off x="6900628"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1" name="Rectangle 1810">
              <a:extLst>
                <a:ext uri="{FF2B5EF4-FFF2-40B4-BE49-F238E27FC236}">
                  <a16:creationId xmlns:a16="http://schemas.microsoft.com/office/drawing/2014/main" id="{03D9A8C7-C125-42BF-8061-E2421F8B17A3}"/>
                </a:ext>
              </a:extLst>
            </p:cNvPr>
            <p:cNvSpPr/>
            <p:nvPr/>
          </p:nvSpPr>
          <p:spPr>
            <a:xfrm flipH="1">
              <a:off x="6688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2" name="Rectangle 1811">
              <a:extLst>
                <a:ext uri="{FF2B5EF4-FFF2-40B4-BE49-F238E27FC236}">
                  <a16:creationId xmlns:a16="http://schemas.microsoft.com/office/drawing/2014/main" id="{F0A79A26-3863-4DBF-BE8E-A94420C4FDC1}"/>
                </a:ext>
              </a:extLst>
            </p:cNvPr>
            <p:cNvSpPr/>
            <p:nvPr/>
          </p:nvSpPr>
          <p:spPr>
            <a:xfrm flipH="1">
              <a:off x="6478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3" name="Rectangle 1812">
              <a:extLst>
                <a:ext uri="{FF2B5EF4-FFF2-40B4-BE49-F238E27FC236}">
                  <a16:creationId xmlns:a16="http://schemas.microsoft.com/office/drawing/2014/main" id="{6965D336-77AC-4535-BFD4-A41815430C12}"/>
                </a:ext>
              </a:extLst>
            </p:cNvPr>
            <p:cNvSpPr/>
            <p:nvPr/>
          </p:nvSpPr>
          <p:spPr>
            <a:xfrm flipH="1">
              <a:off x="6407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4" name="Rectangle 1813">
              <a:extLst>
                <a:ext uri="{FF2B5EF4-FFF2-40B4-BE49-F238E27FC236}">
                  <a16:creationId xmlns:a16="http://schemas.microsoft.com/office/drawing/2014/main" id="{315E5823-14DF-41FB-9405-EFB33054E95D}"/>
                </a:ext>
              </a:extLst>
            </p:cNvPr>
            <p:cNvSpPr/>
            <p:nvPr/>
          </p:nvSpPr>
          <p:spPr>
            <a:xfrm flipH="1">
              <a:off x="62674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5" name="Rectangle 1814">
              <a:extLst>
                <a:ext uri="{FF2B5EF4-FFF2-40B4-BE49-F238E27FC236}">
                  <a16:creationId xmlns:a16="http://schemas.microsoft.com/office/drawing/2014/main" id="{F71656EA-F565-42AA-BF5F-8262DB838C2F}"/>
                </a:ext>
              </a:extLst>
            </p:cNvPr>
            <p:cNvSpPr/>
            <p:nvPr/>
          </p:nvSpPr>
          <p:spPr>
            <a:xfrm flipH="1">
              <a:off x="668874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1817" name="Rectangle 1816">
            <a:extLst>
              <a:ext uri="{FF2B5EF4-FFF2-40B4-BE49-F238E27FC236}">
                <a16:creationId xmlns:a16="http://schemas.microsoft.com/office/drawing/2014/main" id="{A67648C6-8AC1-46D7-965C-E6402AF16179}"/>
              </a:ext>
            </a:extLst>
          </p:cNvPr>
          <p:cNvSpPr/>
          <p:nvPr/>
        </p:nvSpPr>
        <p:spPr>
          <a:xfrm>
            <a:off x="48768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mc:AlternateContent xmlns:mc="http://schemas.openxmlformats.org/markup-compatibility/2006" xmlns:a14="http://schemas.microsoft.com/office/drawing/2010/main">
        <mc:Choice Requires="a14">
          <p:sp>
            <p:nvSpPr>
              <p:cNvPr id="598" name="TextBox 597">
                <a:extLst>
                  <a:ext uri="{FF2B5EF4-FFF2-40B4-BE49-F238E27FC236}">
                    <a16:creationId xmlns:a16="http://schemas.microsoft.com/office/drawing/2014/main" id="{C74064EC-A178-4B1B-B8AD-C05820768A86}"/>
                  </a:ext>
                </a:extLst>
              </p:cNvPr>
              <p:cNvSpPr txBox="1"/>
              <p:nvPr/>
            </p:nvSpPr>
            <p:spPr bwMode="auto">
              <a:xfrm>
                <a:off x="-27296" y="2556808"/>
                <a:ext cx="3962400" cy="426777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Average(# heads) </a:t>
                </a:r>
                <a:br>
                  <a:rPr lang="en-US" altLang="en-US" sz="2400" dirty="0">
                    <a:solidFill>
                      <a:schemeClr val="tx1"/>
                    </a:solidFill>
                    <a:latin typeface="Times New Roman"/>
                    <a:cs typeface="Times New Roman" panose="02020603050405020304" pitchFamily="18" charset="0"/>
                    <a:sym typeface="Symbol" panose="05050102010706020507" pitchFamily="18" charset="2"/>
                  </a:rPr>
                </a:br>
                <a:r>
                  <a:rPr lang="en-US" altLang="en-US" sz="2400" dirty="0">
                    <a:solidFill>
                      <a:schemeClr val="tx1"/>
                    </a:solidFill>
                    <a:latin typeface="Times New Roman"/>
                    <a:cs typeface="Times New Roman" panose="02020603050405020304" pitchFamily="18" charset="0"/>
                    <a:sym typeface="Symbol" panose="05050102010706020507" pitchFamily="18" charset="2"/>
                  </a:rPr>
                  <a:t>   = Exp(# heads) </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½n = 50 = </a:t>
                </a:r>
                <a:r>
                  <a:rPr lang="el-GR" altLang="en-US" sz="2400" dirty="0">
                    <a:solidFill>
                      <a:schemeClr val="tx1"/>
                    </a:solidFill>
                    <a:latin typeface="Times New Roman"/>
                    <a:cs typeface="Times New Roman" panose="02020603050405020304" pitchFamily="18" charset="0"/>
                    <a:sym typeface="Symbol" panose="05050102010706020507" pitchFamily="18" charset="2"/>
                  </a:rPr>
                  <a:t>µ</a:t>
                </a:r>
                <a:endParaRPr lang="en-US" altLang="en-US" sz="2400" dirty="0">
                  <a:solidFill>
                    <a:schemeClr val="tx1"/>
                  </a:solidFill>
                  <a:latin typeface="Times New Roman"/>
                  <a:cs typeface="Times New Roman" panose="02020603050405020304" pitchFamily="18" charset="0"/>
                  <a:sym typeface="Symbol" panose="05050102010706020507" pitchFamily="18" charset="2"/>
                </a:endParaRPr>
              </a:p>
              <a:p>
                <a:pPr lvl="0">
                  <a:defRPr/>
                </a:pPr>
                <a:r>
                  <a:rPr lang="en-US" altLang="en-US" sz="1200" dirty="0">
                    <a:latin typeface="Times New Roman"/>
                    <a:cs typeface="Times New Roman" panose="02020603050405020304" pitchFamily="18" charset="0"/>
                    <a:sym typeface="Symbol" panose="05050102010706020507" pitchFamily="18" charset="2"/>
                  </a:rPr>
                  <a:t>  </a:t>
                </a:r>
                <a:endParaRPr lang="en-US" altLang="en-US" sz="1200" dirty="0">
                  <a:solidFill>
                    <a:schemeClr val="tx1"/>
                  </a:solidFill>
                  <a:latin typeface="Times New Roman"/>
                  <a:cs typeface="Times New Roman" panose="02020603050405020304" pitchFamily="18" charset="0"/>
                  <a:sym typeface="Symbol" panose="05050102010706020507" pitchFamily="18" charset="2"/>
                </a:endParaRPr>
              </a:p>
              <a:p>
                <a:pPr lvl="0">
                  <a:defRPr/>
                </a:pPr>
                <a:r>
                  <a:rPr lang="en-US" altLang="en-US" sz="2400" dirty="0" err="1">
                    <a:solidFill>
                      <a:schemeClr val="tx1"/>
                    </a:solidFill>
                    <a:latin typeface="Times New Roman"/>
                    <a:cs typeface="Times New Roman" panose="02020603050405020304" pitchFamily="18" charset="0"/>
                    <a:sym typeface="Symbol" panose="05050102010706020507" pitchFamily="18" charset="2"/>
                  </a:rPr>
                  <a:t>StandDev</a:t>
                </a:r>
                <a:r>
                  <a:rPr lang="en-US" altLang="en-US" sz="2400" dirty="0">
                    <a:solidFill>
                      <a:schemeClr val="tx1"/>
                    </a:solidFill>
                    <a:latin typeface="Times New Roman"/>
                    <a:cs typeface="Times New Roman" panose="02020603050405020304" pitchFamily="18" charset="0"/>
                    <a:sym typeface="Symbol" panose="05050102010706020507" pitchFamily="18" charset="2"/>
                  </a:rPr>
                  <a:t>(# heads) </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a:t>
                </a:r>
                <a14:m>
                  <m:oMath xmlns:m="http://schemas.openxmlformats.org/officeDocument/2006/math">
                    <m:rad>
                      <m:radPr>
                        <m:degHide m:val="on"/>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𝐸𝑥𝑝</m:t>
                        </m:r>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𝑥</m:t>
                            </m:r>
                            <m:r>
                              <m:rPr>
                                <m:nor/>
                              </m:rPr>
                              <a:rPr lang="en-US" altLang="en-US" sz="2400" b="0" i="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nor/>
                              </m:rPr>
                              <a:rPr lang="el-GR" altLang="en-US" sz="2400" dirty="0">
                                <a:solidFill>
                                  <a:schemeClr val="tx1"/>
                                </a:solidFill>
                                <a:latin typeface="Times New Roman"/>
                                <a:cs typeface="Times New Roman" panose="02020603050405020304" pitchFamily="18" charset="0"/>
                                <a:sym typeface="Symbol" panose="05050102010706020507" pitchFamily="18" charset="2"/>
                              </a:rPr>
                              <m:t>µ</m:t>
                            </m:r>
                          </m:e>
                        </m:d>
                        <m:r>
                          <a:rPr lang="en-US" altLang="en-US" sz="2400" b="0" i="1" baseline="3000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e>
                    </m:rad>
                  </m:oMath>
                </a14:m>
                <a:endParaRPr lang="en-US" altLang="en-US" sz="2400" dirty="0">
                  <a:solidFill>
                    <a:schemeClr val="tx1"/>
                  </a:solidFill>
                  <a:latin typeface="Times New Roman"/>
                  <a:cs typeface="Times New Roman" panose="02020603050405020304" pitchFamily="18" charset="0"/>
                  <a:sym typeface="Symbol" panose="05050102010706020507" pitchFamily="18" charset="2"/>
                </a:endParaRPr>
              </a:p>
              <a:p>
                <a:pPr lvl="0">
                  <a:defRPr/>
                </a:pPr>
                <a:r>
                  <a:rPr lang="en-US" sz="2400" dirty="0">
                    <a:solidFill>
                      <a:schemeClr val="tx1"/>
                    </a:solidFill>
                    <a:cs typeface="Times New Roman" panose="02020603050405020304" pitchFamily="18" charset="0"/>
                    <a:sym typeface="Symbol" panose="05050102010706020507" pitchFamily="18" charset="2"/>
                  </a:rPr>
                  <a:t>   = </a:t>
                </a:r>
                <a14:m>
                  <m:oMath xmlns:m="http://schemas.openxmlformats.org/officeDocument/2006/math">
                    <m:rad>
                      <m:radPr>
                        <m:degHide m:val="on"/>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i="1">
                            <a:latin typeface="Cambria Math" panose="02040503050406030204" pitchFamily="18" charset="0"/>
                            <a:cs typeface="Times New Roman" panose="02020603050405020304" pitchFamily="18" charset="0"/>
                            <a:sym typeface="Symbol" panose="05050102010706020507" pitchFamily="18" charset="2"/>
                          </a:rPr>
                          <m:t>𝑛</m:t>
                        </m:r>
                      </m:e>
                    </m:rad>
                  </m:oMath>
                </a14:m>
                <a:r>
                  <a:rPr lang="en-US" sz="2400" dirty="0">
                    <a:solidFill>
                      <a:schemeClr val="tx1"/>
                    </a:solidFill>
                    <a:cs typeface="Times New Roman" panose="02020603050405020304" pitchFamily="18" charset="0"/>
                    <a:sym typeface="Symbol" panose="05050102010706020507" pitchFamily="18" charset="2"/>
                  </a:rPr>
                  <a:t> = 10 = </a:t>
                </a:r>
                <a:r>
                  <a:rPr lang="el-GR" altLang="en-US" sz="2400" dirty="0">
                    <a:solidFill>
                      <a:schemeClr val="tx1"/>
                    </a:solidFill>
                    <a:latin typeface="Times New Roman"/>
                    <a:cs typeface="Times New Roman" panose="02020603050405020304" pitchFamily="18" charset="0"/>
                    <a:sym typeface="Symbol" panose="05050102010706020507" pitchFamily="18" charset="2"/>
                  </a:rPr>
                  <a:t>σ</a:t>
                </a:r>
                <a:endParaRPr lang="en-US" altLang="en-US" sz="2400" dirty="0">
                  <a:latin typeface="Times New Roman"/>
                  <a:cs typeface="Times New Roman" panose="02020603050405020304" pitchFamily="18" charset="0"/>
                  <a:sym typeface="Symbol" panose="05050102010706020507" pitchFamily="18" charset="2"/>
                </a:endParaRPr>
              </a:p>
              <a:p>
                <a:pPr lvl="0">
                  <a:defRPr/>
                </a:pPr>
                <a:r>
                  <a:rPr lang="en-US" sz="1400" dirty="0">
                    <a:solidFill>
                      <a:schemeClr val="tx1"/>
                    </a:solidFill>
                    <a:latin typeface="Times New Roman"/>
                    <a:cs typeface="Times New Roman" panose="02020603050405020304" pitchFamily="18" charset="0"/>
                    <a:sym typeface="Symbol" panose="05050102010706020507" pitchFamily="18" charset="2"/>
                  </a:rPr>
                  <a:t>  </a:t>
                </a:r>
              </a:p>
              <a:p>
                <a:pPr lvl="0">
                  <a:defRPr/>
                </a:pPr>
                <a:r>
                  <a:rPr lang="en-US" sz="2400" dirty="0">
                    <a:solidFill>
                      <a:schemeClr val="tx1"/>
                    </a:solidFill>
                    <a:cs typeface="Times New Roman" panose="02020603050405020304" pitchFamily="18" charset="0"/>
                    <a:sym typeface="Symbol" panose="05050102010706020507" pitchFamily="18" charset="2"/>
                  </a:rPr>
                  <a:t># of standard deviations</a:t>
                </a:r>
                <a:br>
                  <a:rPr lang="en-US" sz="2400" dirty="0">
                    <a:solidFill>
                      <a:schemeClr val="tx1"/>
                    </a:solidFill>
                    <a:cs typeface="Times New Roman" panose="02020603050405020304" pitchFamily="18" charset="0"/>
                    <a:sym typeface="Symbol" panose="05050102010706020507" pitchFamily="18" charset="2"/>
                  </a:rPr>
                </a:br>
                <a:r>
                  <a:rPr lang="en-US" sz="2400" dirty="0">
                    <a:solidFill>
                      <a:schemeClr val="tx1"/>
                    </a:solidFill>
                    <a:cs typeface="Times New Roman" panose="02020603050405020304" pitchFamily="18" charset="0"/>
                    <a:sym typeface="Symbol" panose="05050102010706020507" pitchFamily="18" charset="2"/>
                  </a:rPr>
                  <a:t>   from the mean</a:t>
                </a:r>
              </a:p>
              <a:p>
                <a:pPr lvl="0">
                  <a:defRPr/>
                </a:pPr>
                <a:r>
                  <a:rPr lang="en-US" altLang="en-US" sz="2400" dirty="0">
                    <a:latin typeface="Times New Roman"/>
                    <a:cs typeface="Times New Roman" panose="02020603050405020304" pitchFamily="18" charset="0"/>
                    <a:sym typeface="Symbol" panose="05050102010706020507" pitchFamily="18" charset="2"/>
                  </a:rPr>
                  <a:t>   = </a:t>
                </a:r>
                <a:r>
                  <a:rPr lang="en-US" altLang="en-US" sz="2400" baseline="30000" dirty="0">
                    <a:latin typeface="Times New Roman"/>
                    <a:cs typeface="Times New Roman" panose="02020603050405020304" pitchFamily="18" charset="0"/>
                    <a:sym typeface="Symbol" panose="05050102010706020507" pitchFamily="18" charset="2"/>
                  </a:rPr>
                  <a:t>(x-</a:t>
                </a:r>
                <a:r>
                  <a:rPr lang="el-GR" altLang="en-US" sz="2400" baseline="30000" dirty="0">
                    <a:latin typeface="Times New Roman"/>
                    <a:cs typeface="Times New Roman" panose="02020603050405020304" pitchFamily="18" charset="0"/>
                    <a:sym typeface="Symbol" panose="05050102010706020507" pitchFamily="18" charset="2"/>
                  </a:rPr>
                  <a:t>µ</a:t>
                </a:r>
                <a:r>
                  <a:rPr lang="en-US" altLang="en-US" sz="2400" baseline="300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a:t>
                </a:r>
                <a:r>
                  <a:rPr lang="el-GR" altLang="en-US" sz="2400" baseline="-25000" dirty="0">
                    <a:latin typeface="Times New Roman"/>
                    <a:cs typeface="Times New Roman" panose="02020603050405020304" pitchFamily="18" charset="0"/>
                    <a:sym typeface="Symbol" panose="05050102010706020507" pitchFamily="18" charset="2"/>
                  </a:rPr>
                  <a:t>σ</a:t>
                </a:r>
                <a:r>
                  <a:rPr lang="en-US" altLang="en-US" sz="2400" dirty="0">
                    <a:latin typeface="Times New Roman"/>
                    <a:cs typeface="Times New Roman" panose="02020603050405020304" pitchFamily="18" charset="0"/>
                    <a:sym typeface="Symbol" panose="05050102010706020507" pitchFamily="18" charset="2"/>
                  </a:rPr>
                  <a:t> =  </a:t>
                </a:r>
                <a:r>
                  <a:rPr lang="en-US" altLang="en-US" sz="2400" baseline="30000" dirty="0">
                    <a:latin typeface="Times New Roman"/>
                    <a:cs typeface="Times New Roman" panose="02020603050405020304" pitchFamily="18" charset="0"/>
                    <a:sym typeface="Symbol" panose="05050102010706020507" pitchFamily="18" charset="2"/>
                  </a:rPr>
                  <a:t>(x-50)</a:t>
                </a:r>
                <a:r>
                  <a:rPr lang="en-US" altLang="en-US" sz="2400" dirty="0">
                    <a:latin typeface="Times New Roman"/>
                    <a:cs typeface="Times New Roman" panose="02020603050405020304" pitchFamily="18" charset="0"/>
                    <a:sym typeface="Symbol" panose="05050102010706020507" pitchFamily="18" charset="2"/>
                  </a:rPr>
                  <a:t>/</a:t>
                </a:r>
                <a:r>
                  <a:rPr lang="en-US" altLang="en-US" sz="2400" baseline="-25000" dirty="0">
                    <a:latin typeface="Times New Roman"/>
                    <a:cs typeface="Times New Roman" panose="02020603050405020304" pitchFamily="18" charset="0"/>
                    <a:sym typeface="Symbol" panose="05050102010706020507" pitchFamily="18" charset="2"/>
                  </a:rPr>
                  <a:t>10</a:t>
                </a:r>
                <a:r>
                  <a:rPr lang="en-US" altLang="en-US" sz="2400" dirty="0">
                    <a:latin typeface="Times New Roman"/>
                    <a:cs typeface="Times New Roman" panose="02020603050405020304" pitchFamily="18" charset="0"/>
                    <a:sym typeface="Symbol" panose="05050102010706020507" pitchFamily="18" charset="2"/>
                  </a:rPr>
                  <a:t> = c </a:t>
                </a:r>
              </a:p>
              <a:p>
                <a:pPr lvl="0">
                  <a:defRPr/>
                </a:pPr>
                <a:r>
                  <a:rPr lang="en-US" altLang="en-US" sz="2400" dirty="0">
                    <a:latin typeface="Times New Roman"/>
                    <a:cs typeface="Times New Roman" panose="02020603050405020304" pitchFamily="18" charset="0"/>
                    <a:sym typeface="Symbol" panose="05050102010706020507" pitchFamily="18" charset="2"/>
                  </a:rPr>
                  <a:t>Eg for x=70, c=2.</a:t>
                </a:r>
                <a:endParaRPr lang="en-US" altLang="en-US" sz="2400" dirty="0">
                  <a:solidFill>
                    <a:schemeClr val="tx1"/>
                  </a:solidFill>
                  <a:latin typeface="Times New Roman"/>
                  <a:cs typeface="Times New Roman" panose="02020603050405020304" pitchFamily="18" charset="0"/>
                  <a:sym typeface="Symbol" panose="05050102010706020507" pitchFamily="18" charset="2"/>
                </a:endParaRPr>
              </a:p>
            </p:txBody>
          </p:sp>
        </mc:Choice>
        <mc:Fallback xmlns="">
          <p:sp>
            <p:nvSpPr>
              <p:cNvPr id="598" name="TextBox 597">
                <a:extLst>
                  <a:ext uri="{FF2B5EF4-FFF2-40B4-BE49-F238E27FC236}">
                    <a16:creationId xmlns:a16="http://schemas.microsoft.com/office/drawing/2014/main" id="{C74064EC-A178-4B1B-B8AD-C05820768A86}"/>
                  </a:ext>
                </a:extLst>
              </p:cNvPr>
              <p:cNvSpPr txBox="1">
                <a:spLocks noRot="1" noChangeAspect="1" noMove="1" noResize="1" noEditPoints="1" noAdjustHandles="1" noChangeArrowheads="1" noChangeShapeType="1" noTextEdit="1"/>
              </p:cNvSpPr>
              <p:nvPr/>
            </p:nvSpPr>
            <p:spPr bwMode="auto">
              <a:xfrm>
                <a:off x="-27296" y="2556808"/>
                <a:ext cx="3962400" cy="4267771"/>
              </a:xfrm>
              <a:prstGeom prst="rect">
                <a:avLst/>
              </a:prstGeom>
              <a:blipFill>
                <a:blip r:embed="rId4"/>
                <a:stretch>
                  <a:fillRect t="-1141" b="-22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122E6E5-5F97-46DE-9231-EB0EAF4491D7}"/>
              </a:ext>
            </a:extLst>
          </p:cNvPr>
          <p:cNvGrpSpPr/>
          <p:nvPr/>
        </p:nvGrpSpPr>
        <p:grpSpPr>
          <a:xfrm>
            <a:off x="6095999" y="2970431"/>
            <a:ext cx="1371601" cy="539234"/>
            <a:chOff x="6095999" y="2970431"/>
            <a:chExt cx="1371601" cy="539234"/>
          </a:xfrm>
        </p:grpSpPr>
        <p:sp>
          <p:nvSpPr>
            <p:cNvPr id="599" name="TextBox 598">
              <a:extLst>
                <a:ext uri="{FF2B5EF4-FFF2-40B4-BE49-F238E27FC236}">
                  <a16:creationId xmlns:a16="http://schemas.microsoft.com/office/drawing/2014/main" id="{7AE5CA5C-4ADB-4B78-B72B-90FD54D04FD6}"/>
                </a:ext>
              </a:extLst>
            </p:cNvPr>
            <p:cNvSpPr txBox="1"/>
            <p:nvPr/>
          </p:nvSpPr>
          <p:spPr bwMode="auto">
            <a:xfrm>
              <a:off x="6095999" y="3048000"/>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 name="Straight Connector 3">
              <a:extLst>
                <a:ext uri="{FF2B5EF4-FFF2-40B4-BE49-F238E27FC236}">
                  <a16:creationId xmlns:a16="http://schemas.microsoft.com/office/drawing/2014/main" id="{F633BDC7-1C9D-4993-9EDE-56487DBAA848}"/>
                </a:ext>
              </a:extLst>
            </p:cNvPr>
            <p:cNvCxnSpPr/>
            <p:nvPr/>
          </p:nvCxnSpPr>
          <p:spPr bwMode="auto">
            <a:xfrm>
              <a:off x="6787506" y="2970431"/>
              <a:ext cx="0" cy="216321"/>
            </a:xfrm>
            <a:prstGeom prst="line">
              <a:avLst/>
            </a:prstGeom>
            <a:noFill/>
            <a:ln w="15875" cap="sq" cmpd="sng" algn="ctr">
              <a:solidFill>
                <a:srgbClr val="000066"/>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2A2A2FAE-99A7-4601-9EF9-F8B09EB64977}"/>
              </a:ext>
            </a:extLst>
          </p:cNvPr>
          <p:cNvGrpSpPr/>
          <p:nvPr/>
        </p:nvGrpSpPr>
        <p:grpSpPr>
          <a:xfrm>
            <a:off x="6781799" y="3483592"/>
            <a:ext cx="3505201" cy="631208"/>
            <a:chOff x="6781799" y="3483592"/>
            <a:chExt cx="3505201" cy="631208"/>
          </a:xfrm>
        </p:grpSpPr>
        <p:grpSp>
          <p:nvGrpSpPr>
            <p:cNvPr id="8" name="Group 7">
              <a:extLst>
                <a:ext uri="{FF2B5EF4-FFF2-40B4-BE49-F238E27FC236}">
                  <a16:creationId xmlns:a16="http://schemas.microsoft.com/office/drawing/2014/main" id="{D474DDC7-1779-4603-92A6-5364E5E2573D}"/>
                </a:ext>
              </a:extLst>
            </p:cNvPr>
            <p:cNvGrpSpPr/>
            <p:nvPr/>
          </p:nvGrpSpPr>
          <p:grpSpPr>
            <a:xfrm>
              <a:off x="6781799" y="3483592"/>
              <a:ext cx="3505201" cy="631208"/>
              <a:chOff x="6781799" y="3483592"/>
              <a:chExt cx="3505201" cy="631208"/>
            </a:xfrm>
          </p:grpSpPr>
          <p:grpSp>
            <p:nvGrpSpPr>
              <p:cNvPr id="600" name="Group 599">
                <a:extLst>
                  <a:ext uri="{FF2B5EF4-FFF2-40B4-BE49-F238E27FC236}">
                    <a16:creationId xmlns:a16="http://schemas.microsoft.com/office/drawing/2014/main" id="{2BF38A4D-C035-4849-8ADB-E54E30ECF87B}"/>
                  </a:ext>
                </a:extLst>
              </p:cNvPr>
              <p:cNvGrpSpPr/>
              <p:nvPr/>
            </p:nvGrpSpPr>
            <p:grpSpPr>
              <a:xfrm>
                <a:off x="6781799" y="3604890"/>
                <a:ext cx="3505201" cy="509910"/>
                <a:chOff x="6781799" y="3124200"/>
                <a:chExt cx="3505201" cy="509910"/>
              </a:xfrm>
            </p:grpSpPr>
            <mc:AlternateContent xmlns:mc="http://schemas.openxmlformats.org/markup-compatibility/2006" xmlns:a14="http://schemas.microsoft.com/office/drawing/2010/main">
              <mc:Choice Requires="a14">
                <p:sp>
                  <p:nvSpPr>
                    <p:cNvPr id="601" name="TextBox 600">
                      <a:extLst>
                        <a:ext uri="{FF2B5EF4-FFF2-40B4-BE49-F238E27FC236}">
                          <a16:creationId xmlns:a16="http://schemas.microsoft.com/office/drawing/2014/main" id="{92A411AE-4152-42FA-B68A-8B9A6ECE23AA}"/>
                        </a:ext>
                      </a:extLst>
                    </p:cNvPr>
                    <p:cNvSpPr txBox="1"/>
                    <p:nvPr/>
                  </p:nvSpPr>
                  <p:spPr bwMode="auto">
                    <a:xfrm>
                      <a:off x="6850329" y="3168341"/>
                      <a:ext cx="3436671" cy="46576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601" name="TextBox 600">
                      <a:extLst>
                        <a:ext uri="{FF2B5EF4-FFF2-40B4-BE49-F238E27FC236}">
                          <a16:creationId xmlns:a16="http://schemas.microsoft.com/office/drawing/2014/main" id="{92A411AE-4152-42FA-B68A-8B9A6ECE23AA}"/>
                        </a:ext>
                      </a:extLst>
                    </p:cNvPr>
                    <p:cNvSpPr txBox="1">
                      <a:spLocks noRot="1" noChangeAspect="1" noMove="1" noResize="1" noEditPoints="1" noAdjustHandles="1" noChangeArrowheads="1" noChangeShapeType="1" noTextEdit="1"/>
                    </p:cNvSpPr>
                    <p:nvPr/>
                  </p:nvSpPr>
                  <p:spPr bwMode="auto">
                    <a:xfrm>
                      <a:off x="6850329" y="3168341"/>
                      <a:ext cx="3436671" cy="465769"/>
                    </a:xfrm>
                    <a:prstGeom prst="rect">
                      <a:avLst/>
                    </a:prstGeom>
                    <a:blipFill>
                      <a:blip r:embed="rId5"/>
                      <a:stretch>
                        <a:fillRect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602" name="Straight Arrow Connector 601">
                  <a:extLst>
                    <a:ext uri="{FF2B5EF4-FFF2-40B4-BE49-F238E27FC236}">
                      <a16:creationId xmlns:a16="http://schemas.microsoft.com/office/drawing/2014/main" id="{27DF8811-8AE9-4C1A-AF8A-F26AE12C1DB4}"/>
                    </a:ext>
                  </a:extLst>
                </p:cNvPr>
                <p:cNvCxnSpPr>
                  <a:cxnSpLocks/>
                </p:cNvCxnSpPr>
                <p:nvPr/>
              </p:nvCxnSpPr>
              <p:spPr bwMode="auto">
                <a:xfrm>
                  <a:off x="6781799" y="3124200"/>
                  <a:ext cx="713097" cy="0"/>
                </a:xfrm>
                <a:prstGeom prst="straightConnector1">
                  <a:avLst/>
                </a:prstGeom>
                <a:noFill/>
                <a:ln w="15875" cap="sq" cmpd="sng" algn="ctr">
                  <a:solidFill>
                    <a:schemeClr val="bg2"/>
                  </a:solidFill>
                  <a:prstDash val="solid"/>
                  <a:round/>
                  <a:headEnd type="arrow" w="med" len="med"/>
                  <a:tailEnd type="arrow"/>
                </a:ln>
                <a:effectLst/>
              </p:spPr>
            </p:cxnSp>
          </p:grpSp>
          <p:cxnSp>
            <p:nvCxnSpPr>
              <p:cNvPr id="618" name="Straight Connector 617">
                <a:extLst>
                  <a:ext uri="{FF2B5EF4-FFF2-40B4-BE49-F238E27FC236}">
                    <a16:creationId xmlns:a16="http://schemas.microsoft.com/office/drawing/2014/main" id="{5C831DE1-A6D2-44B0-92D9-455129C2574C}"/>
                  </a:ext>
                </a:extLst>
              </p:cNvPr>
              <p:cNvCxnSpPr/>
              <p:nvPr/>
            </p:nvCxnSpPr>
            <p:spPr bwMode="auto">
              <a:xfrm>
                <a:off x="7494896" y="3483592"/>
                <a:ext cx="0" cy="216321"/>
              </a:xfrm>
              <a:prstGeom prst="line">
                <a:avLst/>
              </a:prstGeom>
              <a:noFill/>
              <a:ln w="15875" cap="sq" cmpd="sng" algn="ctr">
                <a:solidFill>
                  <a:srgbClr val="000066"/>
                </a:solidFill>
                <a:prstDash val="solid"/>
                <a:round/>
                <a:headEnd type="none" w="med" len="med"/>
                <a:tailEnd type="none" w="med" len="med"/>
              </a:ln>
              <a:effectLst/>
            </p:spPr>
          </p:cxnSp>
        </p:grpSp>
        <p:cxnSp>
          <p:nvCxnSpPr>
            <p:cNvPr id="619" name="Straight Connector 618">
              <a:extLst>
                <a:ext uri="{FF2B5EF4-FFF2-40B4-BE49-F238E27FC236}">
                  <a16:creationId xmlns:a16="http://schemas.microsoft.com/office/drawing/2014/main" id="{6DD78C9B-5E66-4244-AA2B-476486ECC99B}"/>
                </a:ext>
              </a:extLst>
            </p:cNvPr>
            <p:cNvCxnSpPr/>
            <p:nvPr/>
          </p:nvCxnSpPr>
          <p:spPr bwMode="auto">
            <a:xfrm>
              <a:off x="6788150" y="3492079"/>
              <a:ext cx="0" cy="216321"/>
            </a:xfrm>
            <a:prstGeom prst="line">
              <a:avLst/>
            </a:prstGeom>
            <a:noFill/>
            <a:ln w="15875" cap="sq" cmpd="sng" algn="ctr">
              <a:solidFill>
                <a:srgbClr val="000066"/>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50D27BDF-7154-489F-BCF4-D34202CD7B5A}"/>
              </a:ext>
            </a:extLst>
          </p:cNvPr>
          <p:cNvGrpSpPr/>
          <p:nvPr/>
        </p:nvGrpSpPr>
        <p:grpSpPr>
          <a:xfrm>
            <a:off x="4722503" y="3490183"/>
            <a:ext cx="4180197" cy="216321"/>
            <a:chOff x="4722503" y="3475346"/>
            <a:chExt cx="4180197" cy="216321"/>
          </a:xfrm>
        </p:grpSpPr>
        <p:cxnSp>
          <p:nvCxnSpPr>
            <p:cNvPr id="624" name="Straight Arrow Connector 623">
              <a:extLst>
                <a:ext uri="{FF2B5EF4-FFF2-40B4-BE49-F238E27FC236}">
                  <a16:creationId xmlns:a16="http://schemas.microsoft.com/office/drawing/2014/main" id="{152F01C7-BA45-4072-B229-8B85B536431C}"/>
                </a:ext>
              </a:extLst>
            </p:cNvPr>
            <p:cNvCxnSpPr>
              <a:cxnSpLocks/>
            </p:cNvCxnSpPr>
            <p:nvPr/>
          </p:nvCxnSpPr>
          <p:spPr bwMode="auto">
            <a:xfrm>
              <a:off x="7492999" y="3583506"/>
              <a:ext cx="713097" cy="0"/>
            </a:xfrm>
            <a:prstGeom prst="straightConnector1">
              <a:avLst/>
            </a:prstGeom>
            <a:noFill/>
            <a:ln w="15875" cap="sq" cmpd="sng" algn="ctr">
              <a:solidFill>
                <a:schemeClr val="bg2"/>
              </a:solidFill>
              <a:prstDash val="solid"/>
              <a:round/>
              <a:headEnd type="arrow" w="med" len="med"/>
              <a:tailEnd type="arrow"/>
            </a:ln>
            <a:effectLst/>
          </p:spPr>
        </p:cxnSp>
        <p:cxnSp>
          <p:nvCxnSpPr>
            <p:cNvPr id="625" name="Straight Connector 624">
              <a:extLst>
                <a:ext uri="{FF2B5EF4-FFF2-40B4-BE49-F238E27FC236}">
                  <a16:creationId xmlns:a16="http://schemas.microsoft.com/office/drawing/2014/main" id="{E2A94420-019B-48AE-8168-7D902D3CC8A0}"/>
                </a:ext>
              </a:extLst>
            </p:cNvPr>
            <p:cNvCxnSpPr>
              <a:cxnSpLocks/>
            </p:cNvCxnSpPr>
            <p:nvPr/>
          </p:nvCxnSpPr>
          <p:spPr bwMode="auto">
            <a:xfrm>
              <a:off x="8206096" y="3475346"/>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26" name="Straight Arrow Connector 625">
              <a:extLst>
                <a:ext uri="{FF2B5EF4-FFF2-40B4-BE49-F238E27FC236}">
                  <a16:creationId xmlns:a16="http://schemas.microsoft.com/office/drawing/2014/main" id="{5058BE8F-D35A-48C2-A36B-0F3ABB43EF2D}"/>
                </a:ext>
              </a:extLst>
            </p:cNvPr>
            <p:cNvCxnSpPr>
              <a:cxnSpLocks/>
            </p:cNvCxnSpPr>
            <p:nvPr/>
          </p:nvCxnSpPr>
          <p:spPr bwMode="auto">
            <a:xfrm>
              <a:off x="8189603" y="3583506"/>
              <a:ext cx="713097" cy="0"/>
            </a:xfrm>
            <a:prstGeom prst="straightConnector1">
              <a:avLst/>
            </a:prstGeom>
            <a:noFill/>
            <a:ln w="15875" cap="sq" cmpd="sng" algn="ctr">
              <a:solidFill>
                <a:schemeClr val="bg2"/>
              </a:solidFill>
              <a:prstDash val="solid"/>
              <a:round/>
              <a:headEnd type="arrow" w="med" len="med"/>
              <a:tailEnd type="arrow"/>
            </a:ln>
            <a:effectLst/>
          </p:spPr>
        </p:cxnSp>
        <p:cxnSp>
          <p:nvCxnSpPr>
            <p:cNvPr id="627" name="Straight Connector 626">
              <a:extLst>
                <a:ext uri="{FF2B5EF4-FFF2-40B4-BE49-F238E27FC236}">
                  <a16:creationId xmlns:a16="http://schemas.microsoft.com/office/drawing/2014/main" id="{256FB69F-8823-406D-A4CF-BE8786BC3586}"/>
                </a:ext>
              </a:extLst>
            </p:cNvPr>
            <p:cNvCxnSpPr>
              <a:cxnSpLocks/>
            </p:cNvCxnSpPr>
            <p:nvPr/>
          </p:nvCxnSpPr>
          <p:spPr bwMode="auto">
            <a:xfrm>
              <a:off x="8902700" y="3475346"/>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28" name="Straight Arrow Connector 627">
              <a:extLst>
                <a:ext uri="{FF2B5EF4-FFF2-40B4-BE49-F238E27FC236}">
                  <a16:creationId xmlns:a16="http://schemas.microsoft.com/office/drawing/2014/main" id="{78AC7268-D56B-40E1-98DA-D6FA054BCA1E}"/>
                </a:ext>
              </a:extLst>
            </p:cNvPr>
            <p:cNvCxnSpPr>
              <a:cxnSpLocks/>
            </p:cNvCxnSpPr>
            <p:nvPr/>
          </p:nvCxnSpPr>
          <p:spPr bwMode="auto">
            <a:xfrm>
              <a:off x="6081403" y="3583506"/>
              <a:ext cx="713097" cy="0"/>
            </a:xfrm>
            <a:prstGeom prst="straightConnector1">
              <a:avLst/>
            </a:prstGeom>
            <a:noFill/>
            <a:ln w="15875" cap="sq" cmpd="sng" algn="ctr">
              <a:solidFill>
                <a:schemeClr val="bg2"/>
              </a:solidFill>
              <a:prstDash val="solid"/>
              <a:round/>
              <a:headEnd type="arrow" w="med" len="med"/>
              <a:tailEnd type="arrow"/>
            </a:ln>
            <a:effectLst/>
          </p:spPr>
        </p:cxnSp>
        <p:cxnSp>
          <p:nvCxnSpPr>
            <p:cNvPr id="629" name="Straight Connector 628">
              <a:extLst>
                <a:ext uri="{FF2B5EF4-FFF2-40B4-BE49-F238E27FC236}">
                  <a16:creationId xmlns:a16="http://schemas.microsoft.com/office/drawing/2014/main" id="{52A3D3B4-313A-4554-B4C5-6AC98E8731B4}"/>
                </a:ext>
              </a:extLst>
            </p:cNvPr>
            <p:cNvCxnSpPr>
              <a:cxnSpLocks/>
            </p:cNvCxnSpPr>
            <p:nvPr/>
          </p:nvCxnSpPr>
          <p:spPr bwMode="auto">
            <a:xfrm>
              <a:off x="4724400" y="3475346"/>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30" name="Straight Arrow Connector 629">
              <a:extLst>
                <a:ext uri="{FF2B5EF4-FFF2-40B4-BE49-F238E27FC236}">
                  <a16:creationId xmlns:a16="http://schemas.microsoft.com/office/drawing/2014/main" id="{79EAB011-4F36-4920-A919-34DF3D264A88}"/>
                </a:ext>
              </a:extLst>
            </p:cNvPr>
            <p:cNvCxnSpPr>
              <a:cxnSpLocks/>
            </p:cNvCxnSpPr>
            <p:nvPr/>
          </p:nvCxnSpPr>
          <p:spPr bwMode="auto">
            <a:xfrm>
              <a:off x="5401953" y="3583506"/>
              <a:ext cx="713097" cy="0"/>
            </a:xfrm>
            <a:prstGeom prst="straightConnector1">
              <a:avLst/>
            </a:prstGeom>
            <a:noFill/>
            <a:ln w="15875" cap="sq" cmpd="sng" algn="ctr">
              <a:solidFill>
                <a:schemeClr val="bg2"/>
              </a:solidFill>
              <a:prstDash val="solid"/>
              <a:round/>
              <a:headEnd type="arrow" w="med" len="med"/>
              <a:tailEnd type="arrow"/>
            </a:ln>
            <a:effectLst/>
          </p:spPr>
        </p:cxnSp>
        <p:cxnSp>
          <p:nvCxnSpPr>
            <p:cNvPr id="631" name="Straight Connector 630">
              <a:extLst>
                <a:ext uri="{FF2B5EF4-FFF2-40B4-BE49-F238E27FC236}">
                  <a16:creationId xmlns:a16="http://schemas.microsoft.com/office/drawing/2014/main" id="{C460C93B-566B-4D8F-A050-4AAE0D79DB8A}"/>
                </a:ext>
              </a:extLst>
            </p:cNvPr>
            <p:cNvCxnSpPr>
              <a:cxnSpLocks/>
            </p:cNvCxnSpPr>
            <p:nvPr/>
          </p:nvCxnSpPr>
          <p:spPr bwMode="auto">
            <a:xfrm>
              <a:off x="6115050" y="3475346"/>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32" name="Straight Arrow Connector 631">
              <a:extLst>
                <a:ext uri="{FF2B5EF4-FFF2-40B4-BE49-F238E27FC236}">
                  <a16:creationId xmlns:a16="http://schemas.microsoft.com/office/drawing/2014/main" id="{25A98DE5-0BB6-4735-8AF6-B8524DCCFE33}"/>
                </a:ext>
              </a:extLst>
            </p:cNvPr>
            <p:cNvCxnSpPr>
              <a:cxnSpLocks/>
            </p:cNvCxnSpPr>
            <p:nvPr/>
          </p:nvCxnSpPr>
          <p:spPr bwMode="auto">
            <a:xfrm>
              <a:off x="4722503" y="3583506"/>
              <a:ext cx="713097" cy="0"/>
            </a:xfrm>
            <a:prstGeom prst="straightConnector1">
              <a:avLst/>
            </a:prstGeom>
            <a:noFill/>
            <a:ln w="15875" cap="sq" cmpd="sng" algn="ctr">
              <a:solidFill>
                <a:schemeClr val="bg2"/>
              </a:solidFill>
              <a:prstDash val="solid"/>
              <a:round/>
              <a:headEnd type="arrow" w="med" len="med"/>
              <a:tailEnd type="arrow"/>
            </a:ln>
            <a:effectLst/>
          </p:spPr>
        </p:cxnSp>
        <p:cxnSp>
          <p:nvCxnSpPr>
            <p:cNvPr id="633" name="Straight Connector 632">
              <a:extLst>
                <a:ext uri="{FF2B5EF4-FFF2-40B4-BE49-F238E27FC236}">
                  <a16:creationId xmlns:a16="http://schemas.microsoft.com/office/drawing/2014/main" id="{BC64CB9E-74F6-4374-94A9-5D3F3E280955}"/>
                </a:ext>
              </a:extLst>
            </p:cNvPr>
            <p:cNvCxnSpPr>
              <a:cxnSpLocks/>
            </p:cNvCxnSpPr>
            <p:nvPr/>
          </p:nvCxnSpPr>
          <p:spPr bwMode="auto">
            <a:xfrm>
              <a:off x="5435600" y="3475346"/>
              <a:ext cx="0" cy="216321"/>
            </a:xfrm>
            <a:prstGeom prst="line">
              <a:avLst/>
            </a:prstGeom>
            <a:noFill/>
            <a:ln w="15875" cap="sq" cmpd="sng" algn="ctr">
              <a:solidFill>
                <a:srgbClr val="000066"/>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5E1886EE-BEF1-431E-B098-391D426E21E3}"/>
                  </a:ext>
                </a:extLst>
              </p:cNvPr>
              <p:cNvSpPr txBox="1"/>
              <p:nvPr/>
            </p:nvSpPr>
            <p:spPr bwMode="auto">
              <a:xfrm>
                <a:off x="3796352" y="4176529"/>
                <a:ext cx="6157796" cy="247798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Probability(#heads=x)</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fraction of times this happens</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height of curve </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a:t>
                </a:r>
                <a14:m>
                  <m:oMath xmlns:m="http://schemas.openxmlformats.org/officeDocument/2006/math">
                    <m:sSup>
                      <m:sSupPr>
                        <m:ctrlPr>
                          <a:rPr lang="en-US" altLang="en-US" sz="240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solidFill>
                              <a:schemeClr val="tx1"/>
                            </a:solidFill>
                            <a:latin typeface="Times New Roman"/>
                            <a:cs typeface="Times New Roman" panose="02020603050405020304" pitchFamily="18" charset="0"/>
                            <a:sym typeface="Symbol" panose="05050102010706020507" pitchFamily="18" charset="2"/>
                          </a:rPr>
                          <m:t>½</m:t>
                        </m:r>
                        <m:r>
                          <a:rPr lang="en-US" altLang="en-US" sz="2400" b="0" i="1" dirty="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𝑐</m:t>
                        </m:r>
                        <m:r>
                          <a:rPr lang="en-US" altLang="en-US" sz="2400" b="0" i="1" baseline="30000" dirty="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sup>
                    </m:sSup>
                  </m:oMath>
                </a14:m>
                <a:r>
                  <a:rPr lang="en-US" altLang="en-US" sz="2400" dirty="0">
                    <a:solidFill>
                      <a:schemeClr val="tx1"/>
                    </a:solidFill>
                    <a:latin typeface="Times New Roman"/>
                    <a:cs typeface="Times New Roman" panose="02020603050405020304" pitchFamily="18" charset="0"/>
                    <a:sym typeface="Symbol" panose="05050102010706020507" pitchFamily="18" charset="2"/>
                  </a:rPr>
                  <a:t>  </a:t>
                </a:r>
                <a:r>
                  <a:rPr lang="en-US" altLang="en-US" sz="2400" dirty="0">
                    <a:latin typeface="Times New Roman"/>
                    <a:cs typeface="Times New Roman" panose="02020603050405020304" pitchFamily="18" charset="0"/>
                    <a:sym typeface="Symbol" panose="05050102010706020507" pitchFamily="18" charset="2"/>
                  </a:rPr>
                  <a:t>=  </a:t>
                </a:r>
                <a14:m>
                  <m:oMath xmlns:m="http://schemas.openxmlformats.org/officeDocument/2006/math">
                    <m:sSup>
                      <m:sSup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latin typeface="Times New Roman"/>
                            <a:cs typeface="Times New Roman" panose="02020603050405020304" pitchFamily="18" charset="0"/>
                            <a:sym typeface="Symbol" panose="05050102010706020507" pitchFamily="18" charset="2"/>
                          </a:rPr>
                          <m:t>½</m:t>
                        </m:r>
                        <m:r>
                          <a:rPr lang="en-US" altLang="en-US" sz="2400" b="0" i="1" dirty="0" smtClean="0">
                            <a:latin typeface="Cambria Math" panose="02040503050406030204" pitchFamily="18" charset="0"/>
                            <a:cs typeface="Times New Roman" panose="02020603050405020304" pitchFamily="18" charset="0"/>
                            <a:sym typeface="Symbol" panose="05050102010706020507" pitchFamily="18" charset="2"/>
                          </a:rPr>
                          <m:t> </m:t>
                        </m:r>
                        <m:f>
                          <m:fPr>
                            <m:type m:val="skw"/>
                            <m:ctrlPr>
                              <a:rPr lang="en-US" altLang="en-US" sz="2400" b="0" i="1" dirty="0" smtClean="0">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𝑥</m:t>
                                </m:r>
                                <m:r>
                                  <m:rPr>
                                    <m:nor/>
                                  </m:rPr>
                                  <a:rPr lang="en-US" altLang="en-US" sz="2400" b="0" i="0" smtClean="0">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b="0" i="1" baseline="30000" dirty="0" smtClean="0">
                                <a:latin typeface="Cambria Math" panose="02040503050406030204" pitchFamily="18" charset="0"/>
                                <a:cs typeface="Times New Roman" panose="02020603050405020304" pitchFamily="18" charset="0"/>
                                <a:sym typeface="Symbol" panose="05050102010706020507" pitchFamily="18" charset="2"/>
                              </a:rPr>
                              <m:t>2</m:t>
                            </m:r>
                          </m:den>
                        </m:f>
                      </m:sup>
                    </m:sSup>
                  </m:oMath>
                </a14:m>
                <a:r>
                  <a:rPr lang="en-US" altLang="en-US" sz="2400" dirty="0">
                    <a:latin typeface="Times New Roman"/>
                    <a:cs typeface="Times New Roman" panose="02020603050405020304" pitchFamily="18" charset="0"/>
                    <a:sym typeface="Symbol" panose="05050102010706020507" pitchFamily="18" charset="2"/>
                  </a:rPr>
                  <a:t>  </a:t>
                </a:r>
              </a:p>
              <a:p>
                <a:pPr lvl="0">
                  <a:defRPr/>
                </a:pPr>
                <a:r>
                  <a:rPr lang="en-US" altLang="en-US" sz="2400" dirty="0">
                    <a:latin typeface="Times New Roman"/>
                    <a:cs typeface="Times New Roman" panose="02020603050405020304" pitchFamily="18" charset="0"/>
                    <a:sym typeface="Symbol" panose="05050102010706020507" pitchFamily="18" charset="2"/>
                  </a:rPr>
                  <a:t>Prob(c=6) = </a:t>
                </a:r>
                <a14:m>
                  <m:oMath xmlns:m="http://schemas.openxmlformats.org/officeDocument/2006/math">
                    <m:sSup>
                      <m:sSup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b="0" i="1" smtClean="0">
                            <a:latin typeface="Cambria Math" panose="02040503050406030204" pitchFamily="18" charset="0"/>
                            <a:cs typeface="Times New Roman" panose="02020603050405020304" pitchFamily="18" charset="0"/>
                            <a:sym typeface="Symbol" panose="05050102010706020507" pitchFamily="18" charset="2"/>
                          </a:rPr>
                          <m:t> </m:t>
                        </m:r>
                        <m:r>
                          <a:rPr lang="en-US" altLang="en-US" sz="2400" i="1">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latin typeface="Times New Roman"/>
                            <a:cs typeface="Times New Roman" panose="02020603050405020304" pitchFamily="18" charset="0"/>
                            <a:sym typeface="Symbol" panose="05050102010706020507" pitchFamily="18" charset="2"/>
                          </a:rPr>
                          <m:t>½</m:t>
                        </m:r>
                        <m:r>
                          <a:rPr lang="en-US" altLang="en-US" sz="2400" b="0" i="1" dirty="0" smtClean="0">
                            <a:latin typeface="Cambria Math" panose="02040503050406030204" pitchFamily="18" charset="0"/>
                            <a:cs typeface="Times New Roman" panose="02020603050405020304" pitchFamily="18" charset="0"/>
                            <a:sym typeface="Symbol" panose="05050102010706020507" pitchFamily="18" charset="2"/>
                          </a:rPr>
                          <m:t> 6</m:t>
                        </m:r>
                        <m:r>
                          <a:rPr lang="en-US" altLang="en-US" sz="2400" i="1" baseline="30000" dirty="0">
                            <a:latin typeface="Cambria Math" panose="02040503050406030204" pitchFamily="18" charset="0"/>
                            <a:cs typeface="Times New Roman" panose="02020603050405020304" pitchFamily="18" charset="0"/>
                            <a:sym typeface="Symbol" panose="05050102010706020507" pitchFamily="18" charset="2"/>
                          </a:rPr>
                          <m:t>2</m:t>
                        </m:r>
                      </m:sup>
                    </m:sSup>
                  </m:oMath>
                </a14:m>
                <a:r>
                  <a:rPr lang="en-US" altLang="en-US" sz="2400" dirty="0">
                    <a:solidFill>
                      <a:schemeClr val="tx1"/>
                    </a:solidFill>
                    <a:latin typeface="Times New Roman"/>
                    <a:cs typeface="Times New Roman" panose="02020603050405020304" pitchFamily="18" charset="0"/>
                    <a:sym typeface="Symbol" panose="05050102010706020507" pitchFamily="18" charset="2"/>
                  </a:rPr>
                  <a:t>  = </a:t>
                </a:r>
                <a:r>
                  <a:rPr lang="en-US" altLang="en-US" sz="2400" baseline="30000" dirty="0">
                    <a:solidFill>
                      <a:schemeClr val="tx1"/>
                    </a:solidFill>
                    <a:latin typeface="Times New Roman"/>
                    <a:cs typeface="Times New Roman" panose="02020603050405020304" pitchFamily="18" charset="0"/>
                    <a:sym typeface="Symbol" panose="05050102010706020507" pitchFamily="18" charset="2"/>
                  </a:rPr>
                  <a:t>1</a:t>
                </a:r>
                <a:r>
                  <a:rPr lang="en-US" altLang="en-US" sz="2400" dirty="0">
                    <a:solidFill>
                      <a:schemeClr val="tx1"/>
                    </a:solidFill>
                    <a:latin typeface="Times New Roman"/>
                    <a:cs typeface="Times New Roman" panose="02020603050405020304" pitchFamily="18" charset="0"/>
                    <a:sym typeface="Symbol" panose="05050102010706020507" pitchFamily="18" charset="2"/>
                  </a:rPr>
                  <a:t>/</a:t>
                </a:r>
                <a:r>
                  <a:rPr lang="en-US" baseline="-25000" dirty="0"/>
                  <a:t>65,659,969</a:t>
                </a:r>
              </a:p>
              <a:p>
                <a:pPr lvl="0">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Standard experiment = p = </a:t>
                </a:r>
                <a:r>
                  <a:rPr lang="en-US" altLang="en-US" sz="2400" baseline="30000" dirty="0">
                    <a:solidFill>
                      <a:schemeClr val="tx1"/>
                    </a:solidFill>
                    <a:latin typeface="Times New Roman"/>
                    <a:cs typeface="Times New Roman" panose="02020603050405020304" pitchFamily="18" charset="0"/>
                    <a:sym typeface="Symbol" panose="05050102010706020507" pitchFamily="18" charset="2"/>
                  </a:rPr>
                  <a:t>1</a:t>
                </a:r>
                <a:r>
                  <a:rPr lang="en-US" altLang="en-US" sz="2400" dirty="0">
                    <a:solidFill>
                      <a:schemeClr val="tx1"/>
                    </a:solidFill>
                    <a:latin typeface="Times New Roman"/>
                    <a:cs typeface="Times New Roman" panose="02020603050405020304" pitchFamily="18" charset="0"/>
                    <a:sym typeface="Symbol" panose="05050102010706020507" pitchFamily="18" charset="2"/>
                  </a:rPr>
                  <a:t>/</a:t>
                </a:r>
                <a:r>
                  <a:rPr lang="en-US" altLang="en-US" sz="2400" baseline="-25000" dirty="0">
                    <a:solidFill>
                      <a:schemeClr val="tx1"/>
                    </a:solidFill>
                    <a:latin typeface="Times New Roman"/>
                    <a:cs typeface="Times New Roman" panose="02020603050405020304" pitchFamily="18" charset="0"/>
                    <a:sym typeface="Symbol" panose="05050102010706020507" pitchFamily="18" charset="2"/>
                  </a:rPr>
                  <a:t>20</a:t>
                </a:r>
              </a:p>
            </p:txBody>
          </p:sp>
        </mc:Choice>
        <mc:Fallback xmlns="">
          <p:sp>
            <p:nvSpPr>
              <p:cNvPr id="634" name="TextBox 633">
                <a:extLst>
                  <a:ext uri="{FF2B5EF4-FFF2-40B4-BE49-F238E27FC236}">
                    <a16:creationId xmlns:a16="http://schemas.microsoft.com/office/drawing/2014/main" id="{5E1886EE-BEF1-431E-B098-391D426E21E3}"/>
                  </a:ext>
                </a:extLst>
              </p:cNvPr>
              <p:cNvSpPr txBox="1">
                <a:spLocks noRot="1" noChangeAspect="1" noMove="1" noResize="1" noEditPoints="1" noAdjustHandles="1" noChangeArrowheads="1" noChangeShapeType="1" noTextEdit="1"/>
              </p:cNvSpPr>
              <p:nvPr/>
            </p:nvSpPr>
            <p:spPr bwMode="auto">
              <a:xfrm>
                <a:off x="3796352" y="4176529"/>
                <a:ext cx="6157796" cy="2477986"/>
              </a:xfrm>
              <a:prstGeom prst="rect">
                <a:avLst/>
              </a:prstGeom>
              <a:blipFill>
                <a:blip r:embed="rId6"/>
                <a:stretch>
                  <a:fillRect t="-1966" b="-46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4231D9D-2310-4504-A591-B4FAB1A7128B}"/>
              </a:ext>
            </a:extLst>
          </p:cNvPr>
          <p:cNvGrpSpPr/>
          <p:nvPr/>
        </p:nvGrpSpPr>
        <p:grpSpPr>
          <a:xfrm>
            <a:off x="8169907" y="2465682"/>
            <a:ext cx="53918" cy="205162"/>
            <a:chOff x="8169907" y="2465682"/>
            <a:chExt cx="53918" cy="205162"/>
          </a:xfrm>
        </p:grpSpPr>
        <p:sp>
          <p:nvSpPr>
            <p:cNvPr id="635" name="Rectangle 634">
              <a:extLst>
                <a:ext uri="{FF2B5EF4-FFF2-40B4-BE49-F238E27FC236}">
                  <a16:creationId xmlns:a16="http://schemas.microsoft.com/office/drawing/2014/main" id="{969FA02B-51EF-4156-A206-8524E7DD9DB8}"/>
                </a:ext>
              </a:extLst>
            </p:cNvPr>
            <p:cNvSpPr/>
            <p:nvPr/>
          </p:nvSpPr>
          <p:spPr>
            <a:xfrm>
              <a:off x="8169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36" name="Rectangle 635">
              <a:extLst>
                <a:ext uri="{FF2B5EF4-FFF2-40B4-BE49-F238E27FC236}">
                  <a16:creationId xmlns:a16="http://schemas.microsoft.com/office/drawing/2014/main" id="{22D2E004-9E0B-4ED7-9811-8D5857EF0671}"/>
                </a:ext>
              </a:extLst>
            </p:cNvPr>
            <p:cNvSpPr/>
            <p:nvPr/>
          </p:nvSpPr>
          <p:spPr>
            <a:xfrm>
              <a:off x="816990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37" name="Rectangle 636">
              <a:extLst>
                <a:ext uri="{FF2B5EF4-FFF2-40B4-BE49-F238E27FC236}">
                  <a16:creationId xmlns:a16="http://schemas.microsoft.com/office/drawing/2014/main" id="{9470039C-D487-4943-9076-F1551F92C40B}"/>
                </a:ext>
              </a:extLst>
            </p:cNvPr>
            <p:cNvSpPr/>
            <p:nvPr/>
          </p:nvSpPr>
          <p:spPr>
            <a:xfrm>
              <a:off x="816990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30818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anim calcmode="lin" valueType="num">
                                      <p:cBhvr additive="base">
                                        <p:cTn id="7" dur="500" fill="hold"/>
                                        <p:tgtEl>
                                          <p:spTgt spid="5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8">
                                            <p:txEl>
                                              <p:pRg st="1" end="1"/>
                                            </p:txEl>
                                          </p:spTgt>
                                        </p:tgtEl>
                                        <p:attrNameLst>
                                          <p:attrName>style.visibility</p:attrName>
                                        </p:attrNameLst>
                                      </p:cBhvr>
                                      <p:to>
                                        <p:strVal val="visible"/>
                                      </p:to>
                                    </p:set>
                                    <p:anim calcmode="lin" valueType="num">
                                      <p:cBhvr additive="base">
                                        <p:cTn id="11" dur="500" fill="hold"/>
                                        <p:tgtEl>
                                          <p:spTgt spid="59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98">
                                            <p:txEl>
                                              <p:pRg st="3" end="3"/>
                                            </p:txEl>
                                          </p:spTgt>
                                        </p:tgtEl>
                                        <p:attrNameLst>
                                          <p:attrName>style.visibility</p:attrName>
                                        </p:attrNameLst>
                                      </p:cBhvr>
                                      <p:to>
                                        <p:strVal val="visible"/>
                                      </p:to>
                                    </p:set>
                                    <p:anim calcmode="lin" valueType="num">
                                      <p:cBhvr additive="base">
                                        <p:cTn id="21" dur="500" fill="hold"/>
                                        <p:tgtEl>
                                          <p:spTgt spid="59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98">
                                            <p:txEl>
                                              <p:pRg st="4" end="4"/>
                                            </p:txEl>
                                          </p:spTgt>
                                        </p:tgtEl>
                                        <p:attrNameLst>
                                          <p:attrName>style.visibility</p:attrName>
                                        </p:attrNameLst>
                                      </p:cBhvr>
                                      <p:to>
                                        <p:strVal val="visible"/>
                                      </p:to>
                                    </p:set>
                                    <p:anim calcmode="lin" valueType="num">
                                      <p:cBhvr additive="base">
                                        <p:cTn id="25" dur="500" fill="hold"/>
                                        <p:tgtEl>
                                          <p:spTgt spid="59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98">
                                            <p:txEl>
                                              <p:pRg st="5" end="5"/>
                                            </p:txEl>
                                          </p:spTgt>
                                        </p:tgtEl>
                                        <p:attrNameLst>
                                          <p:attrName>style.visibility</p:attrName>
                                        </p:attrNameLst>
                                      </p:cBhvr>
                                      <p:to>
                                        <p:strVal val="visible"/>
                                      </p:to>
                                    </p:set>
                                    <p:anim calcmode="lin" valueType="num">
                                      <p:cBhvr additive="base">
                                        <p:cTn id="29" dur="500" fill="hold"/>
                                        <p:tgtEl>
                                          <p:spTgt spid="59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98">
                                            <p:txEl>
                                              <p:pRg st="7" end="7"/>
                                            </p:txEl>
                                          </p:spTgt>
                                        </p:tgtEl>
                                        <p:attrNameLst>
                                          <p:attrName>style.visibility</p:attrName>
                                        </p:attrNameLst>
                                      </p:cBhvr>
                                      <p:to>
                                        <p:strVal val="visible"/>
                                      </p:to>
                                    </p:set>
                                    <p:anim calcmode="lin" valueType="num">
                                      <p:cBhvr additive="base">
                                        <p:cTn id="39" dur="500" fill="hold"/>
                                        <p:tgtEl>
                                          <p:spTgt spid="59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98">
                                            <p:txEl>
                                              <p:pRg st="8" end="8"/>
                                            </p:txEl>
                                          </p:spTgt>
                                        </p:tgtEl>
                                        <p:attrNameLst>
                                          <p:attrName>style.visibility</p:attrName>
                                        </p:attrNameLst>
                                      </p:cBhvr>
                                      <p:to>
                                        <p:strVal val="visible"/>
                                      </p:to>
                                    </p:set>
                                    <p:anim calcmode="lin" valueType="num">
                                      <p:cBhvr additive="base">
                                        <p:cTn id="43" dur="500" fill="hold"/>
                                        <p:tgtEl>
                                          <p:spTgt spid="59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8">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98">
                                            <p:txEl>
                                              <p:pRg st="9" end="9"/>
                                            </p:txEl>
                                          </p:spTgt>
                                        </p:tgtEl>
                                        <p:attrNameLst>
                                          <p:attrName>style.visibility</p:attrName>
                                        </p:attrNameLst>
                                      </p:cBhvr>
                                      <p:to>
                                        <p:strVal val="visible"/>
                                      </p:to>
                                    </p:set>
                                    <p:anim calcmode="lin" valueType="num">
                                      <p:cBhvr additive="base">
                                        <p:cTn id="53" dur="500" fill="hold"/>
                                        <p:tgtEl>
                                          <p:spTgt spid="598">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98">
                                            <p:txEl>
                                              <p:pRg st="9" end="9"/>
                                            </p:txEl>
                                          </p:spTgt>
                                        </p:tgtEl>
                                        <p:attrNameLst>
                                          <p:attrName>ppt_y</p:attrName>
                                        </p:attrNameLst>
                                      </p:cBhvr>
                                      <p:tavLst>
                                        <p:tav tm="0">
                                          <p:val>
                                            <p:strVal val="1+#ppt_h/2"/>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34">
                                            <p:txEl>
                                              <p:pRg st="0" end="0"/>
                                            </p:txEl>
                                          </p:spTgt>
                                        </p:tgtEl>
                                        <p:attrNameLst>
                                          <p:attrName>style.visibility</p:attrName>
                                        </p:attrNameLst>
                                      </p:cBhvr>
                                      <p:to>
                                        <p:strVal val="visible"/>
                                      </p:to>
                                    </p:set>
                                    <p:anim calcmode="lin" valueType="num">
                                      <p:cBhvr additive="base">
                                        <p:cTn id="61" dur="500" fill="hold"/>
                                        <p:tgtEl>
                                          <p:spTgt spid="63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34">
                                            <p:txEl>
                                              <p:pRg st="1" end="1"/>
                                            </p:txEl>
                                          </p:spTgt>
                                        </p:tgtEl>
                                        <p:attrNameLst>
                                          <p:attrName>style.visibility</p:attrName>
                                        </p:attrNameLst>
                                      </p:cBhvr>
                                      <p:to>
                                        <p:strVal val="visible"/>
                                      </p:to>
                                    </p:set>
                                    <p:anim calcmode="lin" valueType="num">
                                      <p:cBhvr additive="base">
                                        <p:cTn id="67" dur="500" fill="hold"/>
                                        <p:tgtEl>
                                          <p:spTgt spid="63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34">
                                            <p:txEl>
                                              <p:pRg st="2" end="2"/>
                                            </p:txEl>
                                          </p:spTgt>
                                        </p:tgtEl>
                                        <p:attrNameLst>
                                          <p:attrName>style.visibility</p:attrName>
                                        </p:attrNameLst>
                                      </p:cBhvr>
                                      <p:to>
                                        <p:strVal val="visible"/>
                                      </p:to>
                                    </p:set>
                                    <p:anim calcmode="lin" valueType="num">
                                      <p:cBhvr additive="base">
                                        <p:cTn id="73" dur="500" fill="hold"/>
                                        <p:tgtEl>
                                          <p:spTgt spid="63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34">
                                            <p:txEl>
                                              <p:pRg st="3" end="3"/>
                                            </p:txEl>
                                          </p:spTgt>
                                        </p:tgtEl>
                                        <p:attrNameLst>
                                          <p:attrName>style.visibility</p:attrName>
                                        </p:attrNameLst>
                                      </p:cBhvr>
                                      <p:to>
                                        <p:strVal val="visible"/>
                                      </p:to>
                                    </p:set>
                                    <p:anim calcmode="lin" valueType="num">
                                      <p:cBhvr additive="base">
                                        <p:cTn id="79" dur="500" fill="hold"/>
                                        <p:tgtEl>
                                          <p:spTgt spid="63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34">
                                            <p:txEl>
                                              <p:pRg st="4" end="4"/>
                                            </p:txEl>
                                          </p:spTgt>
                                        </p:tgtEl>
                                        <p:attrNameLst>
                                          <p:attrName>style.visibility</p:attrName>
                                        </p:attrNameLst>
                                      </p:cBhvr>
                                      <p:to>
                                        <p:strVal val="visible"/>
                                      </p:to>
                                    </p:set>
                                    <p:anim calcmode="lin" valueType="num">
                                      <p:cBhvr additive="base">
                                        <p:cTn id="85" dur="500" fill="hold"/>
                                        <p:tgtEl>
                                          <p:spTgt spid="63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34">
                                            <p:txEl>
                                              <p:pRg st="5" end="5"/>
                                            </p:txEl>
                                          </p:spTgt>
                                        </p:tgtEl>
                                        <p:attrNameLst>
                                          <p:attrName>style.visibility</p:attrName>
                                        </p:attrNameLst>
                                      </p:cBhvr>
                                      <p:to>
                                        <p:strVal val="visible"/>
                                      </p:to>
                                    </p:set>
                                    <p:anim calcmode="lin" valueType="num">
                                      <p:cBhvr additive="base">
                                        <p:cTn id="91" dur="500" fill="hold"/>
                                        <p:tgtEl>
                                          <p:spTgt spid="63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lvl="0"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a:t>
            </a:r>
            <a:r>
              <a:rPr lang="en-US" altLang="en-US" sz="2400" dirty="0">
                <a:solidFill>
                  <a:srgbClr val="FFFFFF"/>
                </a:solidFill>
                <a:latin typeface="Times New Roman"/>
                <a:cs typeface="Times New Roman" panose="02020603050405020304" pitchFamily="18" charset="0"/>
                <a:sym typeface="Symbol" panose="05050102010706020507" pitchFamily="18" charset="2"/>
              </a:rPr>
              <a:t>n=100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latin typeface="Times New Roman" panose="02020603050405020304" pitchFamily="18" charset="0"/>
              </a:rPr>
              <a:t>Probabilities</a:t>
            </a:r>
          </a:p>
        </p:txBody>
      </p:sp>
      <p:sp>
        <p:nvSpPr>
          <p:cNvPr id="598" name="TextBox 597">
            <a:extLst>
              <a:ext uri="{FF2B5EF4-FFF2-40B4-BE49-F238E27FC236}">
                <a16:creationId xmlns:a16="http://schemas.microsoft.com/office/drawing/2014/main" id="{C74064EC-A178-4B1B-B8AD-C05820768A86}"/>
              </a:ext>
            </a:extLst>
          </p:cNvPr>
          <p:cNvSpPr txBox="1"/>
          <p:nvPr/>
        </p:nvSpPr>
        <p:spPr bwMode="auto">
          <a:xfrm>
            <a:off x="-27296" y="2133600"/>
            <a:ext cx="505262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twice</a:t>
            </a:r>
          </a:p>
          <a:p>
            <a:pPr marL="342900"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1</a:t>
            </a:r>
            <a:r>
              <a:rPr lang="en-US" altLang="en-US" sz="2400" dirty="0">
                <a:solidFill>
                  <a:srgbClr val="FFFFFF"/>
                </a:solidFill>
                <a:latin typeface="Times New Roman"/>
                <a:cs typeface="Times New Roman" panose="02020603050405020304" pitchFamily="18" charset="0"/>
                <a:sym typeface="Symbol" panose="05050102010706020507" pitchFamily="18" charset="2"/>
              </a:rPr>
              <a:t> denote # of head first time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and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2</a:t>
            </a:r>
            <a:r>
              <a:rPr lang="en-US" altLang="en-US" sz="2400" dirty="0">
                <a:solidFill>
                  <a:srgbClr val="FFFFFF"/>
                </a:solidFill>
                <a:latin typeface="Times New Roman"/>
                <a:cs typeface="Times New Roman" panose="02020603050405020304" pitchFamily="18" charset="0"/>
                <a:sym typeface="Symbol" panose="05050102010706020507" pitchFamily="18" charset="2"/>
              </a:rPr>
              <a:t> the second. </a:t>
            </a:r>
          </a:p>
          <a:p>
            <a:pPr>
              <a:defRPr/>
            </a:pPr>
            <a:r>
              <a:rPr lang="en-US" altLang="en-US" sz="1200" dirty="0">
                <a:solidFill>
                  <a:srgbClr val="FFFFFF"/>
                </a:solidFill>
                <a:latin typeface="Times New Roman"/>
                <a:cs typeface="Times New Roman" panose="02020603050405020304" pitchFamily="18" charset="0"/>
                <a:sym typeface="Symbol" panose="05050102010706020507" pitchFamily="18" charset="2"/>
              </a:rPr>
              <a:t>  </a:t>
            </a:r>
          </a:p>
          <a:p>
            <a:pP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many times.</a:t>
            </a:r>
          </a:p>
          <a:p>
            <a:pP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   Stack up the   giving a height.</a:t>
            </a:r>
          </a:p>
        </p:txBody>
      </p:sp>
      <p:grpSp>
        <p:nvGrpSpPr>
          <p:cNvPr id="2" name="Group 1">
            <a:extLst>
              <a:ext uri="{FF2B5EF4-FFF2-40B4-BE49-F238E27FC236}">
                <a16:creationId xmlns:a16="http://schemas.microsoft.com/office/drawing/2014/main" id="{9195D132-0B0A-43C1-8F51-9D8579F1654A}"/>
              </a:ext>
            </a:extLst>
          </p:cNvPr>
          <p:cNvGrpSpPr/>
          <p:nvPr/>
        </p:nvGrpSpPr>
        <p:grpSpPr>
          <a:xfrm>
            <a:off x="4664525" y="342901"/>
            <a:ext cx="4517575" cy="4419599"/>
            <a:chOff x="4664525" y="342901"/>
            <a:chExt cx="4517575" cy="4419599"/>
          </a:xfrm>
        </p:grpSpPr>
        <p:sp>
          <p:nvSpPr>
            <p:cNvPr id="679" name="Rectangle 678">
              <a:extLst>
                <a:ext uri="{FF2B5EF4-FFF2-40B4-BE49-F238E27FC236}">
                  <a16:creationId xmlns:a16="http://schemas.microsoft.com/office/drawing/2014/main" id="{32CD061D-C788-4ED3-B1C2-8FE3C3C6C402}"/>
                </a:ext>
              </a:extLst>
            </p:cNvPr>
            <p:cNvSpPr/>
            <p:nvPr/>
          </p:nvSpPr>
          <p:spPr>
            <a:xfrm>
              <a:off x="4824239" y="587194"/>
              <a:ext cx="4297680" cy="4114800"/>
            </a:xfrm>
            <a:prstGeom prst="rect">
              <a:avLst/>
            </a:prstGeom>
            <a:solidFill>
              <a:srgbClr val="FFFFFF"/>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642" name="Straight Connector 641">
              <a:extLst>
                <a:ext uri="{FF2B5EF4-FFF2-40B4-BE49-F238E27FC236}">
                  <a16:creationId xmlns:a16="http://schemas.microsoft.com/office/drawing/2014/main" id="{3CE97318-345D-4C2E-834B-EF53393A09F0}"/>
                </a:ext>
              </a:extLst>
            </p:cNvPr>
            <p:cNvCxnSpPr/>
            <p:nvPr/>
          </p:nvCxnSpPr>
          <p:spPr bwMode="auto">
            <a:xfrm>
              <a:off x="5242930" y="641780"/>
              <a:ext cx="0" cy="3600000"/>
            </a:xfrm>
            <a:prstGeom prst="line">
              <a:avLst/>
            </a:prstGeom>
            <a:noFill/>
            <a:ln w="12700" cap="sq" cmpd="sng" algn="ctr">
              <a:solidFill>
                <a:schemeClr val="bg2"/>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id="{E516C7B3-E60B-4EBD-BADB-50FCE43D866A}"/>
                </a:ext>
              </a:extLst>
            </p:cNvPr>
            <p:cNvCxnSpPr/>
            <p:nvPr/>
          </p:nvCxnSpPr>
          <p:spPr bwMode="auto">
            <a:xfrm flipH="1">
              <a:off x="5086800" y="4083899"/>
              <a:ext cx="3600000" cy="0"/>
            </a:xfrm>
            <a:prstGeom prst="line">
              <a:avLst/>
            </a:prstGeom>
            <a:noFill/>
            <a:ln w="12700" cap="sq" cmpd="sng" algn="ctr">
              <a:solidFill>
                <a:schemeClr val="bg2"/>
              </a:solidFill>
              <a:prstDash val="solid"/>
              <a:round/>
              <a:headEnd type="none" w="med" len="med"/>
              <a:tailEnd type="none" w="med" len="med"/>
            </a:ln>
            <a:effectLst/>
          </p:spPr>
        </p:cxnSp>
        <p:sp>
          <p:nvSpPr>
            <p:cNvPr id="644" name="Text Box 33">
              <a:extLst>
                <a:ext uri="{FF2B5EF4-FFF2-40B4-BE49-F238E27FC236}">
                  <a16:creationId xmlns:a16="http://schemas.microsoft.com/office/drawing/2014/main" id="{024003D3-B60C-49DB-B8D5-8C7E444BABEE}"/>
                </a:ext>
              </a:extLst>
            </p:cNvPr>
            <p:cNvSpPr txBox="1">
              <a:spLocks noChangeArrowheads="1"/>
            </p:cNvSpPr>
            <p:nvPr/>
          </p:nvSpPr>
          <p:spPr bwMode="auto">
            <a:xfrm>
              <a:off x="8235799" y="4006765"/>
              <a:ext cx="946301"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1</a:t>
              </a:r>
              <a:endParaRPr lang="en-CA" altLang="en-US" sz="2800" baseline="-25000" dirty="0">
                <a:solidFill>
                  <a:schemeClr val="bg2"/>
                </a:solidFill>
                <a:latin typeface="Times New Roman" pitchFamily="18" charset="0"/>
              </a:endParaRPr>
            </a:p>
          </p:txBody>
        </p:sp>
        <p:sp>
          <p:nvSpPr>
            <p:cNvPr id="645" name="Text Box 33">
              <a:extLst>
                <a:ext uri="{FF2B5EF4-FFF2-40B4-BE49-F238E27FC236}">
                  <a16:creationId xmlns:a16="http://schemas.microsoft.com/office/drawing/2014/main" id="{B4517E57-84B8-453C-9B55-E98473DB0B85}"/>
                </a:ext>
              </a:extLst>
            </p:cNvPr>
            <p:cNvSpPr txBox="1">
              <a:spLocks noChangeArrowheads="1"/>
            </p:cNvSpPr>
            <p:nvPr/>
          </p:nvSpPr>
          <p:spPr bwMode="auto">
            <a:xfrm rot="16200000">
              <a:off x="4472143" y="535283"/>
              <a:ext cx="914400"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2</a:t>
              </a:r>
              <a:endParaRPr lang="en-CA" altLang="en-US" sz="2800" baseline="-25000" dirty="0">
                <a:solidFill>
                  <a:schemeClr val="bg2"/>
                </a:solidFill>
                <a:latin typeface="Times New Roman" pitchFamily="18" charset="0"/>
              </a:endParaRPr>
            </a:p>
          </p:txBody>
        </p:sp>
        <p:sp>
          <p:nvSpPr>
            <p:cNvPr id="649" name="Rectangle 648">
              <a:extLst>
                <a:ext uri="{FF2B5EF4-FFF2-40B4-BE49-F238E27FC236}">
                  <a16:creationId xmlns:a16="http://schemas.microsoft.com/office/drawing/2014/main" id="{0D6ADBE9-9255-455F-94CD-522CF8E3FBAD}"/>
                </a:ext>
              </a:extLst>
            </p:cNvPr>
            <p:cNvSpPr/>
            <p:nvPr/>
          </p:nvSpPr>
          <p:spPr>
            <a:xfrm>
              <a:off x="6534150" y="4138604"/>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50" name="Rectangle 649">
              <a:extLst>
                <a:ext uri="{FF2B5EF4-FFF2-40B4-BE49-F238E27FC236}">
                  <a16:creationId xmlns:a16="http://schemas.microsoft.com/office/drawing/2014/main" id="{4F2B6F6C-7101-4652-91B0-E9DACB92458A}"/>
                </a:ext>
              </a:extLst>
            </p:cNvPr>
            <p:cNvSpPr/>
            <p:nvPr/>
          </p:nvSpPr>
          <p:spPr>
            <a:xfrm>
              <a:off x="7865706" y="4143553"/>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52" name="TextBox 651">
              <a:extLst>
                <a:ext uri="{FF2B5EF4-FFF2-40B4-BE49-F238E27FC236}">
                  <a16:creationId xmlns:a16="http://schemas.microsoft.com/office/drawing/2014/main" id="{DF030169-C463-490A-8213-7DA644A76792}"/>
                </a:ext>
              </a:extLst>
            </p:cNvPr>
            <p:cNvSpPr txBox="1"/>
            <p:nvPr/>
          </p:nvSpPr>
          <p:spPr bwMode="auto">
            <a:xfrm>
              <a:off x="6096000" y="4300835"/>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chemeClr val="bg2"/>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chemeClr val="bg2"/>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chemeClr val="bg2"/>
                </a:solidFill>
                <a:effectLst/>
                <a:uLnTx/>
                <a:uFillTx/>
                <a:ea typeface="+mn-ea"/>
                <a:cs typeface="Times New Roman" panose="02020603050405020304" pitchFamily="18" charset="0"/>
                <a:sym typeface="Symbol" panose="05050102010706020507" pitchFamily="18" charset="2"/>
              </a:endParaRPr>
            </a:p>
          </p:txBody>
        </p:sp>
        <p:cxnSp>
          <p:nvCxnSpPr>
            <p:cNvPr id="653" name="Straight Connector 652">
              <a:extLst>
                <a:ext uri="{FF2B5EF4-FFF2-40B4-BE49-F238E27FC236}">
                  <a16:creationId xmlns:a16="http://schemas.microsoft.com/office/drawing/2014/main" id="{7A026382-6D64-49A2-B7AF-35798EA03AA8}"/>
                </a:ext>
              </a:extLst>
            </p:cNvPr>
            <p:cNvCxnSpPr/>
            <p:nvPr/>
          </p:nvCxnSpPr>
          <p:spPr bwMode="auto">
            <a:xfrm>
              <a:off x="6686550" y="3962400"/>
              <a:ext cx="0" cy="216321"/>
            </a:xfrm>
            <a:prstGeom prst="line">
              <a:avLst/>
            </a:prstGeom>
            <a:noFill/>
            <a:ln w="15875" cap="sq" cmpd="sng" algn="ctr">
              <a:solidFill>
                <a:srgbClr val="000066"/>
              </a:solidFill>
              <a:prstDash val="solid"/>
              <a:round/>
              <a:headEnd type="none" w="med" len="med"/>
              <a:tailEnd type="none" w="med" len="med"/>
            </a:ln>
            <a:effectLst/>
          </p:spPr>
        </p:cxnSp>
        <p:sp>
          <p:nvSpPr>
            <p:cNvPr id="661" name="Rectangle 660">
              <a:extLst>
                <a:ext uri="{FF2B5EF4-FFF2-40B4-BE49-F238E27FC236}">
                  <a16:creationId xmlns:a16="http://schemas.microsoft.com/office/drawing/2014/main" id="{BB9262F1-309E-4127-BF5A-1B1C14154C9A}"/>
                </a:ext>
              </a:extLst>
            </p:cNvPr>
            <p:cNvSpPr/>
            <p:nvPr/>
          </p:nvSpPr>
          <p:spPr>
            <a:xfrm>
              <a:off x="4838700" y="2528649"/>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62" name="Rectangle 661">
              <a:extLst>
                <a:ext uri="{FF2B5EF4-FFF2-40B4-BE49-F238E27FC236}">
                  <a16:creationId xmlns:a16="http://schemas.microsoft.com/office/drawing/2014/main" id="{B2A6149F-2897-4B80-92B4-3351A80B1A7C}"/>
                </a:ext>
              </a:extLst>
            </p:cNvPr>
            <p:cNvSpPr/>
            <p:nvPr/>
          </p:nvSpPr>
          <p:spPr>
            <a:xfrm>
              <a:off x="4762500" y="1214199"/>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cxnSp>
          <p:nvCxnSpPr>
            <p:cNvPr id="680" name="Straight Connector 679">
              <a:extLst>
                <a:ext uri="{FF2B5EF4-FFF2-40B4-BE49-F238E27FC236}">
                  <a16:creationId xmlns:a16="http://schemas.microsoft.com/office/drawing/2014/main" id="{4DCB5AAE-6062-4B8E-9A8D-E54474F21921}"/>
                </a:ext>
              </a:extLst>
            </p:cNvPr>
            <p:cNvCxnSpPr/>
            <p:nvPr/>
          </p:nvCxnSpPr>
          <p:spPr bwMode="auto">
            <a:xfrm>
              <a:off x="8077200" y="396240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2BC48BCD-E86A-4334-9E4C-04E72ABCF248}"/>
                </a:ext>
              </a:extLst>
            </p:cNvPr>
            <p:cNvCxnSpPr>
              <a:cxnSpLocks/>
            </p:cNvCxnSpPr>
            <p:nvPr/>
          </p:nvCxnSpPr>
          <p:spPr bwMode="auto">
            <a:xfrm rot="5400000">
              <a:off x="5251661" y="124439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21E26772-CCB6-47E8-A20F-BD51CF105AA6}"/>
                </a:ext>
              </a:extLst>
            </p:cNvPr>
            <p:cNvCxnSpPr>
              <a:cxnSpLocks/>
            </p:cNvCxnSpPr>
            <p:nvPr/>
          </p:nvCxnSpPr>
          <p:spPr bwMode="auto">
            <a:xfrm rot="5400000">
              <a:off x="5232611" y="2558840"/>
              <a:ext cx="0" cy="216321"/>
            </a:xfrm>
            <a:prstGeom prst="line">
              <a:avLst/>
            </a:prstGeom>
            <a:noFill/>
            <a:ln w="15875" cap="sq" cmpd="sng" algn="ctr">
              <a:solidFill>
                <a:srgbClr val="000066"/>
              </a:solidFill>
              <a:prstDash val="solid"/>
              <a:round/>
              <a:headEnd type="none" w="med" len="med"/>
              <a:tailEnd type="none" w="med" len="med"/>
            </a:ln>
            <a:effectLst/>
          </p:spPr>
        </p:cxnSp>
      </p:grpSp>
      <p:sp>
        <p:nvSpPr>
          <p:cNvPr id="684" name="Rectangle 683">
            <a:extLst>
              <a:ext uri="{FF2B5EF4-FFF2-40B4-BE49-F238E27FC236}">
                <a16:creationId xmlns:a16="http://schemas.microsoft.com/office/drawing/2014/main" id="{B50D7FB4-FEBE-4391-8D14-E0576611A322}"/>
              </a:ext>
            </a:extLst>
          </p:cNvPr>
          <p:cNvSpPr/>
          <p:nvPr/>
        </p:nvSpPr>
        <p:spPr>
          <a:xfrm>
            <a:off x="6858000" y="30702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5" name="Rectangle 684">
            <a:extLst>
              <a:ext uri="{FF2B5EF4-FFF2-40B4-BE49-F238E27FC236}">
                <a16:creationId xmlns:a16="http://schemas.microsoft.com/office/drawing/2014/main" id="{EF231C93-7084-4603-91AD-BA7E9CB5D4BD}"/>
              </a:ext>
            </a:extLst>
          </p:cNvPr>
          <p:cNvSpPr/>
          <p:nvPr/>
        </p:nvSpPr>
        <p:spPr>
          <a:xfrm>
            <a:off x="6858000" y="21336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6" name="Rectangle 685">
            <a:extLst>
              <a:ext uri="{FF2B5EF4-FFF2-40B4-BE49-F238E27FC236}">
                <a16:creationId xmlns:a16="http://schemas.microsoft.com/office/drawing/2014/main" id="{B7924933-FAB2-4A2B-8D5A-63201B0D3C2B}"/>
              </a:ext>
            </a:extLst>
          </p:cNvPr>
          <p:cNvSpPr/>
          <p:nvPr/>
        </p:nvSpPr>
        <p:spPr>
          <a:xfrm>
            <a:off x="624840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7" name="Rectangle 686">
            <a:extLst>
              <a:ext uri="{FF2B5EF4-FFF2-40B4-BE49-F238E27FC236}">
                <a16:creationId xmlns:a16="http://schemas.microsoft.com/office/drawing/2014/main" id="{A636C3CE-81BF-484C-90ED-8A07D4D72BA0}"/>
              </a:ext>
            </a:extLst>
          </p:cNvPr>
          <p:cNvSpPr/>
          <p:nvPr/>
        </p:nvSpPr>
        <p:spPr>
          <a:xfrm>
            <a:off x="7391400" y="28194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9" name="Rectangle 688">
            <a:extLst>
              <a:ext uri="{FF2B5EF4-FFF2-40B4-BE49-F238E27FC236}">
                <a16:creationId xmlns:a16="http://schemas.microsoft.com/office/drawing/2014/main" id="{96CEB483-9F6B-4892-9829-24C607C8B809}"/>
              </a:ext>
            </a:extLst>
          </p:cNvPr>
          <p:cNvSpPr/>
          <p:nvPr/>
        </p:nvSpPr>
        <p:spPr>
          <a:xfrm>
            <a:off x="6880282" y="25418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688" name="Rectangle 687">
            <a:extLst>
              <a:ext uri="{FF2B5EF4-FFF2-40B4-BE49-F238E27FC236}">
                <a16:creationId xmlns:a16="http://schemas.microsoft.com/office/drawing/2014/main" id="{801206FA-69A0-4670-B4C0-A8098A411ABC}"/>
              </a:ext>
            </a:extLst>
          </p:cNvPr>
          <p:cNvSpPr/>
          <p:nvPr/>
        </p:nvSpPr>
        <p:spPr>
          <a:xfrm>
            <a:off x="7489882" y="22098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690" name="TextBox 689">
                <a:extLst>
                  <a:ext uri="{FF2B5EF4-FFF2-40B4-BE49-F238E27FC236}">
                    <a16:creationId xmlns:a16="http://schemas.microsoft.com/office/drawing/2014/main" id="{64089873-A47D-483B-9A49-41953E72B8AF}"/>
                  </a:ext>
                </a:extLst>
              </p:cNvPr>
              <p:cNvSpPr txBox="1"/>
              <p:nvPr/>
            </p:nvSpPr>
            <p:spPr bwMode="auto">
              <a:xfrm>
                <a:off x="-76200" y="4347331"/>
                <a:ext cx="5052629" cy="256781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a:defRPr/>
                </a:pPr>
                <a:r>
                  <a:rPr lang="en-US" altLang="en-US" sz="1400" dirty="0">
                    <a:solidFill>
                      <a:schemeClr val="tx1"/>
                    </a:solidFill>
                    <a:latin typeface="Times New Roman"/>
                    <a:cs typeface="Times New Roman" panose="02020603050405020304" pitchFamily="18" charset="0"/>
                    <a:sym typeface="Symbol" panose="05050102010706020507" pitchFamily="18" charset="2"/>
                  </a:rPr>
                  <a:t> </a:t>
                </a:r>
                <a:r>
                  <a:rPr lang="en-US" altLang="en-US" sz="2400" dirty="0">
                    <a:solidFill>
                      <a:schemeClr val="tx1"/>
                    </a:solidFill>
                    <a:latin typeface="Times New Roman"/>
                    <a:cs typeface="Times New Roman" panose="02020603050405020304" pitchFamily="18" charset="0"/>
                    <a:sym typeface="Symbol" panose="05050102010706020507" pitchFamily="18" charset="2"/>
                  </a:rPr>
                  <a:t>Probability(x</a:t>
                </a:r>
                <a:r>
                  <a:rPr lang="en-US" altLang="en-US" sz="2400" baseline="-25000" dirty="0">
                    <a:solidFill>
                      <a:schemeClr val="tx1"/>
                    </a:solidFill>
                    <a:latin typeface="Times New Roman"/>
                    <a:cs typeface="Times New Roman" panose="02020603050405020304" pitchFamily="18" charset="0"/>
                    <a:sym typeface="Symbol" panose="05050102010706020507" pitchFamily="18" charset="2"/>
                  </a:rPr>
                  <a:t>1 </a:t>
                </a:r>
                <a:r>
                  <a:rPr lang="en-US" altLang="en-US" sz="2400" dirty="0">
                    <a:solidFill>
                      <a:schemeClr val="tx1"/>
                    </a:solidFill>
                    <a:latin typeface="Times New Roman"/>
                    <a:cs typeface="Times New Roman" panose="02020603050405020304" pitchFamily="18" charset="0"/>
                    <a:sym typeface="Symbol" panose="05050102010706020507" pitchFamily="18" charset="2"/>
                  </a:rPr>
                  <a:t>&amp; x</a:t>
                </a:r>
                <a:r>
                  <a:rPr lang="en-US" altLang="en-US" sz="2400" baseline="-25000" dirty="0">
                    <a:solidFill>
                      <a:schemeClr val="tx1"/>
                    </a:solidFill>
                    <a:latin typeface="Times New Roman"/>
                    <a:cs typeface="Times New Roman" panose="02020603050405020304" pitchFamily="18" charset="0"/>
                    <a:sym typeface="Symbol" panose="05050102010706020507" pitchFamily="18" charset="2"/>
                  </a:rPr>
                  <a:t>2</a:t>
                </a:r>
                <a:r>
                  <a:rPr lang="en-US" altLang="en-US" sz="2400" dirty="0">
                    <a:solidFill>
                      <a:schemeClr val="tx1"/>
                    </a:solidFill>
                    <a:latin typeface="Times New Roman"/>
                    <a:cs typeface="Times New Roman" panose="02020603050405020304" pitchFamily="18" charset="0"/>
                    <a:sym typeface="Symbol" panose="05050102010706020507" pitchFamily="18" charset="2"/>
                  </a:rPr>
                  <a:t>)</a:t>
                </a:r>
              </a:p>
              <a:p>
                <a:pPr>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the height of stack as fraction</a:t>
                </a:r>
              </a:p>
              <a:p>
                <a:pPr>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Prob(x</a:t>
                </a:r>
                <a:r>
                  <a:rPr lang="en-US" altLang="en-US" sz="2400" baseline="-25000" dirty="0">
                    <a:solidFill>
                      <a:schemeClr val="tx1"/>
                    </a:solidFill>
                    <a:latin typeface="Times New Roman"/>
                    <a:cs typeface="Times New Roman" panose="02020603050405020304" pitchFamily="18" charset="0"/>
                    <a:sym typeface="Symbol" panose="05050102010706020507" pitchFamily="18" charset="2"/>
                  </a:rPr>
                  <a:t>1</a:t>
                </a:r>
                <a:r>
                  <a:rPr lang="en-US" altLang="en-US" sz="2400" dirty="0">
                    <a:solidFill>
                      <a:schemeClr val="tx1"/>
                    </a:solidFill>
                    <a:latin typeface="Times New Roman"/>
                    <a:cs typeface="Times New Roman" panose="02020603050405020304" pitchFamily="18" charset="0"/>
                    <a:sym typeface="Symbol" panose="05050102010706020507" pitchFamily="18" charset="2"/>
                  </a:rPr>
                  <a:t>)</a:t>
                </a:r>
                <a:r>
                  <a:rPr lang="en-US" altLang="en-US" sz="2400" dirty="0">
                    <a:solidFill>
                      <a:schemeClr val="tx1"/>
                    </a:solidFill>
                    <a:sym typeface="Symbol" pitchFamily="18" charset="2"/>
                  </a:rPr>
                  <a:t>  </a:t>
                </a:r>
                <a:r>
                  <a:rPr lang="en-US" altLang="en-US" sz="2400" dirty="0">
                    <a:solidFill>
                      <a:schemeClr val="tx1"/>
                    </a:solidFill>
                    <a:latin typeface="Times New Roman"/>
                    <a:cs typeface="Times New Roman" panose="02020603050405020304" pitchFamily="18" charset="0"/>
                    <a:sym typeface="Symbol" panose="05050102010706020507" pitchFamily="18" charset="2"/>
                  </a:rPr>
                  <a:t>Prob(x</a:t>
                </a:r>
                <a:r>
                  <a:rPr lang="en-US" altLang="en-US" sz="2400" baseline="-25000" dirty="0">
                    <a:solidFill>
                      <a:schemeClr val="tx1"/>
                    </a:solidFill>
                    <a:latin typeface="Times New Roman"/>
                    <a:cs typeface="Times New Roman" panose="02020603050405020304" pitchFamily="18" charset="0"/>
                    <a:sym typeface="Symbol" panose="05050102010706020507" pitchFamily="18" charset="2"/>
                  </a:rPr>
                  <a:t>2</a:t>
                </a:r>
                <a:r>
                  <a:rPr lang="en-US" altLang="en-US" sz="2400" dirty="0">
                    <a:solidFill>
                      <a:schemeClr val="tx1"/>
                    </a:solidFill>
                    <a:latin typeface="Times New Roman"/>
                    <a:cs typeface="Times New Roman" panose="02020603050405020304" pitchFamily="18" charset="0"/>
                    <a:sym typeface="Symbol" panose="05050102010706020507" pitchFamily="18" charset="2"/>
                  </a:rPr>
                  <a:t>)</a:t>
                </a:r>
                <a:endParaRPr lang="en-US" altLang="en-US" sz="2400" dirty="0">
                  <a:solidFill>
                    <a:schemeClr val="tx1"/>
                  </a:solidFill>
                  <a:sym typeface="Symbol" pitchFamily="18" charset="2"/>
                </a:endParaRPr>
              </a:p>
              <a:p>
                <a:pPr>
                  <a:defRPr/>
                </a:pPr>
                <a:r>
                  <a:rPr lang="en-US" altLang="en-US" sz="2400" dirty="0">
                    <a:solidFill>
                      <a:schemeClr val="tx1"/>
                    </a:solidFill>
                    <a:latin typeface="Times New Roman"/>
                    <a:cs typeface="Times New Roman" panose="02020603050405020304" pitchFamily="18" charset="0"/>
                    <a:sym typeface="Symbol" pitchFamily="18" charset="2"/>
                  </a:rPr>
                  <a:t>   =  </a:t>
                </a:r>
                <a14:m>
                  <m:oMath xmlns:m="http://schemas.openxmlformats.org/officeDocument/2006/math">
                    <m:sSup>
                      <m:sSup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solidFill>
                              <a:schemeClr val="tx1"/>
                            </a:solidFill>
                            <a:latin typeface="Times New Roman"/>
                            <a:cs typeface="Times New Roman" panose="02020603050405020304" pitchFamily="18" charset="0"/>
                            <a:sym typeface="Symbol" panose="05050102010706020507" pitchFamily="18" charset="2"/>
                          </a:rPr>
                          <m:t>½</m:t>
                        </m:r>
                        <m: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 </m:t>
                        </m:r>
                        <m:f>
                          <m:fPr>
                            <m:type m:val="skw"/>
                            <m:ctrlP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b="0" i="1" baseline="-2500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den>
                        </m:f>
                      </m:sup>
                    </m:sSup>
                  </m:oMath>
                </a14:m>
                <a:r>
                  <a:rPr lang="en-US" altLang="en-US" sz="2400" dirty="0">
                    <a:solidFill>
                      <a:schemeClr val="tx1"/>
                    </a:solidFill>
                    <a:latin typeface="Times New Roman"/>
                    <a:cs typeface="Times New Roman" panose="02020603050405020304" pitchFamily="18" charset="0"/>
                    <a:sym typeface="Symbol" panose="05050102010706020507" pitchFamily="18" charset="2"/>
                  </a:rPr>
                  <a:t> </a:t>
                </a:r>
                <a:r>
                  <a:rPr lang="en-US" altLang="en-US" sz="2400" dirty="0">
                    <a:solidFill>
                      <a:schemeClr val="tx1"/>
                    </a:solidFill>
                    <a:sym typeface="Symbol" pitchFamily="18" charset="2"/>
                  </a:rPr>
                  <a:t></a:t>
                </a:r>
                <a:r>
                  <a:rPr lang="en-US" altLang="en-US" sz="2400" dirty="0">
                    <a:solidFill>
                      <a:schemeClr val="tx1"/>
                    </a:solidFill>
                    <a:cs typeface="Times New Roman" panose="02020603050405020304" pitchFamily="18" charset="0"/>
                    <a:sym typeface="Symbol" panose="05050102010706020507" pitchFamily="18" charset="2"/>
                  </a:rPr>
                  <a:t> </a:t>
                </a:r>
                <a14:m>
                  <m:oMath xmlns:m="http://schemas.openxmlformats.org/officeDocument/2006/math">
                    <m:sSup>
                      <m:sSup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solidFill>
                              <a:schemeClr val="tx1"/>
                            </a:solidFill>
                            <a:latin typeface="Times New Roman"/>
                            <a:cs typeface="Times New Roman" panose="02020603050405020304" pitchFamily="18" charset="0"/>
                            <a:sym typeface="Symbol" panose="05050102010706020507" pitchFamily="18" charset="2"/>
                          </a:rPr>
                          <m:t>½</m:t>
                        </m:r>
                        <m: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 </m:t>
                        </m:r>
                        <m:f>
                          <m:fPr>
                            <m:type m:val="skw"/>
                            <m:ctrlP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b="0" i="1" baseline="-25000"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r>
                                  <m:rPr>
                                    <m:nor/>
                                  </m:rPr>
                                  <a:rPr lang="en-US" altLang="en-US" sz="240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den>
                        </m:f>
                      </m:sup>
                    </m:sSup>
                  </m:oMath>
                </a14:m>
                <a:r>
                  <a:rPr lang="en-US" altLang="en-US" sz="2400" dirty="0">
                    <a:solidFill>
                      <a:schemeClr val="tx1"/>
                    </a:solidFill>
                    <a:latin typeface="Times New Roman"/>
                    <a:cs typeface="Times New Roman" panose="02020603050405020304" pitchFamily="18" charset="0"/>
                    <a:sym typeface="Symbol" panose="05050102010706020507" pitchFamily="18" charset="2"/>
                  </a:rPr>
                  <a:t> </a:t>
                </a:r>
              </a:p>
              <a:p>
                <a:pPr>
                  <a:defRPr/>
                </a:pPr>
                <a:r>
                  <a:rPr lang="en-US" altLang="en-US" sz="2400" dirty="0">
                    <a:solidFill>
                      <a:schemeClr val="tx1"/>
                    </a:solidFill>
                    <a:latin typeface="Times New Roman"/>
                    <a:cs typeface="Times New Roman" panose="02020603050405020304" pitchFamily="18" charset="0"/>
                    <a:sym typeface="Symbol" panose="05050102010706020507" pitchFamily="18" charset="2"/>
                  </a:rPr>
                  <a:t>   =  </a:t>
                </a:r>
                <a14:m>
                  <m:oMath xmlns:m="http://schemas.openxmlformats.org/officeDocument/2006/math">
                    <m:sSup>
                      <m:sSup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solidFill>
                              <a:schemeClr val="tx1"/>
                            </a:solidFill>
                            <a:latin typeface="Times New Roman"/>
                            <a:cs typeface="Times New Roman" panose="02020603050405020304" pitchFamily="18" charset="0"/>
                            <a:sym typeface="Symbol" panose="05050102010706020507" pitchFamily="18" charset="2"/>
                          </a:rPr>
                          <m:t>½</m:t>
                        </m:r>
                        <m: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 </m:t>
                        </m:r>
                        <m:f>
                          <m:fPr>
                            <m:type m:val="skw"/>
                            <m:ctrlPr>
                              <a:rPr lang="en-US" altLang="en-US" sz="2400" i="1"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tx1"/>
                                    </a:solidFill>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r>
                                  <m:rPr>
                                    <m:nor/>
                                  </m:rPr>
                                  <a:rPr lang="en-US" altLang="en-US" sz="240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solidFill>
                                  <a:schemeClr val="tx1"/>
                                </a:solidFill>
                                <a:latin typeface="Cambria Math" panose="02040503050406030204" pitchFamily="18" charset="0"/>
                                <a:cs typeface="Times New Roman" panose="02020603050405020304" pitchFamily="18" charset="0"/>
                                <a:sym typeface="Symbol" panose="05050102010706020507" pitchFamily="18" charset="2"/>
                              </a:rPr>
                              <m:t>2</m:t>
                            </m:r>
                          </m:den>
                        </m:f>
                      </m:sup>
                    </m:sSup>
                  </m:oMath>
                </a14:m>
                <a:r>
                  <a:rPr lang="en-US" altLang="en-US" sz="2400" dirty="0">
                    <a:solidFill>
                      <a:schemeClr val="tx1"/>
                    </a:solidFill>
                    <a:latin typeface="Times New Roman"/>
                    <a:cs typeface="Times New Roman" panose="02020603050405020304" pitchFamily="18" charset="0"/>
                    <a:sym typeface="Symbol" panose="05050102010706020507" pitchFamily="18" charset="2"/>
                  </a:rPr>
                  <a:t> </a:t>
                </a:r>
              </a:p>
              <a:p>
                <a:pPr>
                  <a:defRPr/>
                </a:pPr>
                <a:r>
                  <a:rPr lang="en-US" altLang="en-US" sz="2400" dirty="0">
                    <a:latin typeface="Times New Roman"/>
                    <a:cs typeface="Times New Roman" panose="02020603050405020304" pitchFamily="18" charset="0"/>
                    <a:sym typeface="Symbol" panose="05050102010706020507" pitchFamily="18" charset="2"/>
                  </a:rPr>
                  <a:t>                    = </a:t>
                </a:r>
                <a14:m>
                  <m:oMath xmlns:m="http://schemas.openxmlformats.org/officeDocument/2006/math">
                    <m:sSup>
                      <m:sSup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latin typeface="Times New Roman"/>
                            <a:cs typeface="Times New Roman" panose="02020603050405020304" pitchFamily="18" charset="0"/>
                            <a:sym typeface="Symbol" panose="05050102010706020507" pitchFamily="18" charset="2"/>
                          </a:rPr>
                          <m:t>½</m:t>
                        </m:r>
                        <m:r>
                          <a:rPr lang="en-US" altLang="en-US" sz="2400" i="1" dirty="0">
                            <a:latin typeface="Cambria Math" panose="02040503050406030204" pitchFamily="18" charset="0"/>
                            <a:cs typeface="Times New Roman" panose="02020603050405020304" pitchFamily="18" charset="0"/>
                            <a:sym typeface="Symbol" panose="05050102010706020507" pitchFamily="18" charset="2"/>
                          </a:rPr>
                          <m:t>𝑐</m:t>
                        </m:r>
                        <m:r>
                          <a:rPr lang="en-US" altLang="en-US" sz="2400" i="1" baseline="30000" dirty="0">
                            <a:latin typeface="Cambria Math" panose="02040503050406030204" pitchFamily="18" charset="0"/>
                            <a:cs typeface="Times New Roman" panose="02020603050405020304" pitchFamily="18" charset="0"/>
                            <a:sym typeface="Symbol" panose="05050102010706020507" pitchFamily="18" charset="2"/>
                          </a:rPr>
                          <m:t>2</m:t>
                        </m:r>
                      </m:sup>
                    </m:sSup>
                  </m:oMath>
                </a14:m>
                <a:endParaRPr lang="en-US" altLang="en-US" sz="2400" dirty="0">
                  <a:solidFill>
                    <a:schemeClr val="tx1"/>
                  </a:solidFill>
                  <a:latin typeface="Times New Roman"/>
                  <a:cs typeface="Times New Roman" panose="02020603050405020304" pitchFamily="18" charset="0"/>
                  <a:sym typeface="Symbol" panose="05050102010706020507" pitchFamily="18" charset="2"/>
                </a:endParaRPr>
              </a:p>
            </p:txBody>
          </p:sp>
        </mc:Choice>
        <mc:Fallback xmlns="">
          <p:sp>
            <p:nvSpPr>
              <p:cNvPr id="690" name="TextBox 689">
                <a:extLst>
                  <a:ext uri="{FF2B5EF4-FFF2-40B4-BE49-F238E27FC236}">
                    <a16:creationId xmlns:a16="http://schemas.microsoft.com/office/drawing/2014/main" id="{64089873-A47D-483B-9A49-41953E72B8AF}"/>
                  </a:ext>
                </a:extLst>
              </p:cNvPr>
              <p:cNvSpPr txBox="1">
                <a:spLocks noRot="1" noChangeAspect="1" noMove="1" noResize="1" noEditPoints="1" noAdjustHandles="1" noChangeArrowheads="1" noChangeShapeType="1" noTextEdit="1"/>
              </p:cNvSpPr>
              <p:nvPr/>
            </p:nvSpPr>
            <p:spPr bwMode="auto">
              <a:xfrm>
                <a:off x="-76200" y="4347331"/>
                <a:ext cx="5052629" cy="2567819"/>
              </a:xfrm>
              <a:prstGeom prst="rect">
                <a:avLst/>
              </a:prstGeom>
              <a:blipFill>
                <a:blip r:embed="rId3"/>
                <a:stretch>
                  <a:fillRect t="-1900" b="-49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691" name="Rectangle 690">
            <a:extLst>
              <a:ext uri="{FF2B5EF4-FFF2-40B4-BE49-F238E27FC236}">
                <a16:creationId xmlns:a16="http://schemas.microsoft.com/office/drawing/2014/main" id="{C2F42A53-E4DF-4562-9506-DA4AD27378C0}"/>
              </a:ext>
            </a:extLst>
          </p:cNvPr>
          <p:cNvSpPr/>
          <p:nvPr/>
        </p:nvSpPr>
        <p:spPr>
          <a:xfrm>
            <a:off x="2076450" y="40005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692" name="Picture 12" descr="Related image">
            <a:extLst>
              <a:ext uri="{FF2B5EF4-FFF2-40B4-BE49-F238E27FC236}">
                <a16:creationId xmlns:a16="http://schemas.microsoft.com/office/drawing/2014/main" id="{8259C27E-2C42-43FA-B172-1247B52B7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02497"/>
            <a:ext cx="3272654" cy="2819400"/>
          </a:xfrm>
          <a:prstGeom prst="rect">
            <a:avLst/>
          </a:prstGeom>
          <a:noFill/>
          <a:extLst>
            <a:ext uri="{909E8E84-426E-40DD-AFC4-6F175D3DCCD1}">
              <a14:hiddenFill xmlns:a14="http://schemas.microsoft.com/office/drawing/2010/main">
                <a:solidFill>
                  <a:srgbClr val="FFFFFF"/>
                </a:solidFill>
              </a14:hiddenFill>
            </a:ext>
          </a:extLst>
        </p:spPr>
      </p:pic>
      <p:sp>
        <p:nvSpPr>
          <p:cNvPr id="697" name="Oval 696">
            <a:extLst>
              <a:ext uri="{FF2B5EF4-FFF2-40B4-BE49-F238E27FC236}">
                <a16:creationId xmlns:a16="http://schemas.microsoft.com/office/drawing/2014/main" id="{C63FFD56-05D1-4C0C-BBEE-9EE37FD5574D}"/>
              </a:ext>
            </a:extLst>
          </p:cNvPr>
          <p:cNvSpPr/>
          <p:nvPr/>
        </p:nvSpPr>
        <p:spPr>
          <a:xfrm>
            <a:off x="5874173" y="1922253"/>
            <a:ext cx="1627746" cy="1628347"/>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0" name="TextBox 699">
            <a:extLst>
              <a:ext uri="{FF2B5EF4-FFF2-40B4-BE49-F238E27FC236}">
                <a16:creationId xmlns:a16="http://schemas.microsoft.com/office/drawing/2014/main" id="{7EE91F10-518B-436C-9577-9E52C27673B5}"/>
              </a:ext>
            </a:extLst>
          </p:cNvPr>
          <p:cNvSpPr txBox="1"/>
          <p:nvPr/>
        </p:nvSpPr>
        <p:spPr bwMode="auto">
          <a:xfrm>
            <a:off x="5180628" y="1141991"/>
            <a:ext cx="5052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chemeClr val="bg2"/>
                </a:solidFill>
                <a:latin typeface="Times New Roman"/>
                <a:cs typeface="Times New Roman" panose="02020603050405020304" pitchFamily="18" charset="0"/>
                <a:sym typeface="Symbol" panose="05050102010706020507" pitchFamily="18" charset="2"/>
              </a:rPr>
              <a:t>Contour lines form events </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of the same probability.</a:t>
            </a:r>
          </a:p>
        </p:txBody>
      </p:sp>
      <p:sp>
        <p:nvSpPr>
          <p:cNvPr id="3" name="Rectangle 2">
            <a:extLst>
              <a:ext uri="{FF2B5EF4-FFF2-40B4-BE49-F238E27FC236}">
                <a16:creationId xmlns:a16="http://schemas.microsoft.com/office/drawing/2014/main" id="{982B0CA1-9B78-4030-8DCB-997A6BAABAD7}"/>
              </a:ext>
            </a:extLst>
          </p:cNvPr>
          <p:cNvSpPr/>
          <p:nvPr/>
        </p:nvSpPr>
        <p:spPr>
          <a:xfrm>
            <a:off x="5874173" y="1922253"/>
            <a:ext cx="1627746" cy="1628345"/>
          </a:xfrm>
          <a:prstGeom prst="rect">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701" name="TextBox 700">
                <a:extLst>
                  <a:ext uri="{FF2B5EF4-FFF2-40B4-BE49-F238E27FC236}">
                    <a16:creationId xmlns:a16="http://schemas.microsoft.com/office/drawing/2014/main" id="{CACBAAEC-E0A1-4D6C-992F-F742C56DE397}"/>
                  </a:ext>
                </a:extLst>
              </p:cNvPr>
              <p:cNvSpPr txBox="1"/>
              <p:nvPr/>
            </p:nvSpPr>
            <p:spPr bwMode="auto">
              <a:xfrm>
                <a:off x="5177221" y="3598953"/>
                <a:ext cx="5052629" cy="5158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a:defRPr/>
                </a:pPr>
                <a14:m>
                  <m:oMath xmlns:m="http://schemas.openxmlformats.org/officeDocument/2006/math">
                    <m:f>
                      <m:fPr>
                        <m:type m:val="skw"/>
                        <m:ctrlPr>
                          <a:rPr lang="en-US" altLang="en-US" sz="240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bg2"/>
                                </a:solidFill>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r>
                              <m:rPr>
                                <m:nor/>
                              </m:rPr>
                              <a:rPr lang="en-US" altLang="en-US" sz="2400">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altLang="en-US" sz="2400" dirty="0">
                    <a:solidFill>
                      <a:schemeClr val="bg2"/>
                    </a:solidFill>
                    <a:latin typeface="Times New Roman"/>
                    <a:cs typeface="Times New Roman" panose="02020603050405020304" pitchFamily="18" charset="0"/>
                    <a:sym typeface="Symbol" panose="05050102010706020507" pitchFamily="18" charset="2"/>
                  </a:rPr>
                  <a:t>  = c</a:t>
                </a:r>
              </a:p>
            </p:txBody>
          </p:sp>
        </mc:Choice>
        <mc:Fallback xmlns="">
          <p:sp>
            <p:nvSpPr>
              <p:cNvPr id="701" name="TextBox 700">
                <a:extLst>
                  <a:ext uri="{FF2B5EF4-FFF2-40B4-BE49-F238E27FC236}">
                    <a16:creationId xmlns:a16="http://schemas.microsoft.com/office/drawing/2014/main" id="{CACBAAEC-E0A1-4D6C-992F-F742C56DE397}"/>
                  </a:ext>
                </a:extLst>
              </p:cNvPr>
              <p:cNvSpPr txBox="1">
                <a:spLocks noRot="1" noChangeAspect="1" noMove="1" noResize="1" noEditPoints="1" noAdjustHandles="1" noChangeArrowheads="1" noChangeShapeType="1" noTextEdit="1"/>
              </p:cNvSpPr>
              <p:nvPr/>
            </p:nvSpPr>
            <p:spPr bwMode="auto">
              <a:xfrm>
                <a:off x="5177221" y="3598953"/>
                <a:ext cx="5052629" cy="515847"/>
              </a:xfrm>
              <a:prstGeom prst="rect">
                <a:avLst/>
              </a:prstGeom>
              <a:blipFill>
                <a:blip r:embed="rId5"/>
                <a:stretch>
                  <a:fillRect b="-258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702" name="Oval 701">
            <a:extLst>
              <a:ext uri="{FF2B5EF4-FFF2-40B4-BE49-F238E27FC236}">
                <a16:creationId xmlns:a16="http://schemas.microsoft.com/office/drawing/2014/main" id="{C5653B9C-BA61-4D75-8DBB-CB1CF8F7708C}"/>
              </a:ext>
            </a:extLst>
          </p:cNvPr>
          <p:cNvSpPr/>
          <p:nvPr/>
        </p:nvSpPr>
        <p:spPr>
          <a:xfrm>
            <a:off x="6172200" y="2228851"/>
            <a:ext cx="1026346" cy="995630"/>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3" name="Rectangle 702">
            <a:extLst>
              <a:ext uri="{FF2B5EF4-FFF2-40B4-BE49-F238E27FC236}">
                <a16:creationId xmlns:a16="http://schemas.microsoft.com/office/drawing/2014/main" id="{CFF487D2-C146-4CC3-84F6-7431ACBD29DE}"/>
              </a:ext>
            </a:extLst>
          </p:cNvPr>
          <p:cNvSpPr/>
          <p:nvPr/>
        </p:nvSpPr>
        <p:spPr>
          <a:xfrm>
            <a:off x="6172200" y="2228850"/>
            <a:ext cx="1026346" cy="995629"/>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04" name="Oval 703">
            <a:extLst>
              <a:ext uri="{FF2B5EF4-FFF2-40B4-BE49-F238E27FC236}">
                <a16:creationId xmlns:a16="http://schemas.microsoft.com/office/drawing/2014/main" id="{79B8EEF7-1C53-4D78-87E9-B2F40D529AE0}"/>
              </a:ext>
            </a:extLst>
          </p:cNvPr>
          <p:cNvSpPr/>
          <p:nvPr/>
        </p:nvSpPr>
        <p:spPr>
          <a:xfrm>
            <a:off x="6470227" y="2516399"/>
            <a:ext cx="441691" cy="432332"/>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5" name="Rectangle 704">
            <a:extLst>
              <a:ext uri="{FF2B5EF4-FFF2-40B4-BE49-F238E27FC236}">
                <a16:creationId xmlns:a16="http://schemas.microsoft.com/office/drawing/2014/main" id="{C010538D-39C8-447C-9A53-441E2BDD2C9C}"/>
              </a:ext>
            </a:extLst>
          </p:cNvPr>
          <p:cNvSpPr/>
          <p:nvPr/>
        </p:nvSpPr>
        <p:spPr>
          <a:xfrm>
            <a:off x="6470227" y="2516399"/>
            <a:ext cx="441691" cy="432332"/>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08" name="Rectangle 707">
            <a:extLst>
              <a:ext uri="{FF2B5EF4-FFF2-40B4-BE49-F238E27FC236}">
                <a16:creationId xmlns:a16="http://schemas.microsoft.com/office/drawing/2014/main" id="{4EEB26E3-02D1-4B91-96A8-70FE61BD105B}"/>
              </a:ext>
            </a:extLst>
          </p:cNvPr>
          <p:cNvSpPr/>
          <p:nvPr/>
        </p:nvSpPr>
        <p:spPr>
          <a:xfrm>
            <a:off x="6894568" y="252735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2608945E-4082-4608-9D86-B48194EB1686}"/>
              </a:ext>
            </a:extLst>
          </p:cNvPr>
          <p:cNvSpPr/>
          <p:nvPr/>
        </p:nvSpPr>
        <p:spPr>
          <a:xfrm>
            <a:off x="6908854" y="251283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0" name="Rectangle 709">
            <a:extLst>
              <a:ext uri="{FF2B5EF4-FFF2-40B4-BE49-F238E27FC236}">
                <a16:creationId xmlns:a16="http://schemas.microsoft.com/office/drawing/2014/main" id="{40E67361-0790-4AE3-B058-8BFF38EC0232}"/>
              </a:ext>
            </a:extLst>
          </p:cNvPr>
          <p:cNvSpPr/>
          <p:nvPr/>
        </p:nvSpPr>
        <p:spPr>
          <a:xfrm>
            <a:off x="6923140" y="249831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1" name="Rectangle 710">
            <a:extLst>
              <a:ext uri="{FF2B5EF4-FFF2-40B4-BE49-F238E27FC236}">
                <a16:creationId xmlns:a16="http://schemas.microsoft.com/office/drawing/2014/main" id="{5B92DD9A-1038-45FD-94E9-F3C9FB9C202B}"/>
              </a:ext>
            </a:extLst>
          </p:cNvPr>
          <p:cNvSpPr/>
          <p:nvPr/>
        </p:nvSpPr>
        <p:spPr>
          <a:xfrm>
            <a:off x="6937426" y="24837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2" name="Rectangle 711">
            <a:extLst>
              <a:ext uri="{FF2B5EF4-FFF2-40B4-BE49-F238E27FC236}">
                <a16:creationId xmlns:a16="http://schemas.microsoft.com/office/drawing/2014/main" id="{D0D98B2A-5149-44F2-A236-AB555109BCE0}"/>
              </a:ext>
            </a:extLst>
          </p:cNvPr>
          <p:cNvSpPr/>
          <p:nvPr/>
        </p:nvSpPr>
        <p:spPr>
          <a:xfrm>
            <a:off x="6951712" y="24692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3" name="Oval 712">
            <a:extLst>
              <a:ext uri="{FF2B5EF4-FFF2-40B4-BE49-F238E27FC236}">
                <a16:creationId xmlns:a16="http://schemas.microsoft.com/office/drawing/2014/main" id="{0CE9B8EE-87EE-4ABA-BF07-7466FB05886C}"/>
              </a:ext>
            </a:extLst>
          </p:cNvPr>
          <p:cNvSpPr/>
          <p:nvPr/>
        </p:nvSpPr>
        <p:spPr>
          <a:xfrm>
            <a:off x="7367126" y="1821010"/>
            <a:ext cx="252874" cy="227209"/>
          </a:xfrm>
          <a:prstGeom prst="ellipse">
            <a:avLst/>
          </a:prstGeom>
          <a:ln w="22225">
            <a:solidFill>
              <a:srgbClr val="FF00FF"/>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15" name="TextBox 714">
            <a:extLst>
              <a:ext uri="{FF2B5EF4-FFF2-40B4-BE49-F238E27FC236}">
                <a16:creationId xmlns:a16="http://schemas.microsoft.com/office/drawing/2014/main" id="{52E11BA6-95D0-4A00-BA16-BD559C2ECE92}"/>
              </a:ext>
            </a:extLst>
          </p:cNvPr>
          <p:cNvSpPr txBox="1"/>
          <p:nvPr/>
        </p:nvSpPr>
        <p:spPr bwMode="auto">
          <a:xfrm>
            <a:off x="7174111" y="2045124"/>
            <a:ext cx="2211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lgn="ctr">
              <a:defRPr/>
            </a:pPr>
            <a:r>
              <a:rPr lang="en-US" altLang="en-US" sz="2400" dirty="0">
                <a:solidFill>
                  <a:schemeClr val="bg2"/>
                </a:solidFill>
                <a:latin typeface="Times New Roman"/>
                <a:cs typeface="Times New Roman" panose="02020603050405020304" pitchFamily="18" charset="0"/>
                <a:sym typeface="Symbol" panose="05050102010706020507" pitchFamily="18" charset="2"/>
              </a:rPr>
              <a:t>Less likely</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to be extreme </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in both.</a:t>
            </a:r>
          </a:p>
        </p:txBody>
      </p:sp>
      <p:pic>
        <p:nvPicPr>
          <p:cNvPr id="5122" name="Picture 2" descr="contour lines and how to read topographic maps">
            <a:extLst>
              <a:ext uri="{FF2B5EF4-FFF2-40B4-BE49-F238E27FC236}">
                <a16:creationId xmlns:a16="http://schemas.microsoft.com/office/drawing/2014/main" id="{84D7CEFA-5DA9-4F66-891F-1D7A1E3694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742" y="3383739"/>
            <a:ext cx="4759074" cy="3093398"/>
          </a:xfrm>
          <a:prstGeom prst="rect">
            <a:avLst/>
          </a:prstGeom>
          <a:noFill/>
          <a:extLst>
            <a:ext uri="{909E8E84-426E-40DD-AFC4-6F175D3DCCD1}">
              <a14:hiddenFill xmlns:a14="http://schemas.microsoft.com/office/drawing/2010/main">
                <a:solidFill>
                  <a:srgbClr val="FFFFFF"/>
                </a:solidFill>
              </a14:hiddenFill>
            </a:ext>
          </a:extLst>
        </p:spPr>
      </p:pic>
      <p:pic>
        <p:nvPicPr>
          <p:cNvPr id="716" name="Picture 8" descr="Image result for Lower Dimensionality eigenvectors">
            <a:extLst>
              <a:ext uri="{FF2B5EF4-FFF2-40B4-BE49-F238E27FC236}">
                <a16:creationId xmlns:a16="http://schemas.microsoft.com/office/drawing/2014/main" id="{55334BBD-39DD-42C5-99BB-14F31153B1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072" y="772103"/>
            <a:ext cx="4114800"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anim calcmode="lin" valueType="num">
                                      <p:cBhvr additive="base">
                                        <p:cTn id="7" dur="500" fill="hold"/>
                                        <p:tgtEl>
                                          <p:spTgt spid="5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8">
                                            <p:txEl>
                                              <p:pRg st="1" end="1"/>
                                            </p:txEl>
                                          </p:spTgt>
                                        </p:tgtEl>
                                        <p:attrNameLst>
                                          <p:attrName>style.visibility</p:attrName>
                                        </p:attrNameLst>
                                      </p:cBhvr>
                                      <p:to>
                                        <p:strVal val="visible"/>
                                      </p:to>
                                    </p:set>
                                    <p:anim calcmode="lin" valueType="num">
                                      <p:cBhvr additive="base">
                                        <p:cTn id="11" dur="500" fill="hold"/>
                                        <p:tgtEl>
                                          <p:spTgt spid="59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98">
                                            <p:txEl>
                                              <p:pRg st="3" end="3"/>
                                            </p:txEl>
                                          </p:spTgt>
                                        </p:tgtEl>
                                        <p:attrNameLst>
                                          <p:attrName>style.visibility</p:attrName>
                                        </p:attrNameLst>
                                      </p:cBhvr>
                                      <p:to>
                                        <p:strVal val="visible"/>
                                      </p:to>
                                    </p:set>
                                    <p:anim calcmode="lin" valueType="num">
                                      <p:cBhvr additive="base">
                                        <p:cTn id="21" dur="500" fill="hold"/>
                                        <p:tgtEl>
                                          <p:spTgt spid="59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84"/>
                                        </p:tgtEl>
                                        <p:attrNameLst>
                                          <p:attrName>style.visibility</p:attrName>
                                        </p:attrNameLst>
                                      </p:cBhvr>
                                      <p:to>
                                        <p:strVal val="visible"/>
                                      </p:to>
                                    </p:set>
                                    <p:anim calcmode="lin" valueType="num">
                                      <p:cBhvr additive="base">
                                        <p:cTn id="25" dur="500" fill="hold"/>
                                        <p:tgtEl>
                                          <p:spTgt spid="684"/>
                                        </p:tgtEl>
                                        <p:attrNameLst>
                                          <p:attrName>ppt_x</p:attrName>
                                        </p:attrNameLst>
                                      </p:cBhvr>
                                      <p:tavLst>
                                        <p:tav tm="0">
                                          <p:val>
                                            <p:strVal val="#ppt_x"/>
                                          </p:val>
                                        </p:tav>
                                        <p:tav tm="100000">
                                          <p:val>
                                            <p:strVal val="#ppt_x"/>
                                          </p:val>
                                        </p:tav>
                                      </p:tavLst>
                                    </p:anim>
                                    <p:anim calcmode="lin" valueType="num">
                                      <p:cBhvr additive="base">
                                        <p:cTn id="26" dur="500" fill="hold"/>
                                        <p:tgtEl>
                                          <p:spTgt spid="6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
                                        </p:tgtEl>
                                        <p:attrNameLst>
                                          <p:attrName>style.visibility</p:attrName>
                                        </p:attrNameLst>
                                      </p:cBhvr>
                                      <p:to>
                                        <p:strVal val="visible"/>
                                      </p:to>
                                    </p:set>
                                    <p:anim calcmode="lin" valueType="num">
                                      <p:cBhvr additive="base">
                                        <p:cTn id="31" dur="500" fill="hold"/>
                                        <p:tgtEl>
                                          <p:spTgt spid="686"/>
                                        </p:tgtEl>
                                        <p:attrNameLst>
                                          <p:attrName>ppt_x</p:attrName>
                                        </p:attrNameLst>
                                      </p:cBhvr>
                                      <p:tavLst>
                                        <p:tav tm="0">
                                          <p:val>
                                            <p:strVal val="#ppt_x"/>
                                          </p:val>
                                        </p:tav>
                                        <p:tav tm="100000">
                                          <p:val>
                                            <p:strVal val="#ppt_x"/>
                                          </p:val>
                                        </p:tav>
                                      </p:tavLst>
                                    </p:anim>
                                    <p:anim calcmode="lin" valueType="num">
                                      <p:cBhvr additive="base">
                                        <p:cTn id="32" dur="500" fill="hold"/>
                                        <p:tgtEl>
                                          <p:spTgt spid="6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7"/>
                                        </p:tgtEl>
                                        <p:attrNameLst>
                                          <p:attrName>style.visibility</p:attrName>
                                        </p:attrNameLst>
                                      </p:cBhvr>
                                      <p:to>
                                        <p:strVal val="visible"/>
                                      </p:to>
                                    </p:set>
                                    <p:anim calcmode="lin" valueType="num">
                                      <p:cBhvr additive="base">
                                        <p:cTn id="37" dur="500" fill="hold"/>
                                        <p:tgtEl>
                                          <p:spTgt spid="687"/>
                                        </p:tgtEl>
                                        <p:attrNameLst>
                                          <p:attrName>ppt_x</p:attrName>
                                        </p:attrNameLst>
                                      </p:cBhvr>
                                      <p:tavLst>
                                        <p:tav tm="0">
                                          <p:val>
                                            <p:strVal val="#ppt_x"/>
                                          </p:val>
                                        </p:tav>
                                        <p:tav tm="100000">
                                          <p:val>
                                            <p:strVal val="#ppt_x"/>
                                          </p:val>
                                        </p:tav>
                                      </p:tavLst>
                                    </p:anim>
                                    <p:anim calcmode="lin" valueType="num">
                                      <p:cBhvr additive="base">
                                        <p:cTn id="38" dur="500" fill="hold"/>
                                        <p:tgtEl>
                                          <p:spTgt spid="6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88"/>
                                        </p:tgtEl>
                                        <p:attrNameLst>
                                          <p:attrName>style.visibility</p:attrName>
                                        </p:attrNameLst>
                                      </p:cBhvr>
                                      <p:to>
                                        <p:strVal val="visible"/>
                                      </p:to>
                                    </p:set>
                                    <p:anim calcmode="lin" valueType="num">
                                      <p:cBhvr additive="base">
                                        <p:cTn id="43" dur="500" fill="hold"/>
                                        <p:tgtEl>
                                          <p:spTgt spid="688"/>
                                        </p:tgtEl>
                                        <p:attrNameLst>
                                          <p:attrName>ppt_x</p:attrName>
                                        </p:attrNameLst>
                                      </p:cBhvr>
                                      <p:tavLst>
                                        <p:tav tm="0">
                                          <p:val>
                                            <p:strVal val="#ppt_x"/>
                                          </p:val>
                                        </p:tav>
                                        <p:tav tm="100000">
                                          <p:val>
                                            <p:strVal val="#ppt_x"/>
                                          </p:val>
                                        </p:tav>
                                      </p:tavLst>
                                    </p:anim>
                                    <p:anim calcmode="lin" valueType="num">
                                      <p:cBhvr additive="base">
                                        <p:cTn id="44" dur="500" fill="hold"/>
                                        <p:tgtEl>
                                          <p:spTgt spid="68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85"/>
                                        </p:tgtEl>
                                        <p:attrNameLst>
                                          <p:attrName>style.visibility</p:attrName>
                                        </p:attrNameLst>
                                      </p:cBhvr>
                                      <p:to>
                                        <p:strVal val="visible"/>
                                      </p:to>
                                    </p:set>
                                    <p:anim calcmode="lin" valueType="num">
                                      <p:cBhvr additive="base">
                                        <p:cTn id="49" dur="500" fill="hold"/>
                                        <p:tgtEl>
                                          <p:spTgt spid="685"/>
                                        </p:tgtEl>
                                        <p:attrNameLst>
                                          <p:attrName>ppt_x</p:attrName>
                                        </p:attrNameLst>
                                      </p:cBhvr>
                                      <p:tavLst>
                                        <p:tav tm="0">
                                          <p:val>
                                            <p:strVal val="#ppt_x"/>
                                          </p:val>
                                        </p:tav>
                                        <p:tav tm="100000">
                                          <p:val>
                                            <p:strVal val="#ppt_x"/>
                                          </p:val>
                                        </p:tav>
                                      </p:tavLst>
                                    </p:anim>
                                    <p:anim calcmode="lin" valueType="num">
                                      <p:cBhvr additive="base">
                                        <p:cTn id="50" dur="500" fill="hold"/>
                                        <p:tgtEl>
                                          <p:spTgt spid="68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89"/>
                                        </p:tgtEl>
                                        <p:attrNameLst>
                                          <p:attrName>style.visibility</p:attrName>
                                        </p:attrNameLst>
                                      </p:cBhvr>
                                      <p:to>
                                        <p:strVal val="visible"/>
                                      </p:to>
                                    </p:set>
                                    <p:anim calcmode="lin" valueType="num">
                                      <p:cBhvr additive="base">
                                        <p:cTn id="55" dur="500" fill="hold"/>
                                        <p:tgtEl>
                                          <p:spTgt spid="689"/>
                                        </p:tgtEl>
                                        <p:attrNameLst>
                                          <p:attrName>ppt_x</p:attrName>
                                        </p:attrNameLst>
                                      </p:cBhvr>
                                      <p:tavLst>
                                        <p:tav tm="0">
                                          <p:val>
                                            <p:strVal val="#ppt_x"/>
                                          </p:val>
                                        </p:tav>
                                        <p:tav tm="100000">
                                          <p:val>
                                            <p:strVal val="#ppt_x"/>
                                          </p:val>
                                        </p:tav>
                                      </p:tavLst>
                                    </p:anim>
                                    <p:anim calcmode="lin" valueType="num">
                                      <p:cBhvr additive="base">
                                        <p:cTn id="56" dur="500" fill="hold"/>
                                        <p:tgtEl>
                                          <p:spTgt spid="68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98">
                                            <p:txEl>
                                              <p:pRg st="4" end="4"/>
                                            </p:txEl>
                                          </p:spTgt>
                                        </p:tgtEl>
                                        <p:attrNameLst>
                                          <p:attrName>style.visibility</p:attrName>
                                        </p:attrNameLst>
                                      </p:cBhvr>
                                      <p:to>
                                        <p:strVal val="visible"/>
                                      </p:to>
                                    </p:set>
                                    <p:anim calcmode="lin" valueType="num">
                                      <p:cBhvr additive="base">
                                        <p:cTn id="61" dur="500" fill="hold"/>
                                        <p:tgtEl>
                                          <p:spTgt spid="59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98">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91"/>
                                        </p:tgtEl>
                                        <p:attrNameLst>
                                          <p:attrName>style.visibility</p:attrName>
                                        </p:attrNameLst>
                                      </p:cBhvr>
                                      <p:to>
                                        <p:strVal val="visible"/>
                                      </p:to>
                                    </p:set>
                                    <p:anim calcmode="lin" valueType="num">
                                      <p:cBhvr additive="base">
                                        <p:cTn id="65" dur="500" fill="hold"/>
                                        <p:tgtEl>
                                          <p:spTgt spid="691"/>
                                        </p:tgtEl>
                                        <p:attrNameLst>
                                          <p:attrName>ppt_x</p:attrName>
                                        </p:attrNameLst>
                                      </p:cBhvr>
                                      <p:tavLst>
                                        <p:tav tm="0">
                                          <p:val>
                                            <p:strVal val="#ppt_x"/>
                                          </p:val>
                                        </p:tav>
                                        <p:tav tm="100000">
                                          <p:val>
                                            <p:strVal val="#ppt_x"/>
                                          </p:val>
                                        </p:tav>
                                      </p:tavLst>
                                    </p:anim>
                                    <p:anim calcmode="lin" valueType="num">
                                      <p:cBhvr additive="base">
                                        <p:cTn id="66" dur="500" fill="hold"/>
                                        <p:tgtEl>
                                          <p:spTgt spid="69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08"/>
                                        </p:tgtEl>
                                        <p:attrNameLst>
                                          <p:attrName>style.visibility</p:attrName>
                                        </p:attrNameLst>
                                      </p:cBhvr>
                                      <p:to>
                                        <p:strVal val="visible"/>
                                      </p:to>
                                    </p:set>
                                    <p:anim calcmode="lin" valueType="num">
                                      <p:cBhvr additive="base">
                                        <p:cTn id="69" dur="500" fill="hold"/>
                                        <p:tgtEl>
                                          <p:spTgt spid="708"/>
                                        </p:tgtEl>
                                        <p:attrNameLst>
                                          <p:attrName>ppt_x</p:attrName>
                                        </p:attrNameLst>
                                      </p:cBhvr>
                                      <p:tavLst>
                                        <p:tav tm="0">
                                          <p:val>
                                            <p:strVal val="#ppt_x"/>
                                          </p:val>
                                        </p:tav>
                                        <p:tav tm="100000">
                                          <p:val>
                                            <p:strVal val="#ppt_x"/>
                                          </p:val>
                                        </p:tav>
                                      </p:tavLst>
                                    </p:anim>
                                    <p:anim calcmode="lin" valueType="num">
                                      <p:cBhvr additive="base">
                                        <p:cTn id="70" dur="500" fill="hold"/>
                                        <p:tgtEl>
                                          <p:spTgt spid="70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9"/>
                                        </p:tgtEl>
                                        <p:attrNameLst>
                                          <p:attrName>style.visibility</p:attrName>
                                        </p:attrNameLst>
                                      </p:cBhvr>
                                      <p:to>
                                        <p:strVal val="visible"/>
                                      </p:to>
                                    </p:set>
                                    <p:anim calcmode="lin" valueType="num">
                                      <p:cBhvr additive="base">
                                        <p:cTn id="73" dur="500" fill="hold"/>
                                        <p:tgtEl>
                                          <p:spTgt spid="709"/>
                                        </p:tgtEl>
                                        <p:attrNameLst>
                                          <p:attrName>ppt_x</p:attrName>
                                        </p:attrNameLst>
                                      </p:cBhvr>
                                      <p:tavLst>
                                        <p:tav tm="0">
                                          <p:val>
                                            <p:strVal val="#ppt_x"/>
                                          </p:val>
                                        </p:tav>
                                        <p:tav tm="100000">
                                          <p:val>
                                            <p:strVal val="#ppt_x"/>
                                          </p:val>
                                        </p:tav>
                                      </p:tavLst>
                                    </p:anim>
                                    <p:anim calcmode="lin" valueType="num">
                                      <p:cBhvr additive="base">
                                        <p:cTn id="74" dur="500" fill="hold"/>
                                        <p:tgtEl>
                                          <p:spTgt spid="70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10"/>
                                        </p:tgtEl>
                                        <p:attrNameLst>
                                          <p:attrName>style.visibility</p:attrName>
                                        </p:attrNameLst>
                                      </p:cBhvr>
                                      <p:to>
                                        <p:strVal val="visible"/>
                                      </p:to>
                                    </p:set>
                                    <p:anim calcmode="lin" valueType="num">
                                      <p:cBhvr additive="base">
                                        <p:cTn id="77" dur="500" fill="hold"/>
                                        <p:tgtEl>
                                          <p:spTgt spid="710"/>
                                        </p:tgtEl>
                                        <p:attrNameLst>
                                          <p:attrName>ppt_x</p:attrName>
                                        </p:attrNameLst>
                                      </p:cBhvr>
                                      <p:tavLst>
                                        <p:tav tm="0">
                                          <p:val>
                                            <p:strVal val="#ppt_x"/>
                                          </p:val>
                                        </p:tav>
                                        <p:tav tm="100000">
                                          <p:val>
                                            <p:strVal val="#ppt_x"/>
                                          </p:val>
                                        </p:tav>
                                      </p:tavLst>
                                    </p:anim>
                                    <p:anim calcmode="lin" valueType="num">
                                      <p:cBhvr additive="base">
                                        <p:cTn id="78" dur="500" fill="hold"/>
                                        <p:tgtEl>
                                          <p:spTgt spid="71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11"/>
                                        </p:tgtEl>
                                        <p:attrNameLst>
                                          <p:attrName>style.visibility</p:attrName>
                                        </p:attrNameLst>
                                      </p:cBhvr>
                                      <p:to>
                                        <p:strVal val="visible"/>
                                      </p:to>
                                    </p:set>
                                    <p:anim calcmode="lin" valueType="num">
                                      <p:cBhvr additive="base">
                                        <p:cTn id="81" dur="500" fill="hold"/>
                                        <p:tgtEl>
                                          <p:spTgt spid="711"/>
                                        </p:tgtEl>
                                        <p:attrNameLst>
                                          <p:attrName>ppt_x</p:attrName>
                                        </p:attrNameLst>
                                      </p:cBhvr>
                                      <p:tavLst>
                                        <p:tav tm="0">
                                          <p:val>
                                            <p:strVal val="#ppt_x"/>
                                          </p:val>
                                        </p:tav>
                                        <p:tav tm="100000">
                                          <p:val>
                                            <p:strVal val="#ppt_x"/>
                                          </p:val>
                                        </p:tav>
                                      </p:tavLst>
                                    </p:anim>
                                    <p:anim calcmode="lin" valueType="num">
                                      <p:cBhvr additive="base">
                                        <p:cTn id="82" dur="500" fill="hold"/>
                                        <p:tgtEl>
                                          <p:spTgt spid="71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12"/>
                                        </p:tgtEl>
                                        <p:attrNameLst>
                                          <p:attrName>style.visibility</p:attrName>
                                        </p:attrNameLst>
                                      </p:cBhvr>
                                      <p:to>
                                        <p:strVal val="visible"/>
                                      </p:to>
                                    </p:set>
                                    <p:anim calcmode="lin" valueType="num">
                                      <p:cBhvr additive="base">
                                        <p:cTn id="85" dur="500" fill="hold"/>
                                        <p:tgtEl>
                                          <p:spTgt spid="712"/>
                                        </p:tgtEl>
                                        <p:attrNameLst>
                                          <p:attrName>ppt_x</p:attrName>
                                        </p:attrNameLst>
                                      </p:cBhvr>
                                      <p:tavLst>
                                        <p:tav tm="0">
                                          <p:val>
                                            <p:strVal val="#ppt_x"/>
                                          </p:val>
                                        </p:tav>
                                        <p:tav tm="100000">
                                          <p:val>
                                            <p:strVal val="#ppt_x"/>
                                          </p:val>
                                        </p:tav>
                                      </p:tavLst>
                                    </p:anim>
                                    <p:anim calcmode="lin" valueType="num">
                                      <p:cBhvr additive="base">
                                        <p:cTn id="86" dur="500" fill="hold"/>
                                        <p:tgtEl>
                                          <p:spTgt spid="7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90">
                                            <p:txEl>
                                              <p:pRg st="0" end="0"/>
                                            </p:txEl>
                                          </p:spTgt>
                                        </p:tgtEl>
                                        <p:attrNameLst>
                                          <p:attrName>style.visibility</p:attrName>
                                        </p:attrNameLst>
                                      </p:cBhvr>
                                      <p:to>
                                        <p:strVal val="visible"/>
                                      </p:to>
                                    </p:set>
                                    <p:anim calcmode="lin" valueType="num">
                                      <p:cBhvr additive="base">
                                        <p:cTn id="91" dur="500" fill="hold"/>
                                        <p:tgtEl>
                                          <p:spTgt spid="690">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90">
                                            <p:txEl>
                                              <p:pRg st="1" end="1"/>
                                            </p:txEl>
                                          </p:spTgt>
                                        </p:tgtEl>
                                        <p:attrNameLst>
                                          <p:attrName>style.visibility</p:attrName>
                                        </p:attrNameLst>
                                      </p:cBhvr>
                                      <p:to>
                                        <p:strVal val="visible"/>
                                      </p:to>
                                    </p:set>
                                    <p:anim calcmode="lin" valueType="num">
                                      <p:cBhvr additive="base">
                                        <p:cTn id="97" dur="500" fill="hold"/>
                                        <p:tgtEl>
                                          <p:spTgt spid="690">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90">
                                            <p:txEl>
                                              <p:pRg st="2" end="2"/>
                                            </p:txEl>
                                          </p:spTgt>
                                        </p:tgtEl>
                                        <p:attrNameLst>
                                          <p:attrName>style.visibility</p:attrName>
                                        </p:attrNameLst>
                                      </p:cBhvr>
                                      <p:to>
                                        <p:strVal val="visible"/>
                                      </p:to>
                                    </p:set>
                                    <p:anim calcmode="lin" valueType="num">
                                      <p:cBhvr additive="base">
                                        <p:cTn id="103" dur="500" fill="hold"/>
                                        <p:tgtEl>
                                          <p:spTgt spid="690">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90">
                                            <p:txEl>
                                              <p:pRg st="3" end="3"/>
                                            </p:txEl>
                                          </p:spTgt>
                                        </p:tgtEl>
                                        <p:attrNameLst>
                                          <p:attrName>style.visibility</p:attrName>
                                        </p:attrNameLst>
                                      </p:cBhvr>
                                      <p:to>
                                        <p:strVal val="visible"/>
                                      </p:to>
                                    </p:set>
                                    <p:anim calcmode="lin" valueType="num">
                                      <p:cBhvr additive="base">
                                        <p:cTn id="109" dur="500" fill="hold"/>
                                        <p:tgtEl>
                                          <p:spTgt spid="690">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90">
                                            <p:txEl>
                                              <p:pRg st="4" end="4"/>
                                            </p:txEl>
                                          </p:spTgt>
                                        </p:tgtEl>
                                        <p:attrNameLst>
                                          <p:attrName>style.visibility</p:attrName>
                                        </p:attrNameLst>
                                      </p:cBhvr>
                                      <p:to>
                                        <p:strVal val="visible"/>
                                      </p:to>
                                    </p:set>
                                    <p:anim calcmode="lin" valueType="num">
                                      <p:cBhvr additive="base">
                                        <p:cTn id="115" dur="500" fill="hold"/>
                                        <p:tgtEl>
                                          <p:spTgt spid="690">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6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700">
                                            <p:txEl>
                                              <p:pRg st="0" end="0"/>
                                            </p:txEl>
                                          </p:spTgt>
                                        </p:tgtEl>
                                        <p:attrNameLst>
                                          <p:attrName>style.visibility</p:attrName>
                                        </p:attrNameLst>
                                      </p:cBhvr>
                                      <p:to>
                                        <p:strVal val="visible"/>
                                      </p:to>
                                    </p:set>
                                    <p:anim calcmode="lin" valueType="num">
                                      <p:cBhvr additive="base">
                                        <p:cTn id="121" dur="500" fill="hold"/>
                                        <p:tgtEl>
                                          <p:spTgt spid="700">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00">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703"/>
                                        </p:tgtEl>
                                        <p:attrNameLst>
                                          <p:attrName>style.visibility</p:attrName>
                                        </p:attrNameLst>
                                      </p:cBhvr>
                                      <p:to>
                                        <p:strVal val="visible"/>
                                      </p:to>
                                    </p:set>
                                    <p:anim calcmode="lin" valueType="num">
                                      <p:cBhvr additive="base">
                                        <p:cTn id="129" dur="500" fill="hold"/>
                                        <p:tgtEl>
                                          <p:spTgt spid="703"/>
                                        </p:tgtEl>
                                        <p:attrNameLst>
                                          <p:attrName>ppt_x</p:attrName>
                                        </p:attrNameLst>
                                      </p:cBhvr>
                                      <p:tavLst>
                                        <p:tav tm="0">
                                          <p:val>
                                            <p:strVal val="#ppt_x"/>
                                          </p:val>
                                        </p:tav>
                                        <p:tav tm="100000">
                                          <p:val>
                                            <p:strVal val="#ppt_x"/>
                                          </p:val>
                                        </p:tav>
                                      </p:tavLst>
                                    </p:anim>
                                    <p:anim calcmode="lin" valueType="num">
                                      <p:cBhvr additive="base">
                                        <p:cTn id="130" dur="500" fill="hold"/>
                                        <p:tgtEl>
                                          <p:spTgt spid="70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05"/>
                                        </p:tgtEl>
                                        <p:attrNameLst>
                                          <p:attrName>style.visibility</p:attrName>
                                        </p:attrNameLst>
                                      </p:cBhvr>
                                      <p:to>
                                        <p:strVal val="visible"/>
                                      </p:to>
                                    </p:set>
                                    <p:anim calcmode="lin" valueType="num">
                                      <p:cBhvr additive="base">
                                        <p:cTn id="133" dur="500" fill="hold"/>
                                        <p:tgtEl>
                                          <p:spTgt spid="705"/>
                                        </p:tgtEl>
                                        <p:attrNameLst>
                                          <p:attrName>ppt_x</p:attrName>
                                        </p:attrNameLst>
                                      </p:cBhvr>
                                      <p:tavLst>
                                        <p:tav tm="0">
                                          <p:val>
                                            <p:strVal val="#ppt_x"/>
                                          </p:val>
                                        </p:tav>
                                        <p:tav tm="100000">
                                          <p:val>
                                            <p:strVal val="#ppt_x"/>
                                          </p:val>
                                        </p:tav>
                                      </p:tavLst>
                                    </p:anim>
                                    <p:anim calcmode="lin" valueType="num">
                                      <p:cBhvr additive="base">
                                        <p:cTn id="134" dur="500" fill="hold"/>
                                        <p:tgtEl>
                                          <p:spTgt spid="705"/>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5122"/>
                                        </p:tgtEl>
                                        <p:attrNameLst>
                                          <p:attrName>style.visibility</p:attrName>
                                        </p:attrNameLst>
                                      </p:cBhvr>
                                      <p:to>
                                        <p:strVal val="visible"/>
                                      </p:to>
                                    </p:set>
                                    <p:anim calcmode="lin" valueType="num">
                                      <p:cBhvr additive="base">
                                        <p:cTn id="137" dur="500" fill="hold"/>
                                        <p:tgtEl>
                                          <p:spTgt spid="5122"/>
                                        </p:tgtEl>
                                        <p:attrNameLst>
                                          <p:attrName>ppt_x</p:attrName>
                                        </p:attrNameLst>
                                      </p:cBhvr>
                                      <p:tavLst>
                                        <p:tav tm="0">
                                          <p:val>
                                            <p:strVal val="#ppt_x"/>
                                          </p:val>
                                        </p:tav>
                                        <p:tav tm="100000">
                                          <p:val>
                                            <p:strVal val="#ppt_x"/>
                                          </p:val>
                                        </p:tav>
                                      </p:tavLst>
                                    </p:anim>
                                    <p:anim calcmode="lin" valueType="num">
                                      <p:cBhvr additive="base">
                                        <p:cTn id="1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715">
                                            <p:txEl>
                                              <p:pRg st="0" end="0"/>
                                            </p:txEl>
                                          </p:spTgt>
                                        </p:tgtEl>
                                        <p:attrNameLst>
                                          <p:attrName>style.visibility</p:attrName>
                                        </p:attrNameLst>
                                      </p:cBhvr>
                                      <p:to>
                                        <p:strVal val="visible"/>
                                      </p:to>
                                    </p:set>
                                    <p:anim calcmode="lin" valueType="num">
                                      <p:cBhvr additive="base">
                                        <p:cTn id="143" dur="500" fill="hold"/>
                                        <p:tgtEl>
                                          <p:spTgt spid="715">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715">
                                            <p:txEl>
                                              <p:pRg st="0" end="0"/>
                                            </p:tx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713"/>
                                        </p:tgtEl>
                                        <p:attrNameLst>
                                          <p:attrName>style.visibility</p:attrName>
                                        </p:attrNameLst>
                                      </p:cBhvr>
                                      <p:to>
                                        <p:strVal val="visible"/>
                                      </p:to>
                                    </p:set>
                                    <p:anim calcmode="lin" valueType="num">
                                      <p:cBhvr additive="base">
                                        <p:cTn id="147" dur="500" fill="hold"/>
                                        <p:tgtEl>
                                          <p:spTgt spid="713"/>
                                        </p:tgtEl>
                                        <p:attrNameLst>
                                          <p:attrName>ppt_x</p:attrName>
                                        </p:attrNameLst>
                                      </p:cBhvr>
                                      <p:tavLst>
                                        <p:tav tm="0">
                                          <p:val>
                                            <p:strVal val="#ppt_x"/>
                                          </p:val>
                                        </p:tav>
                                        <p:tav tm="100000">
                                          <p:val>
                                            <p:strVal val="#ppt_x"/>
                                          </p:val>
                                        </p:tav>
                                      </p:tavLst>
                                    </p:anim>
                                    <p:anim calcmode="lin" valueType="num">
                                      <p:cBhvr additive="base">
                                        <p:cTn id="148" dur="500" fill="hold"/>
                                        <p:tgtEl>
                                          <p:spTgt spid="713"/>
                                        </p:tgtEl>
                                        <p:attrNameLst>
                                          <p:attrName>ppt_y</p:attrName>
                                        </p:attrNameLst>
                                      </p:cBhvr>
                                      <p:tavLst>
                                        <p:tav tm="0">
                                          <p:val>
                                            <p:strVal val="1+#ppt_h/2"/>
                                          </p:val>
                                        </p:tav>
                                        <p:tav tm="100000">
                                          <p:val>
                                            <p:strVal val="#ppt_y"/>
                                          </p:val>
                                        </p:tav>
                                      </p:tavLst>
                                    </p:anim>
                                  </p:childTnLst>
                                </p:cTn>
                              </p:par>
                              <p:par>
                                <p:cTn id="149" presetID="1" presetClass="exit" presetSubtype="0" fill="hold" nodeType="withEffect">
                                  <p:stCondLst>
                                    <p:cond delay="0"/>
                                  </p:stCondLst>
                                  <p:childTnLst>
                                    <p:set>
                                      <p:cBhvr>
                                        <p:cTn id="150" dur="1" fill="hold">
                                          <p:stCondLst>
                                            <p:cond delay="0"/>
                                          </p:stCondLst>
                                        </p:cTn>
                                        <p:tgtEl>
                                          <p:spTgt spid="512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3"/>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703"/>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70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690">
                                            <p:txEl>
                                              <p:pRg st="5" end="5"/>
                                            </p:txEl>
                                          </p:spTgt>
                                        </p:tgtEl>
                                        <p:attrNameLst>
                                          <p:attrName>style.visibility</p:attrName>
                                        </p:attrNameLst>
                                      </p:cBhvr>
                                      <p:to>
                                        <p:strVal val="visible"/>
                                      </p:to>
                                    </p:set>
                                    <p:anim calcmode="lin" valueType="num">
                                      <p:cBhvr additive="base">
                                        <p:cTn id="163" dur="500" fill="hold"/>
                                        <p:tgtEl>
                                          <p:spTgt spid="690">
                                            <p:txEl>
                                              <p:pRg st="5" end="5"/>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6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701">
                                            <p:txEl>
                                              <p:pRg st="0" end="0"/>
                                            </p:txEl>
                                          </p:spTgt>
                                        </p:tgtEl>
                                        <p:attrNameLst>
                                          <p:attrName>style.visibility</p:attrName>
                                        </p:attrNameLst>
                                      </p:cBhvr>
                                      <p:to>
                                        <p:strVal val="visible"/>
                                      </p:to>
                                    </p:set>
                                    <p:anim calcmode="lin" valueType="num">
                                      <p:cBhvr additive="base">
                                        <p:cTn id="169" dur="500" fill="hold"/>
                                        <p:tgtEl>
                                          <p:spTgt spid="701">
                                            <p:txEl>
                                              <p:pRg st="0" end="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702"/>
                                        </p:tgtEl>
                                        <p:attrNameLst>
                                          <p:attrName>style.visibility</p:attrName>
                                        </p:attrNameLst>
                                      </p:cBhvr>
                                      <p:to>
                                        <p:strVal val="visible"/>
                                      </p:to>
                                    </p:set>
                                    <p:anim calcmode="lin" valueType="num">
                                      <p:cBhvr additive="base">
                                        <p:cTn id="175" dur="500" fill="hold"/>
                                        <p:tgtEl>
                                          <p:spTgt spid="702"/>
                                        </p:tgtEl>
                                        <p:attrNameLst>
                                          <p:attrName>ppt_x</p:attrName>
                                        </p:attrNameLst>
                                      </p:cBhvr>
                                      <p:tavLst>
                                        <p:tav tm="0">
                                          <p:val>
                                            <p:strVal val="#ppt_x"/>
                                          </p:val>
                                        </p:tav>
                                        <p:tav tm="100000">
                                          <p:val>
                                            <p:strVal val="#ppt_x"/>
                                          </p:val>
                                        </p:tav>
                                      </p:tavLst>
                                    </p:anim>
                                    <p:anim calcmode="lin" valueType="num">
                                      <p:cBhvr additive="base">
                                        <p:cTn id="176" dur="500" fill="hold"/>
                                        <p:tgtEl>
                                          <p:spTgt spid="7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97"/>
                                        </p:tgtEl>
                                        <p:attrNameLst>
                                          <p:attrName>style.visibility</p:attrName>
                                        </p:attrNameLst>
                                      </p:cBhvr>
                                      <p:to>
                                        <p:strVal val="visible"/>
                                      </p:to>
                                    </p:set>
                                    <p:anim calcmode="lin" valueType="num">
                                      <p:cBhvr additive="base">
                                        <p:cTn id="179" dur="500" fill="hold"/>
                                        <p:tgtEl>
                                          <p:spTgt spid="697"/>
                                        </p:tgtEl>
                                        <p:attrNameLst>
                                          <p:attrName>ppt_x</p:attrName>
                                        </p:attrNameLst>
                                      </p:cBhvr>
                                      <p:tavLst>
                                        <p:tav tm="0">
                                          <p:val>
                                            <p:strVal val="#ppt_x"/>
                                          </p:val>
                                        </p:tav>
                                        <p:tav tm="100000">
                                          <p:val>
                                            <p:strVal val="#ppt_x"/>
                                          </p:val>
                                        </p:tav>
                                      </p:tavLst>
                                    </p:anim>
                                    <p:anim calcmode="lin" valueType="num">
                                      <p:cBhvr additive="base">
                                        <p:cTn id="180" dur="500" fill="hold"/>
                                        <p:tgtEl>
                                          <p:spTgt spid="69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04"/>
                                        </p:tgtEl>
                                        <p:attrNameLst>
                                          <p:attrName>style.visibility</p:attrName>
                                        </p:attrNameLst>
                                      </p:cBhvr>
                                      <p:to>
                                        <p:strVal val="visible"/>
                                      </p:to>
                                    </p:set>
                                    <p:anim calcmode="lin" valueType="num">
                                      <p:cBhvr additive="base">
                                        <p:cTn id="183" dur="500" fill="hold"/>
                                        <p:tgtEl>
                                          <p:spTgt spid="704"/>
                                        </p:tgtEl>
                                        <p:attrNameLst>
                                          <p:attrName>ppt_x</p:attrName>
                                        </p:attrNameLst>
                                      </p:cBhvr>
                                      <p:tavLst>
                                        <p:tav tm="0">
                                          <p:val>
                                            <p:strVal val="#ppt_x"/>
                                          </p:val>
                                        </p:tav>
                                        <p:tav tm="100000">
                                          <p:val>
                                            <p:strVal val="#ppt_x"/>
                                          </p:val>
                                        </p:tav>
                                      </p:tavLst>
                                    </p:anim>
                                    <p:anim calcmode="lin" valueType="num">
                                      <p:cBhvr additive="base">
                                        <p:cTn id="184" dur="500" fill="hold"/>
                                        <p:tgtEl>
                                          <p:spTgt spid="704"/>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716"/>
                                        </p:tgtEl>
                                        <p:attrNameLst>
                                          <p:attrName>style.visibility</p:attrName>
                                        </p:attrNameLst>
                                      </p:cBhvr>
                                      <p:to>
                                        <p:strVal val="visible"/>
                                      </p:to>
                                    </p:set>
                                    <p:anim calcmode="lin" valueType="num">
                                      <p:cBhvr additive="base">
                                        <p:cTn id="189" dur="500" fill="hold"/>
                                        <p:tgtEl>
                                          <p:spTgt spid="716"/>
                                        </p:tgtEl>
                                        <p:attrNameLst>
                                          <p:attrName>ppt_x</p:attrName>
                                        </p:attrNameLst>
                                      </p:cBhvr>
                                      <p:tavLst>
                                        <p:tav tm="0">
                                          <p:val>
                                            <p:strVal val="#ppt_x"/>
                                          </p:val>
                                        </p:tav>
                                        <p:tav tm="100000">
                                          <p:val>
                                            <p:strVal val="#ppt_x"/>
                                          </p:val>
                                        </p:tav>
                                      </p:tavLst>
                                    </p:anim>
                                    <p:anim calcmode="lin" valueType="num">
                                      <p:cBhvr additive="base">
                                        <p:cTn id="190" dur="500" fill="hold"/>
                                        <p:tgtEl>
                                          <p:spTgt spid="716"/>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692"/>
                                        </p:tgtEl>
                                        <p:attrNameLst>
                                          <p:attrName>style.visibility</p:attrName>
                                        </p:attrNameLst>
                                      </p:cBhvr>
                                      <p:to>
                                        <p:strVal val="visible"/>
                                      </p:to>
                                    </p:set>
                                    <p:anim calcmode="lin" valueType="num">
                                      <p:cBhvr additive="base">
                                        <p:cTn id="195" dur="500" fill="hold"/>
                                        <p:tgtEl>
                                          <p:spTgt spid="692"/>
                                        </p:tgtEl>
                                        <p:attrNameLst>
                                          <p:attrName>ppt_x</p:attrName>
                                        </p:attrNameLst>
                                      </p:cBhvr>
                                      <p:tavLst>
                                        <p:tav tm="0">
                                          <p:val>
                                            <p:strVal val="#ppt_x"/>
                                          </p:val>
                                        </p:tav>
                                        <p:tav tm="100000">
                                          <p:val>
                                            <p:strVal val="#ppt_x"/>
                                          </p:val>
                                        </p:tav>
                                      </p:tavLst>
                                    </p:anim>
                                    <p:anim calcmode="lin" valueType="num">
                                      <p:cBhvr additive="base">
                                        <p:cTn id="196" dur="500" fill="hold"/>
                                        <p:tgtEl>
                                          <p:spTgt spid="6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 grpId="0" animBg="1"/>
      <p:bldP spid="685" grpId="0" animBg="1"/>
      <p:bldP spid="686" grpId="0" animBg="1"/>
      <p:bldP spid="687" grpId="0" animBg="1"/>
      <p:bldP spid="689" grpId="0" animBg="1"/>
      <p:bldP spid="688" grpId="0" animBg="1"/>
      <p:bldP spid="691" grpId="0" animBg="1"/>
      <p:bldP spid="697" grpId="0" animBg="1"/>
      <p:bldP spid="3" grpId="0" animBg="1"/>
      <p:bldP spid="3" grpId="1" animBg="1"/>
      <p:bldP spid="702" grpId="0" animBg="1"/>
      <p:bldP spid="703" grpId="0" animBg="1"/>
      <p:bldP spid="703" grpId="1" animBg="1"/>
      <p:bldP spid="704" grpId="0" animBg="1"/>
      <p:bldP spid="705" grpId="0" animBg="1"/>
      <p:bldP spid="705" grpId="1" animBg="1"/>
      <p:bldP spid="708" grpId="0" animBg="1"/>
      <p:bldP spid="709" grpId="0" animBg="1"/>
      <p:bldP spid="710" grpId="0" animBg="1"/>
      <p:bldP spid="711" grpId="0" animBg="1"/>
      <p:bldP spid="712" grpId="0" animBg="1"/>
      <p:bldP spid="7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lvl="0"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a:t>
            </a:r>
            <a:r>
              <a:rPr lang="en-US" altLang="en-US" sz="2400" dirty="0">
                <a:solidFill>
                  <a:srgbClr val="FFFFFF"/>
                </a:solidFill>
                <a:latin typeface="Times New Roman"/>
                <a:cs typeface="Times New Roman" panose="02020603050405020304" pitchFamily="18" charset="0"/>
                <a:sym typeface="Symbol" panose="05050102010706020507" pitchFamily="18" charset="2"/>
              </a:rPr>
              <a:t>n=100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latin typeface="Times New Roman" panose="02020603050405020304" pitchFamily="18" charset="0"/>
              </a:rPr>
              <a:t>Probabilities</a:t>
            </a:r>
          </a:p>
        </p:txBody>
      </p:sp>
      <p:sp>
        <p:nvSpPr>
          <p:cNvPr id="598" name="TextBox 597">
            <a:extLst>
              <a:ext uri="{FF2B5EF4-FFF2-40B4-BE49-F238E27FC236}">
                <a16:creationId xmlns:a16="http://schemas.microsoft.com/office/drawing/2014/main" id="{C74064EC-A178-4B1B-B8AD-C05820768A86}"/>
              </a:ext>
            </a:extLst>
          </p:cNvPr>
          <p:cNvSpPr txBox="1"/>
          <p:nvPr/>
        </p:nvSpPr>
        <p:spPr bwMode="auto">
          <a:xfrm>
            <a:off x="-27296" y="2133600"/>
            <a:ext cx="50526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Repeat this twice</a:t>
            </a:r>
          </a:p>
          <a:p>
            <a:pPr marL="342900"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1</a:t>
            </a:r>
            <a:r>
              <a:rPr lang="en-US" altLang="en-US" sz="2400" dirty="0">
                <a:solidFill>
                  <a:srgbClr val="FFFFFF"/>
                </a:solidFill>
                <a:latin typeface="Times New Roman"/>
                <a:cs typeface="Times New Roman" panose="02020603050405020304" pitchFamily="18" charset="0"/>
                <a:sym typeface="Symbol" panose="05050102010706020507" pitchFamily="18" charset="2"/>
              </a:rPr>
              <a:t> denote # of head first time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and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2</a:t>
            </a:r>
            <a:r>
              <a:rPr lang="en-US" altLang="en-US" sz="2400" dirty="0">
                <a:solidFill>
                  <a:srgbClr val="FFFFFF"/>
                </a:solidFill>
                <a:latin typeface="Times New Roman"/>
                <a:cs typeface="Times New Roman" panose="02020603050405020304" pitchFamily="18" charset="0"/>
                <a:sym typeface="Symbol" panose="05050102010706020507" pitchFamily="18" charset="2"/>
              </a:rPr>
              <a:t> the second</a:t>
            </a:r>
          </a:p>
        </p:txBody>
      </p:sp>
      <p:grpSp>
        <p:nvGrpSpPr>
          <p:cNvPr id="2" name="Group 1">
            <a:extLst>
              <a:ext uri="{FF2B5EF4-FFF2-40B4-BE49-F238E27FC236}">
                <a16:creationId xmlns:a16="http://schemas.microsoft.com/office/drawing/2014/main" id="{9195D132-0B0A-43C1-8F51-9D8579F1654A}"/>
              </a:ext>
            </a:extLst>
          </p:cNvPr>
          <p:cNvGrpSpPr/>
          <p:nvPr/>
        </p:nvGrpSpPr>
        <p:grpSpPr>
          <a:xfrm>
            <a:off x="4664525" y="342901"/>
            <a:ext cx="4517575" cy="4419599"/>
            <a:chOff x="4664525" y="342901"/>
            <a:chExt cx="4517575" cy="4419599"/>
          </a:xfrm>
        </p:grpSpPr>
        <p:sp>
          <p:nvSpPr>
            <p:cNvPr id="679" name="Rectangle 678">
              <a:extLst>
                <a:ext uri="{FF2B5EF4-FFF2-40B4-BE49-F238E27FC236}">
                  <a16:creationId xmlns:a16="http://schemas.microsoft.com/office/drawing/2014/main" id="{32CD061D-C788-4ED3-B1C2-8FE3C3C6C402}"/>
                </a:ext>
              </a:extLst>
            </p:cNvPr>
            <p:cNvSpPr/>
            <p:nvPr/>
          </p:nvSpPr>
          <p:spPr>
            <a:xfrm>
              <a:off x="4824239" y="587194"/>
              <a:ext cx="4297680" cy="4114800"/>
            </a:xfrm>
            <a:prstGeom prst="rect">
              <a:avLst/>
            </a:prstGeom>
            <a:solidFill>
              <a:srgbClr val="FFFFFF"/>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642" name="Straight Connector 641">
              <a:extLst>
                <a:ext uri="{FF2B5EF4-FFF2-40B4-BE49-F238E27FC236}">
                  <a16:creationId xmlns:a16="http://schemas.microsoft.com/office/drawing/2014/main" id="{3CE97318-345D-4C2E-834B-EF53393A09F0}"/>
                </a:ext>
              </a:extLst>
            </p:cNvPr>
            <p:cNvCxnSpPr/>
            <p:nvPr/>
          </p:nvCxnSpPr>
          <p:spPr bwMode="auto">
            <a:xfrm>
              <a:off x="5242930" y="641780"/>
              <a:ext cx="0" cy="3600000"/>
            </a:xfrm>
            <a:prstGeom prst="line">
              <a:avLst/>
            </a:prstGeom>
            <a:noFill/>
            <a:ln w="12700" cap="sq" cmpd="sng" algn="ctr">
              <a:solidFill>
                <a:schemeClr val="bg2"/>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id="{E516C7B3-E60B-4EBD-BADB-50FCE43D866A}"/>
                </a:ext>
              </a:extLst>
            </p:cNvPr>
            <p:cNvCxnSpPr/>
            <p:nvPr/>
          </p:nvCxnSpPr>
          <p:spPr bwMode="auto">
            <a:xfrm flipH="1">
              <a:off x="5086800" y="4083899"/>
              <a:ext cx="3600000" cy="0"/>
            </a:xfrm>
            <a:prstGeom prst="line">
              <a:avLst/>
            </a:prstGeom>
            <a:noFill/>
            <a:ln w="12700" cap="sq" cmpd="sng" algn="ctr">
              <a:solidFill>
                <a:schemeClr val="bg2"/>
              </a:solidFill>
              <a:prstDash val="solid"/>
              <a:round/>
              <a:headEnd type="none" w="med" len="med"/>
              <a:tailEnd type="none" w="med" len="med"/>
            </a:ln>
            <a:effectLst/>
          </p:spPr>
        </p:cxnSp>
        <p:sp>
          <p:nvSpPr>
            <p:cNvPr id="644" name="Text Box 33">
              <a:extLst>
                <a:ext uri="{FF2B5EF4-FFF2-40B4-BE49-F238E27FC236}">
                  <a16:creationId xmlns:a16="http://schemas.microsoft.com/office/drawing/2014/main" id="{024003D3-B60C-49DB-B8D5-8C7E444BABEE}"/>
                </a:ext>
              </a:extLst>
            </p:cNvPr>
            <p:cNvSpPr txBox="1">
              <a:spLocks noChangeArrowheads="1"/>
            </p:cNvSpPr>
            <p:nvPr/>
          </p:nvSpPr>
          <p:spPr bwMode="auto">
            <a:xfrm>
              <a:off x="8235799" y="4006765"/>
              <a:ext cx="946301"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1</a:t>
              </a:r>
              <a:endParaRPr lang="en-CA" altLang="en-US" sz="2800" baseline="-25000" dirty="0">
                <a:solidFill>
                  <a:schemeClr val="bg2"/>
                </a:solidFill>
                <a:latin typeface="Times New Roman" pitchFamily="18" charset="0"/>
              </a:endParaRPr>
            </a:p>
          </p:txBody>
        </p:sp>
        <p:sp>
          <p:nvSpPr>
            <p:cNvPr id="645" name="Text Box 33">
              <a:extLst>
                <a:ext uri="{FF2B5EF4-FFF2-40B4-BE49-F238E27FC236}">
                  <a16:creationId xmlns:a16="http://schemas.microsoft.com/office/drawing/2014/main" id="{B4517E57-84B8-453C-9B55-E98473DB0B85}"/>
                </a:ext>
              </a:extLst>
            </p:cNvPr>
            <p:cNvSpPr txBox="1">
              <a:spLocks noChangeArrowheads="1"/>
            </p:cNvSpPr>
            <p:nvPr/>
          </p:nvSpPr>
          <p:spPr bwMode="auto">
            <a:xfrm rot="16200000">
              <a:off x="4472143" y="535283"/>
              <a:ext cx="914400"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2</a:t>
              </a:r>
              <a:endParaRPr lang="en-CA" altLang="en-US" sz="2800" baseline="-25000" dirty="0">
                <a:solidFill>
                  <a:schemeClr val="bg2"/>
                </a:solidFill>
                <a:latin typeface="Times New Roman" pitchFamily="18" charset="0"/>
              </a:endParaRPr>
            </a:p>
          </p:txBody>
        </p:sp>
        <p:sp>
          <p:nvSpPr>
            <p:cNvPr id="649" name="Rectangle 648">
              <a:extLst>
                <a:ext uri="{FF2B5EF4-FFF2-40B4-BE49-F238E27FC236}">
                  <a16:creationId xmlns:a16="http://schemas.microsoft.com/office/drawing/2014/main" id="{0D6ADBE9-9255-455F-94CD-522CF8E3FBAD}"/>
                </a:ext>
              </a:extLst>
            </p:cNvPr>
            <p:cNvSpPr/>
            <p:nvPr/>
          </p:nvSpPr>
          <p:spPr>
            <a:xfrm>
              <a:off x="6534150" y="4138604"/>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50" name="Rectangle 649">
              <a:extLst>
                <a:ext uri="{FF2B5EF4-FFF2-40B4-BE49-F238E27FC236}">
                  <a16:creationId xmlns:a16="http://schemas.microsoft.com/office/drawing/2014/main" id="{4F2B6F6C-7101-4652-91B0-E9DACB92458A}"/>
                </a:ext>
              </a:extLst>
            </p:cNvPr>
            <p:cNvSpPr/>
            <p:nvPr/>
          </p:nvSpPr>
          <p:spPr>
            <a:xfrm>
              <a:off x="7865706" y="4143553"/>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52" name="TextBox 651">
              <a:extLst>
                <a:ext uri="{FF2B5EF4-FFF2-40B4-BE49-F238E27FC236}">
                  <a16:creationId xmlns:a16="http://schemas.microsoft.com/office/drawing/2014/main" id="{DF030169-C463-490A-8213-7DA644A76792}"/>
                </a:ext>
              </a:extLst>
            </p:cNvPr>
            <p:cNvSpPr txBox="1"/>
            <p:nvPr/>
          </p:nvSpPr>
          <p:spPr bwMode="auto">
            <a:xfrm>
              <a:off x="6096000" y="4300835"/>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chemeClr val="bg2"/>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chemeClr val="bg2"/>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chemeClr val="bg2"/>
                </a:solidFill>
                <a:effectLst/>
                <a:uLnTx/>
                <a:uFillTx/>
                <a:ea typeface="+mn-ea"/>
                <a:cs typeface="Times New Roman" panose="02020603050405020304" pitchFamily="18" charset="0"/>
                <a:sym typeface="Symbol" panose="05050102010706020507" pitchFamily="18" charset="2"/>
              </a:endParaRPr>
            </a:p>
          </p:txBody>
        </p:sp>
        <p:cxnSp>
          <p:nvCxnSpPr>
            <p:cNvPr id="653" name="Straight Connector 652">
              <a:extLst>
                <a:ext uri="{FF2B5EF4-FFF2-40B4-BE49-F238E27FC236}">
                  <a16:creationId xmlns:a16="http://schemas.microsoft.com/office/drawing/2014/main" id="{7A026382-6D64-49A2-B7AF-35798EA03AA8}"/>
                </a:ext>
              </a:extLst>
            </p:cNvPr>
            <p:cNvCxnSpPr/>
            <p:nvPr/>
          </p:nvCxnSpPr>
          <p:spPr bwMode="auto">
            <a:xfrm>
              <a:off x="6686550" y="3962400"/>
              <a:ext cx="0" cy="216321"/>
            </a:xfrm>
            <a:prstGeom prst="line">
              <a:avLst/>
            </a:prstGeom>
            <a:noFill/>
            <a:ln w="15875" cap="sq" cmpd="sng" algn="ctr">
              <a:solidFill>
                <a:srgbClr val="000066"/>
              </a:solidFill>
              <a:prstDash val="solid"/>
              <a:round/>
              <a:headEnd type="none" w="med" len="med"/>
              <a:tailEnd type="none" w="med" len="med"/>
            </a:ln>
            <a:effectLst/>
          </p:spPr>
        </p:cxnSp>
        <p:sp>
          <p:nvSpPr>
            <p:cNvPr id="661" name="Rectangle 660">
              <a:extLst>
                <a:ext uri="{FF2B5EF4-FFF2-40B4-BE49-F238E27FC236}">
                  <a16:creationId xmlns:a16="http://schemas.microsoft.com/office/drawing/2014/main" id="{BB9262F1-309E-4127-BF5A-1B1C14154C9A}"/>
                </a:ext>
              </a:extLst>
            </p:cNvPr>
            <p:cNvSpPr/>
            <p:nvPr/>
          </p:nvSpPr>
          <p:spPr>
            <a:xfrm>
              <a:off x="4838700" y="2528649"/>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62" name="Rectangle 661">
              <a:extLst>
                <a:ext uri="{FF2B5EF4-FFF2-40B4-BE49-F238E27FC236}">
                  <a16:creationId xmlns:a16="http://schemas.microsoft.com/office/drawing/2014/main" id="{B2A6149F-2897-4B80-92B4-3351A80B1A7C}"/>
                </a:ext>
              </a:extLst>
            </p:cNvPr>
            <p:cNvSpPr/>
            <p:nvPr/>
          </p:nvSpPr>
          <p:spPr>
            <a:xfrm>
              <a:off x="4762500" y="1214199"/>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cxnSp>
          <p:nvCxnSpPr>
            <p:cNvPr id="680" name="Straight Connector 679">
              <a:extLst>
                <a:ext uri="{FF2B5EF4-FFF2-40B4-BE49-F238E27FC236}">
                  <a16:creationId xmlns:a16="http://schemas.microsoft.com/office/drawing/2014/main" id="{4DCB5AAE-6062-4B8E-9A8D-E54474F21921}"/>
                </a:ext>
              </a:extLst>
            </p:cNvPr>
            <p:cNvCxnSpPr/>
            <p:nvPr/>
          </p:nvCxnSpPr>
          <p:spPr bwMode="auto">
            <a:xfrm>
              <a:off x="8077200" y="396240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2BC48BCD-E86A-4334-9E4C-04E72ABCF248}"/>
                </a:ext>
              </a:extLst>
            </p:cNvPr>
            <p:cNvCxnSpPr>
              <a:cxnSpLocks/>
            </p:cNvCxnSpPr>
            <p:nvPr/>
          </p:nvCxnSpPr>
          <p:spPr bwMode="auto">
            <a:xfrm rot="5400000">
              <a:off x="5251661" y="124439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21E26772-CCB6-47E8-A20F-BD51CF105AA6}"/>
                </a:ext>
              </a:extLst>
            </p:cNvPr>
            <p:cNvCxnSpPr>
              <a:cxnSpLocks/>
            </p:cNvCxnSpPr>
            <p:nvPr/>
          </p:nvCxnSpPr>
          <p:spPr bwMode="auto">
            <a:xfrm rot="5400000">
              <a:off x="5232611" y="2558840"/>
              <a:ext cx="0" cy="216321"/>
            </a:xfrm>
            <a:prstGeom prst="line">
              <a:avLst/>
            </a:prstGeom>
            <a:noFill/>
            <a:ln w="15875" cap="sq" cmpd="sng" algn="ctr">
              <a:solidFill>
                <a:srgbClr val="000066"/>
              </a:solidFill>
              <a:prstDash val="solid"/>
              <a:round/>
              <a:headEnd type="none" w="med" len="med"/>
              <a:tailEnd type="none" w="med" len="med"/>
            </a:ln>
            <a:effectLst/>
          </p:spPr>
        </p:cxnSp>
      </p:grpSp>
      <p:sp>
        <p:nvSpPr>
          <p:cNvPr id="684" name="Rectangle 683">
            <a:extLst>
              <a:ext uri="{FF2B5EF4-FFF2-40B4-BE49-F238E27FC236}">
                <a16:creationId xmlns:a16="http://schemas.microsoft.com/office/drawing/2014/main" id="{B50D7FB4-FEBE-4391-8D14-E0576611A322}"/>
              </a:ext>
            </a:extLst>
          </p:cNvPr>
          <p:cNvSpPr/>
          <p:nvPr/>
        </p:nvSpPr>
        <p:spPr>
          <a:xfrm>
            <a:off x="6858000" y="30702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5" name="Rectangle 684">
            <a:extLst>
              <a:ext uri="{FF2B5EF4-FFF2-40B4-BE49-F238E27FC236}">
                <a16:creationId xmlns:a16="http://schemas.microsoft.com/office/drawing/2014/main" id="{EF231C93-7084-4603-91AD-BA7E9CB5D4BD}"/>
              </a:ext>
            </a:extLst>
          </p:cNvPr>
          <p:cNvSpPr/>
          <p:nvPr/>
        </p:nvSpPr>
        <p:spPr>
          <a:xfrm>
            <a:off x="6858000" y="21336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6" name="Rectangle 685">
            <a:extLst>
              <a:ext uri="{FF2B5EF4-FFF2-40B4-BE49-F238E27FC236}">
                <a16:creationId xmlns:a16="http://schemas.microsoft.com/office/drawing/2014/main" id="{B7924933-FAB2-4A2B-8D5A-63201B0D3C2B}"/>
              </a:ext>
            </a:extLst>
          </p:cNvPr>
          <p:cNvSpPr/>
          <p:nvPr/>
        </p:nvSpPr>
        <p:spPr>
          <a:xfrm>
            <a:off x="624840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7" name="Rectangle 686">
            <a:extLst>
              <a:ext uri="{FF2B5EF4-FFF2-40B4-BE49-F238E27FC236}">
                <a16:creationId xmlns:a16="http://schemas.microsoft.com/office/drawing/2014/main" id="{A636C3CE-81BF-484C-90ED-8A07D4D72BA0}"/>
              </a:ext>
            </a:extLst>
          </p:cNvPr>
          <p:cNvSpPr/>
          <p:nvPr/>
        </p:nvSpPr>
        <p:spPr>
          <a:xfrm>
            <a:off x="7391400" y="28194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89" name="Rectangle 688">
            <a:extLst>
              <a:ext uri="{FF2B5EF4-FFF2-40B4-BE49-F238E27FC236}">
                <a16:creationId xmlns:a16="http://schemas.microsoft.com/office/drawing/2014/main" id="{96CEB483-9F6B-4892-9829-24C607C8B809}"/>
              </a:ext>
            </a:extLst>
          </p:cNvPr>
          <p:cNvSpPr/>
          <p:nvPr/>
        </p:nvSpPr>
        <p:spPr>
          <a:xfrm>
            <a:off x="6880282" y="25418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688" name="Rectangle 687">
            <a:extLst>
              <a:ext uri="{FF2B5EF4-FFF2-40B4-BE49-F238E27FC236}">
                <a16:creationId xmlns:a16="http://schemas.microsoft.com/office/drawing/2014/main" id="{801206FA-69A0-4670-B4C0-A8098A411ABC}"/>
              </a:ext>
            </a:extLst>
          </p:cNvPr>
          <p:cNvSpPr/>
          <p:nvPr/>
        </p:nvSpPr>
        <p:spPr>
          <a:xfrm>
            <a:off x="7489882" y="220980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692" name="Picture 12" descr="Related image">
            <a:extLst>
              <a:ext uri="{FF2B5EF4-FFF2-40B4-BE49-F238E27FC236}">
                <a16:creationId xmlns:a16="http://schemas.microsoft.com/office/drawing/2014/main" id="{8259C27E-2C42-43FA-B172-1247B52B7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02497"/>
            <a:ext cx="3272654" cy="2819400"/>
          </a:xfrm>
          <a:prstGeom prst="rect">
            <a:avLst/>
          </a:prstGeom>
          <a:noFill/>
          <a:extLst>
            <a:ext uri="{909E8E84-426E-40DD-AFC4-6F175D3DCCD1}">
              <a14:hiddenFill xmlns:a14="http://schemas.microsoft.com/office/drawing/2010/main">
                <a:solidFill>
                  <a:srgbClr val="FFFFFF"/>
                </a:solidFill>
              </a14:hiddenFill>
            </a:ext>
          </a:extLst>
        </p:spPr>
      </p:pic>
      <p:sp>
        <p:nvSpPr>
          <p:cNvPr id="697" name="Oval 696">
            <a:extLst>
              <a:ext uri="{FF2B5EF4-FFF2-40B4-BE49-F238E27FC236}">
                <a16:creationId xmlns:a16="http://schemas.microsoft.com/office/drawing/2014/main" id="{C63FFD56-05D1-4C0C-BBEE-9EE37FD5574D}"/>
              </a:ext>
            </a:extLst>
          </p:cNvPr>
          <p:cNvSpPr/>
          <p:nvPr/>
        </p:nvSpPr>
        <p:spPr>
          <a:xfrm>
            <a:off x="5874173" y="1922253"/>
            <a:ext cx="1627746" cy="1628347"/>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0" name="TextBox 699">
            <a:extLst>
              <a:ext uri="{FF2B5EF4-FFF2-40B4-BE49-F238E27FC236}">
                <a16:creationId xmlns:a16="http://schemas.microsoft.com/office/drawing/2014/main" id="{7EE91F10-518B-436C-9577-9E52C27673B5}"/>
              </a:ext>
            </a:extLst>
          </p:cNvPr>
          <p:cNvSpPr txBox="1"/>
          <p:nvPr/>
        </p:nvSpPr>
        <p:spPr bwMode="auto">
          <a:xfrm>
            <a:off x="5180628" y="1141991"/>
            <a:ext cx="5052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defRPr/>
            </a:pPr>
            <a:r>
              <a:rPr lang="en-US" altLang="en-US" sz="2400" dirty="0">
                <a:solidFill>
                  <a:schemeClr val="bg2"/>
                </a:solidFill>
                <a:latin typeface="Times New Roman"/>
                <a:cs typeface="Times New Roman" panose="02020603050405020304" pitchFamily="18" charset="0"/>
                <a:sym typeface="Symbol" panose="05050102010706020507" pitchFamily="18" charset="2"/>
              </a:rPr>
              <a:t>Contour lines form events </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of the same probability.</a:t>
            </a:r>
          </a:p>
        </p:txBody>
      </p:sp>
      <mc:AlternateContent xmlns:mc="http://schemas.openxmlformats.org/markup-compatibility/2006" xmlns:a14="http://schemas.microsoft.com/office/drawing/2010/main">
        <mc:Choice Requires="a14">
          <p:sp>
            <p:nvSpPr>
              <p:cNvPr id="701" name="TextBox 700">
                <a:extLst>
                  <a:ext uri="{FF2B5EF4-FFF2-40B4-BE49-F238E27FC236}">
                    <a16:creationId xmlns:a16="http://schemas.microsoft.com/office/drawing/2014/main" id="{CACBAAEC-E0A1-4D6C-992F-F742C56DE397}"/>
                  </a:ext>
                </a:extLst>
              </p:cNvPr>
              <p:cNvSpPr txBox="1"/>
              <p:nvPr/>
            </p:nvSpPr>
            <p:spPr bwMode="auto">
              <a:xfrm>
                <a:off x="5177221" y="3598953"/>
                <a:ext cx="5052629" cy="51584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a:defRPr/>
                </a:pPr>
                <a14:m>
                  <m:oMath xmlns:m="http://schemas.openxmlformats.org/officeDocument/2006/math">
                    <m:f>
                      <m:fPr>
                        <m:type m:val="skw"/>
                        <m:ctrlPr>
                          <a:rPr lang="en-US" altLang="en-US" sz="2400" i="1" dirty="0" smtClean="0">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bg2"/>
                                </a:solidFill>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solidFill>
                                  <a:schemeClr val="bg2"/>
                                </a:solidFill>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r>
                              <m:rPr>
                                <m:nor/>
                              </m:rPr>
                              <a:rPr lang="en-US" altLang="en-US" sz="2400">
                                <a:solidFill>
                                  <a:schemeClr val="bg2"/>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solidFill>
                              <a:schemeClr val="bg2"/>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solidFill>
                              <a:schemeClr val="bg2"/>
                            </a:solidFill>
                            <a:latin typeface="Cambria Math" panose="02040503050406030204" pitchFamily="18" charset="0"/>
                            <a:cs typeface="Times New Roman" panose="02020603050405020304" pitchFamily="18" charset="0"/>
                            <a:sym typeface="Symbol" panose="05050102010706020507" pitchFamily="18" charset="2"/>
                          </a:rPr>
                          <m:t>2</m:t>
                        </m:r>
                      </m:den>
                    </m:f>
                  </m:oMath>
                </a14:m>
                <a:r>
                  <a:rPr lang="en-US" altLang="en-US" sz="2400" dirty="0">
                    <a:solidFill>
                      <a:schemeClr val="bg2"/>
                    </a:solidFill>
                    <a:latin typeface="Times New Roman"/>
                    <a:cs typeface="Times New Roman" panose="02020603050405020304" pitchFamily="18" charset="0"/>
                    <a:sym typeface="Symbol" panose="05050102010706020507" pitchFamily="18" charset="2"/>
                  </a:rPr>
                  <a:t>  = c</a:t>
                </a:r>
              </a:p>
            </p:txBody>
          </p:sp>
        </mc:Choice>
        <mc:Fallback xmlns="">
          <p:sp>
            <p:nvSpPr>
              <p:cNvPr id="701" name="TextBox 700">
                <a:extLst>
                  <a:ext uri="{FF2B5EF4-FFF2-40B4-BE49-F238E27FC236}">
                    <a16:creationId xmlns:a16="http://schemas.microsoft.com/office/drawing/2014/main" id="{CACBAAEC-E0A1-4D6C-992F-F742C56DE397}"/>
                  </a:ext>
                </a:extLst>
              </p:cNvPr>
              <p:cNvSpPr txBox="1">
                <a:spLocks noRot="1" noChangeAspect="1" noMove="1" noResize="1" noEditPoints="1" noAdjustHandles="1" noChangeArrowheads="1" noChangeShapeType="1" noTextEdit="1"/>
              </p:cNvSpPr>
              <p:nvPr/>
            </p:nvSpPr>
            <p:spPr bwMode="auto">
              <a:xfrm>
                <a:off x="5177221" y="3598953"/>
                <a:ext cx="5052629" cy="515847"/>
              </a:xfrm>
              <a:prstGeom prst="rect">
                <a:avLst/>
              </a:prstGeom>
              <a:blipFill>
                <a:blip r:embed="rId4"/>
                <a:stretch>
                  <a:fillRect b="-258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702" name="Oval 701">
            <a:extLst>
              <a:ext uri="{FF2B5EF4-FFF2-40B4-BE49-F238E27FC236}">
                <a16:creationId xmlns:a16="http://schemas.microsoft.com/office/drawing/2014/main" id="{C5653B9C-BA61-4D75-8DBB-CB1CF8F7708C}"/>
              </a:ext>
            </a:extLst>
          </p:cNvPr>
          <p:cNvSpPr/>
          <p:nvPr/>
        </p:nvSpPr>
        <p:spPr>
          <a:xfrm>
            <a:off x="6172200" y="2228851"/>
            <a:ext cx="1026346" cy="995630"/>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4" name="Oval 703">
            <a:extLst>
              <a:ext uri="{FF2B5EF4-FFF2-40B4-BE49-F238E27FC236}">
                <a16:creationId xmlns:a16="http://schemas.microsoft.com/office/drawing/2014/main" id="{79B8EEF7-1C53-4D78-87E9-B2F40D529AE0}"/>
              </a:ext>
            </a:extLst>
          </p:cNvPr>
          <p:cNvSpPr/>
          <p:nvPr/>
        </p:nvSpPr>
        <p:spPr>
          <a:xfrm>
            <a:off x="6470227" y="2516399"/>
            <a:ext cx="441691" cy="432332"/>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08" name="Rectangle 707">
            <a:extLst>
              <a:ext uri="{FF2B5EF4-FFF2-40B4-BE49-F238E27FC236}">
                <a16:creationId xmlns:a16="http://schemas.microsoft.com/office/drawing/2014/main" id="{4EEB26E3-02D1-4B91-96A8-70FE61BD105B}"/>
              </a:ext>
            </a:extLst>
          </p:cNvPr>
          <p:cNvSpPr/>
          <p:nvPr/>
        </p:nvSpPr>
        <p:spPr>
          <a:xfrm>
            <a:off x="6894568" y="252735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09" name="Rectangle 708">
            <a:extLst>
              <a:ext uri="{FF2B5EF4-FFF2-40B4-BE49-F238E27FC236}">
                <a16:creationId xmlns:a16="http://schemas.microsoft.com/office/drawing/2014/main" id="{2608945E-4082-4608-9D86-B48194EB1686}"/>
              </a:ext>
            </a:extLst>
          </p:cNvPr>
          <p:cNvSpPr/>
          <p:nvPr/>
        </p:nvSpPr>
        <p:spPr>
          <a:xfrm>
            <a:off x="6908854" y="251283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0" name="Rectangle 709">
            <a:extLst>
              <a:ext uri="{FF2B5EF4-FFF2-40B4-BE49-F238E27FC236}">
                <a16:creationId xmlns:a16="http://schemas.microsoft.com/office/drawing/2014/main" id="{40E67361-0790-4AE3-B058-8BFF38EC0232}"/>
              </a:ext>
            </a:extLst>
          </p:cNvPr>
          <p:cNvSpPr/>
          <p:nvPr/>
        </p:nvSpPr>
        <p:spPr>
          <a:xfrm>
            <a:off x="6923140" y="249831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1" name="Rectangle 710">
            <a:extLst>
              <a:ext uri="{FF2B5EF4-FFF2-40B4-BE49-F238E27FC236}">
                <a16:creationId xmlns:a16="http://schemas.microsoft.com/office/drawing/2014/main" id="{5B92DD9A-1038-45FD-94E9-F3C9FB9C202B}"/>
              </a:ext>
            </a:extLst>
          </p:cNvPr>
          <p:cNvSpPr/>
          <p:nvPr/>
        </p:nvSpPr>
        <p:spPr>
          <a:xfrm>
            <a:off x="6937426" y="24837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2" name="Rectangle 711">
            <a:extLst>
              <a:ext uri="{FF2B5EF4-FFF2-40B4-BE49-F238E27FC236}">
                <a16:creationId xmlns:a16="http://schemas.microsoft.com/office/drawing/2014/main" id="{D0D98B2A-5149-44F2-A236-AB555109BCE0}"/>
              </a:ext>
            </a:extLst>
          </p:cNvPr>
          <p:cNvSpPr/>
          <p:nvPr/>
        </p:nvSpPr>
        <p:spPr>
          <a:xfrm>
            <a:off x="6951712" y="24692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13" name="Oval 712">
            <a:extLst>
              <a:ext uri="{FF2B5EF4-FFF2-40B4-BE49-F238E27FC236}">
                <a16:creationId xmlns:a16="http://schemas.microsoft.com/office/drawing/2014/main" id="{0CE9B8EE-87EE-4ABA-BF07-7466FB05886C}"/>
              </a:ext>
            </a:extLst>
          </p:cNvPr>
          <p:cNvSpPr/>
          <p:nvPr/>
        </p:nvSpPr>
        <p:spPr>
          <a:xfrm>
            <a:off x="7367126" y="1821010"/>
            <a:ext cx="252874" cy="227209"/>
          </a:xfrm>
          <a:prstGeom prst="ellipse">
            <a:avLst/>
          </a:prstGeom>
          <a:ln w="22225">
            <a:solidFill>
              <a:srgbClr val="FF00FF"/>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715" name="TextBox 714">
            <a:extLst>
              <a:ext uri="{FF2B5EF4-FFF2-40B4-BE49-F238E27FC236}">
                <a16:creationId xmlns:a16="http://schemas.microsoft.com/office/drawing/2014/main" id="{52E11BA6-95D0-4A00-BA16-BD559C2ECE92}"/>
              </a:ext>
            </a:extLst>
          </p:cNvPr>
          <p:cNvSpPr txBox="1"/>
          <p:nvPr/>
        </p:nvSpPr>
        <p:spPr bwMode="auto">
          <a:xfrm>
            <a:off x="7174111" y="2045124"/>
            <a:ext cx="2211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lgn="ctr">
              <a:defRPr/>
            </a:pPr>
            <a:r>
              <a:rPr lang="en-US" altLang="en-US" sz="2400" dirty="0">
                <a:solidFill>
                  <a:schemeClr val="bg2"/>
                </a:solidFill>
                <a:latin typeface="Times New Roman"/>
                <a:cs typeface="Times New Roman" panose="02020603050405020304" pitchFamily="18" charset="0"/>
                <a:sym typeface="Symbol" panose="05050102010706020507" pitchFamily="18" charset="2"/>
              </a:rPr>
              <a:t>Less likely</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to be extreme </a:t>
            </a:r>
            <a:br>
              <a:rPr lang="en-US" altLang="en-US" sz="2400" dirty="0">
                <a:solidFill>
                  <a:schemeClr val="bg2"/>
                </a:solidFill>
                <a:latin typeface="Times New Roman"/>
                <a:cs typeface="Times New Roman" panose="02020603050405020304" pitchFamily="18" charset="0"/>
                <a:sym typeface="Symbol" panose="05050102010706020507" pitchFamily="18" charset="2"/>
              </a:rPr>
            </a:br>
            <a:r>
              <a:rPr lang="en-US" altLang="en-US" sz="2400" dirty="0">
                <a:solidFill>
                  <a:schemeClr val="bg2"/>
                </a:solidFill>
                <a:latin typeface="Times New Roman"/>
                <a:cs typeface="Times New Roman" panose="02020603050405020304" pitchFamily="18" charset="0"/>
                <a:sym typeface="Symbol" panose="05050102010706020507" pitchFamily="18" charset="2"/>
              </a:rPr>
              <a:t>in both.</a:t>
            </a:r>
          </a:p>
        </p:txBody>
      </p:sp>
      <p:sp>
        <p:nvSpPr>
          <p:cNvPr id="45" name="Rectangle 44">
            <a:extLst>
              <a:ext uri="{FF2B5EF4-FFF2-40B4-BE49-F238E27FC236}">
                <a16:creationId xmlns:a16="http://schemas.microsoft.com/office/drawing/2014/main" id="{2FDDD3FF-9BA6-4DF1-A23A-F2B1C90DE6D2}"/>
              </a:ext>
            </a:extLst>
          </p:cNvPr>
          <p:cNvSpPr/>
          <p:nvPr/>
        </p:nvSpPr>
        <p:spPr>
          <a:xfrm>
            <a:off x="5867400" y="3280800"/>
            <a:ext cx="72000" cy="72000"/>
          </a:xfrm>
          <a:prstGeom prst="rect">
            <a:avLst/>
          </a:prstGeom>
          <a:ln w="1587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46" name="Group 45">
            <a:extLst>
              <a:ext uri="{FF2B5EF4-FFF2-40B4-BE49-F238E27FC236}">
                <a16:creationId xmlns:a16="http://schemas.microsoft.com/office/drawing/2014/main" id="{A1A9C84B-0BA1-4424-88C6-14198FD363ED}"/>
              </a:ext>
            </a:extLst>
          </p:cNvPr>
          <p:cNvGrpSpPr/>
          <p:nvPr/>
        </p:nvGrpSpPr>
        <p:grpSpPr>
          <a:xfrm>
            <a:off x="6266318" y="6003470"/>
            <a:ext cx="72000" cy="648978"/>
            <a:chOff x="5105400" y="5538130"/>
            <a:chExt cx="72000" cy="648978"/>
          </a:xfrm>
        </p:grpSpPr>
        <p:sp>
          <p:nvSpPr>
            <p:cNvPr id="47" name="Rectangle 46">
              <a:extLst>
                <a:ext uri="{FF2B5EF4-FFF2-40B4-BE49-F238E27FC236}">
                  <a16:creationId xmlns:a16="http://schemas.microsoft.com/office/drawing/2014/main" id="{0DC39981-D119-4E87-A642-BA47D276B6B5}"/>
                </a:ext>
              </a:extLst>
            </p:cNvPr>
            <p:cNvSpPr/>
            <p:nvPr/>
          </p:nvSpPr>
          <p:spPr>
            <a:xfrm>
              <a:off x="5105400" y="6115108"/>
              <a:ext cx="72000" cy="72000"/>
            </a:xfrm>
            <a:prstGeom prst="rect">
              <a:avLst/>
            </a:prstGeom>
            <a:ln w="1587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8" name="Straight Connector 47">
              <a:extLst>
                <a:ext uri="{FF2B5EF4-FFF2-40B4-BE49-F238E27FC236}">
                  <a16:creationId xmlns:a16="http://schemas.microsoft.com/office/drawing/2014/main" id="{9AB3325B-419C-4265-9D12-C91738127956}"/>
                </a:ext>
              </a:extLst>
            </p:cNvPr>
            <p:cNvCxnSpPr/>
            <p:nvPr/>
          </p:nvCxnSpPr>
          <p:spPr bwMode="auto">
            <a:xfrm>
              <a:off x="5141400" y="5538130"/>
              <a:ext cx="0" cy="557870"/>
            </a:xfrm>
            <a:prstGeom prst="line">
              <a:avLst/>
            </a:prstGeom>
            <a:noFill/>
            <a:ln w="19050" cap="sq" cmpd="sng" algn="ctr">
              <a:solidFill>
                <a:srgbClr val="FF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5CC0961-4FD6-4B55-B4D0-E6309D1B2E86}"/>
                </a:ext>
              </a:extLst>
            </p:cNvPr>
            <p:cNvCxnSpPr/>
            <p:nvPr/>
          </p:nvCxnSpPr>
          <p:spPr bwMode="auto">
            <a:xfrm>
              <a:off x="5118140" y="5543378"/>
              <a:ext cx="36000" cy="0"/>
            </a:xfrm>
            <a:prstGeom prst="line">
              <a:avLst/>
            </a:prstGeom>
            <a:noFill/>
            <a:ln w="19050" cap="sq" cmpd="sng" algn="ctr">
              <a:solidFill>
                <a:srgbClr val="FF0000"/>
              </a:solidFill>
              <a:prstDash val="solid"/>
              <a:round/>
              <a:headEnd type="none" w="med" len="med"/>
              <a:tailEnd type="none" w="med" len="med"/>
            </a:ln>
            <a:effectLst/>
          </p:spPr>
        </p:cxnSp>
      </p:grpSp>
      <p:sp>
        <p:nvSpPr>
          <p:cNvPr id="50" name="Rectangle 5">
            <a:extLst>
              <a:ext uri="{FF2B5EF4-FFF2-40B4-BE49-F238E27FC236}">
                <a16:creationId xmlns:a16="http://schemas.microsoft.com/office/drawing/2014/main" id="{4DA4A130-A73B-4B3E-BB61-EA86B97CE4BE}"/>
              </a:ext>
            </a:extLst>
          </p:cNvPr>
          <p:cNvSpPr>
            <a:spLocks noChangeArrowheads="1"/>
          </p:cNvSpPr>
          <p:nvPr/>
        </p:nvSpPr>
        <p:spPr bwMode="auto">
          <a:xfrm>
            <a:off x="7713" y="4157008"/>
            <a:ext cx="46041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rPr>
              <a:t>Distribution Density</a:t>
            </a:r>
            <a:r>
              <a:rPr kumimoji="0" lang="en-US" altLang="en-US" sz="2400" b="0" i="0" u="none" strike="noStrike" kern="1200" cap="none" spc="0" normalizeH="0" noProof="0" dirty="0">
                <a:ln>
                  <a:noFill/>
                </a:ln>
                <a:solidFill>
                  <a:srgbClr val="FFFF00"/>
                </a:solidFill>
                <a:effectLst/>
                <a:uLnTx/>
                <a:uFillTx/>
                <a:latin typeface="Times New Roman" pitchFamily="18" charset="0"/>
              </a:rPr>
              <a:t> Curve</a:t>
            </a:r>
            <a:r>
              <a:rPr kumimoji="0" lang="en-US" altLang="en-US" sz="2400" b="0" i="0" u="none" strike="noStrike" kern="1200" cap="none" spc="0" normalizeH="0" baseline="0" noProof="0" dirty="0">
                <a:ln>
                  <a:noFill/>
                </a:ln>
                <a:solidFill>
                  <a:srgbClr val="FFFFFF"/>
                </a:solidFill>
                <a:effectLst/>
                <a:uLnTx/>
                <a:uFillTx/>
                <a:latin typeface="Times New Roman" pitchFamily="18" charset="0"/>
              </a:rPr>
              <a:t>:</a:t>
            </a:r>
          </a:p>
          <a:p>
            <a:pPr marL="457200" lvl="0" indent="-457200">
              <a:spcBef>
                <a:spcPct val="0"/>
              </a:spcBef>
              <a:buFont typeface="Arial" panose="020B0604020202020204" pitchFamily="34" charset="0"/>
              <a:buChar char="•"/>
            </a:pPr>
            <a:r>
              <a:rPr lang="en-US" altLang="en-US" sz="2400" dirty="0">
                <a:solidFill>
                  <a:srgbClr val="FFFFFF"/>
                </a:solidFill>
                <a:latin typeface="Times New Roman" pitchFamily="18" charset="0"/>
                <a:sym typeface="Symbol" panose="05050102010706020507" pitchFamily="18" charset="2"/>
              </a:rPr>
              <a:t>The probability that data item </a:t>
            </a:r>
            <a:br>
              <a:rPr lang="en-US" altLang="en-US" sz="2400" dirty="0">
                <a:solidFill>
                  <a:srgbClr val="FFFFFF"/>
                </a:solidFill>
                <a:latin typeface="Times New Roman" pitchFamily="18" charset="0"/>
                <a:sym typeface="Symbol" panose="05050102010706020507" pitchFamily="18" charset="2"/>
              </a:rPr>
            </a:br>
            <a:r>
              <a:rPr lang="en-US" altLang="en-US" sz="2400" dirty="0">
                <a:solidFill>
                  <a:srgbClr val="FFFFFF"/>
                </a:solidFill>
                <a:latin typeface="Times New Roman" pitchFamily="18" charset="0"/>
                <a:sym typeface="Symbol" panose="05050102010706020507" pitchFamily="18" charset="2"/>
              </a:rPr>
              <a:t>falls in the red square is</a:t>
            </a:r>
          </a:p>
          <a:p>
            <a:pPr marL="0" lvl="0" indent="0">
              <a:spcBef>
                <a:spcPct val="0"/>
              </a:spcBef>
              <a:defRPr/>
            </a:pPr>
            <a:r>
              <a:rPr lang="en-US" altLang="en-US" sz="2400" dirty="0">
                <a:solidFill>
                  <a:srgbClr val="FFFFFF"/>
                </a:solidFill>
                <a:latin typeface="Times New Roman" pitchFamily="18" charset="0"/>
                <a:sym typeface="Symbol" panose="05050102010706020507" pitchFamily="18" charset="2"/>
              </a:rPr>
              <a:t>         the height of the curve </a:t>
            </a:r>
          </a:p>
          <a:p>
            <a:pPr marL="0" lvl="0" indent="0">
              <a:spcBef>
                <a:spcPct val="0"/>
              </a:spcBef>
            </a:pPr>
            <a:r>
              <a:rPr lang="en-US" altLang="en-US" sz="2400" dirty="0">
                <a:solidFill>
                  <a:srgbClr val="FFFFFF"/>
                </a:solidFill>
                <a:latin typeface="Times New Roman" pitchFamily="18" charset="0"/>
                <a:sym typeface="Symbol" panose="05050102010706020507" pitchFamily="18" charset="2"/>
              </a:rPr>
              <a:t>      </a:t>
            </a:r>
            <a:r>
              <a:rPr lang="en-US" altLang="en-US" sz="2400" dirty="0">
                <a:solidFill>
                  <a:srgbClr val="FFC000"/>
                </a:solidFill>
                <a:sym typeface="Symbol" pitchFamily="18" charset="2"/>
              </a:rPr>
              <a:t></a:t>
            </a:r>
            <a:r>
              <a:rPr lang="en-US" altLang="en-US" sz="2400" dirty="0">
                <a:solidFill>
                  <a:srgbClr val="FFFFFF"/>
                </a:solidFill>
                <a:latin typeface="Times New Roman" pitchFamily="18" charset="0"/>
                <a:sym typeface="Symbol" panose="05050102010706020507" pitchFamily="18" charset="2"/>
              </a:rPr>
              <a:t> the area of the square. </a:t>
            </a:r>
          </a:p>
        </p:txBody>
      </p:sp>
      <p:pic>
        <p:nvPicPr>
          <p:cNvPr id="57" name="Picture 8" descr="Image result for Lower Dimensionality eigenvectors">
            <a:extLst>
              <a:ext uri="{FF2B5EF4-FFF2-40B4-BE49-F238E27FC236}">
                <a16:creationId xmlns:a16="http://schemas.microsoft.com/office/drawing/2014/main" id="{E86C4CB8-2345-4361-B720-19AFCBA974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72" y="772103"/>
            <a:ext cx="4114800"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400" fill="hold"/>
                                        <p:tgtEl>
                                          <p:spTgt spid="46"/>
                                        </p:tgtEl>
                                        <p:attrNameLst>
                                          <p:attrName>ppt_x</p:attrName>
                                        </p:attrNameLst>
                                      </p:cBhvr>
                                      <p:tavLst>
                                        <p:tav tm="0">
                                          <p:val>
                                            <p:strVal val="0-#ppt_w/2"/>
                                          </p:val>
                                        </p:tav>
                                        <p:tav tm="100000">
                                          <p:val>
                                            <p:strVal val="#ppt_x"/>
                                          </p:val>
                                        </p:tav>
                                      </p:tavLst>
                                    </p:anim>
                                    <p:anim calcmode="lin" valueType="num">
                                      <p:cBhvr additive="base">
                                        <p:cTn id="12" dur="4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52400"/>
            <a:ext cx="8763000" cy="6248400"/>
          </a:xfrm>
        </p:spPr>
        <p:txBody>
          <a:bodyPr/>
          <a:lstStyle/>
          <a:p>
            <a:pPr lvl="0"/>
            <a:r>
              <a:rPr lang="en-US" sz="2000" dirty="0">
                <a:effectLst/>
                <a:latin typeface="Times New Roman" panose="02020603050405020304" pitchFamily="18" charset="0"/>
                <a:cs typeface="Times New Roman" panose="02020603050405020304" pitchFamily="18" charset="0"/>
              </a:rPr>
              <a:t>Dimension Reduction &amp; Maximum Likelihood:</a:t>
            </a:r>
          </a:p>
          <a:p>
            <a:pPr lvl="0"/>
            <a:r>
              <a:rPr lang="en-US" sz="2000" dirty="0">
                <a:effectLst/>
                <a:latin typeface="Times New Roman" panose="02020603050405020304" pitchFamily="18" charset="0"/>
                <a:cs typeface="Times New Roman" panose="02020603050405020304" pitchFamily="18" charset="0"/>
              </a:rPr>
              <a:t>  How to compress your data while retaining the key features.</a:t>
            </a:r>
          </a:p>
          <a:p>
            <a:pPr lvl="0"/>
            <a:endParaRPr lang="en-US" sz="2000" dirty="0">
              <a:effectLst/>
              <a:latin typeface="Times New Roman" panose="02020603050405020304" pitchFamily="18" charset="0"/>
              <a:cs typeface="Times New Roman" panose="02020603050405020304" pitchFamily="18" charset="0"/>
            </a:endParaRPr>
          </a:p>
          <a:p>
            <a:pPr lvl="0"/>
            <a:r>
              <a:rPr lang="en-US" sz="2000" dirty="0">
                <a:effectLst/>
                <a:latin typeface="Times New Roman" panose="02020603050405020304" pitchFamily="18" charset="0"/>
                <a:cs typeface="Times New Roman" panose="02020603050405020304" pitchFamily="18" charset="0"/>
              </a:rPr>
              <a:t>A randomly chosen bit string cannot be compressed at all. But if there</a:t>
            </a:r>
          </a:p>
          <a:p>
            <a:pPr lvl="0"/>
            <a:r>
              <a:rPr lang="en-US" sz="2000" dirty="0">
                <a:effectLst/>
                <a:latin typeface="Times New Roman" panose="02020603050405020304" pitchFamily="18" charset="0"/>
                <a:cs typeface="Times New Roman" panose="02020603050405020304" pitchFamily="18" charset="0"/>
              </a:rPr>
              <a:t>is a pattern to it, eg it represents an image, then maybe it can be</a:t>
            </a:r>
          </a:p>
          <a:p>
            <a:pPr lvl="0"/>
            <a:r>
              <a:rPr lang="en-US" sz="2000" dirty="0">
                <a:effectLst/>
                <a:latin typeface="Times New Roman" panose="02020603050405020304" pitchFamily="18" charset="0"/>
                <a:cs typeface="Times New Roman" panose="02020603050405020304" pitchFamily="18" charset="0"/>
              </a:rPr>
              <a:t>compressed.</a:t>
            </a:r>
          </a:p>
          <a:p>
            <a:pPr lvl="0"/>
            <a:endParaRPr lang="en-US" sz="2000" dirty="0">
              <a:effectLst/>
              <a:latin typeface="Times New Roman" panose="02020603050405020304" pitchFamily="18" charset="0"/>
              <a:cs typeface="Times New Roman" panose="02020603050405020304" pitchFamily="18" charset="0"/>
            </a:endParaRPr>
          </a:p>
          <a:p>
            <a:pPr lvl="0"/>
            <a:r>
              <a:rPr lang="en-US" sz="2000" dirty="0">
                <a:effectLst/>
                <a:latin typeface="Times New Roman" panose="02020603050405020304" pitchFamily="18" charset="0"/>
                <a:cs typeface="Times New Roman" panose="02020603050405020304" pitchFamily="18" charset="0"/>
              </a:rPr>
              <a:t>Each pixel of an image is specified by one (or three) real numbers.</a:t>
            </a:r>
          </a:p>
          <a:p>
            <a:pPr lvl="0"/>
            <a:r>
              <a:rPr lang="en-US" sz="2000" dirty="0">
                <a:effectLst/>
                <a:latin typeface="Times New Roman" panose="02020603050405020304" pitchFamily="18" charset="0"/>
                <a:cs typeface="Times New Roman" panose="02020603050405020304" pitchFamily="18" charset="0"/>
              </a:rPr>
              <a:t>If an image has thousands/millions of pixels, then each of these acts</a:t>
            </a:r>
          </a:p>
          <a:p>
            <a:pPr lvl="0"/>
            <a:r>
              <a:rPr lang="en-US" sz="2000" dirty="0">
                <a:effectLst/>
                <a:latin typeface="Times New Roman" panose="02020603050405020304" pitchFamily="18" charset="0"/>
                <a:cs typeface="Times New Roman" panose="02020603050405020304" pitchFamily="18" charset="0"/>
              </a:rPr>
              <a:t>as a coordinate of the point where the image sits in a very high</a:t>
            </a:r>
          </a:p>
          <a:p>
            <a:pPr lvl="0"/>
            <a:r>
              <a:rPr lang="en-US" sz="2000" dirty="0">
                <a:effectLst/>
                <a:latin typeface="Times New Roman" panose="02020603050405020304" pitchFamily="18" charset="0"/>
                <a:cs typeface="Times New Roman" panose="02020603050405020304" pitchFamily="18" charset="0"/>
              </a:rPr>
              <a:t>dimensional space. A set of such images then corresponds to a set of</a:t>
            </a:r>
          </a:p>
          <a:p>
            <a:pPr lvl="0"/>
            <a:r>
              <a:rPr lang="en-US" sz="2000" dirty="0">
                <a:effectLst/>
                <a:latin typeface="Times New Roman" panose="02020603050405020304" pitchFamily="18" charset="0"/>
                <a:cs typeface="Times New Roman" panose="02020603050405020304" pitchFamily="18" charset="0"/>
              </a:rPr>
              <a:t>these points.</a:t>
            </a:r>
          </a:p>
          <a:p>
            <a:pPr lvl="0"/>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90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Experiment</a:t>
            </a:r>
            <a:r>
              <a:rPr kumimoji="0" lang="en-US" altLang="en-US" sz="2400" b="0" i="0" u="none" strike="noStrike" kern="1200" cap="none" spc="0" normalizeH="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342900" lvl="0"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a:t>
            </a:r>
            <a:r>
              <a:rPr lang="en-US" altLang="en-US" sz="2400" dirty="0">
                <a:solidFill>
                  <a:srgbClr val="FFFFFF"/>
                </a:solidFill>
                <a:latin typeface="Times New Roman"/>
                <a:cs typeface="Times New Roman" panose="02020603050405020304" pitchFamily="18" charset="0"/>
                <a:sym typeface="Symbol" panose="05050102010706020507" pitchFamily="18" charset="2"/>
              </a:rPr>
              <a:t>n=100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Put a box at x.</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latin typeface="Times New Roman" panose="02020603050405020304" pitchFamily="18" charset="0"/>
              </a:rPr>
              <a:t>Probabilities</a:t>
            </a:r>
          </a:p>
        </p:txBody>
      </p:sp>
      <p:sp>
        <p:nvSpPr>
          <p:cNvPr id="598" name="TextBox 597">
            <a:extLst>
              <a:ext uri="{FF2B5EF4-FFF2-40B4-BE49-F238E27FC236}">
                <a16:creationId xmlns:a16="http://schemas.microsoft.com/office/drawing/2014/main" id="{C74064EC-A178-4B1B-B8AD-C05820768A86}"/>
              </a:ext>
            </a:extLst>
          </p:cNvPr>
          <p:cNvSpPr txBox="1"/>
          <p:nvPr/>
        </p:nvSpPr>
        <p:spPr bwMode="auto">
          <a:xfrm>
            <a:off x="-27296" y="2133600"/>
            <a:ext cx="505262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lvl="0">
              <a:defRPr/>
            </a:pPr>
            <a:r>
              <a:rPr lang="en-US" altLang="en-US" sz="2400" dirty="0">
                <a:latin typeface="Times New Roman"/>
                <a:cs typeface="Times New Roman" panose="02020603050405020304" pitchFamily="18" charset="0"/>
                <a:sym typeface="Symbol" panose="05050102010706020507" pitchFamily="18" charset="2"/>
              </a:rPr>
              <a:t>Repeat this twice</a:t>
            </a:r>
          </a:p>
          <a:p>
            <a:pPr marL="342900" indent="-342900">
              <a:buFont typeface="Arial" panose="020B0604020202020204" pitchFamily="34" charset="0"/>
              <a:buChar char="•"/>
              <a:defRPr/>
            </a:pPr>
            <a:r>
              <a:rPr lang="en-US" altLang="en-US" sz="2400" dirty="0">
                <a:latin typeface="Times New Roman"/>
                <a:cs typeface="Times New Roman" panose="02020603050405020304" pitchFamily="18" charset="0"/>
                <a:sym typeface="Symbol" panose="05050102010706020507" pitchFamily="18" charset="2"/>
              </a:rPr>
              <a:t>Let x</a:t>
            </a:r>
            <a:r>
              <a:rPr lang="en-US" altLang="en-US" sz="2400" baseline="-25000" dirty="0">
                <a:latin typeface="Times New Roman"/>
                <a:cs typeface="Times New Roman" panose="02020603050405020304" pitchFamily="18" charset="0"/>
                <a:sym typeface="Symbol" panose="05050102010706020507" pitchFamily="18" charset="2"/>
              </a:rPr>
              <a:t>1</a:t>
            </a:r>
            <a:r>
              <a:rPr lang="en-US" altLang="en-US" sz="2400" dirty="0">
                <a:latin typeface="Times New Roman"/>
                <a:cs typeface="Times New Roman" panose="02020603050405020304" pitchFamily="18" charset="0"/>
                <a:sym typeface="Symbol" panose="05050102010706020507" pitchFamily="18" charset="2"/>
              </a:rPr>
              <a:t> denote # of head first time </a:t>
            </a:r>
            <a:br>
              <a:rPr lang="en-US" altLang="en-US" sz="2400" dirty="0">
                <a:latin typeface="Times New Roman"/>
                <a:cs typeface="Times New Roman" panose="02020603050405020304" pitchFamily="18" charset="0"/>
                <a:sym typeface="Symbol" panose="05050102010706020507" pitchFamily="18" charset="2"/>
              </a:rPr>
            </a:br>
            <a:r>
              <a:rPr lang="en-US" altLang="en-US" sz="2400" dirty="0">
                <a:latin typeface="Times New Roman"/>
                <a:cs typeface="Times New Roman" panose="02020603050405020304" pitchFamily="18" charset="0"/>
                <a:sym typeface="Symbol" panose="05050102010706020507" pitchFamily="18" charset="2"/>
              </a:rPr>
              <a:t>and x</a:t>
            </a:r>
            <a:r>
              <a:rPr lang="en-US" altLang="en-US" sz="2400" baseline="-250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the second. </a:t>
            </a:r>
          </a:p>
          <a:p>
            <a:pPr>
              <a:defRPr/>
            </a:pPr>
            <a:r>
              <a:rPr lang="en-US" altLang="en-US" sz="1200" dirty="0">
                <a:latin typeface="Times New Roman"/>
                <a:cs typeface="Times New Roman" panose="02020603050405020304" pitchFamily="18" charset="0"/>
                <a:sym typeface="Symbol" panose="05050102010706020507" pitchFamily="18" charset="2"/>
              </a:rPr>
              <a:t>  </a:t>
            </a:r>
          </a:p>
          <a:p>
            <a:pPr>
              <a:defRPr/>
            </a:pPr>
            <a:r>
              <a:rPr lang="en-US" altLang="en-US" sz="2400" dirty="0">
                <a:latin typeface="Times New Roman"/>
                <a:cs typeface="Times New Roman" panose="02020603050405020304" pitchFamily="18" charset="0"/>
                <a:sym typeface="Symbol" panose="05050102010706020507" pitchFamily="18" charset="2"/>
              </a:rPr>
              <a:t>If x</a:t>
            </a:r>
            <a:r>
              <a:rPr lang="en-US" altLang="en-US" sz="2400" baseline="-25000" dirty="0">
                <a:latin typeface="Times New Roman"/>
                <a:cs typeface="Times New Roman" panose="02020603050405020304" pitchFamily="18" charset="0"/>
                <a:sym typeface="Symbol" panose="05050102010706020507" pitchFamily="18" charset="2"/>
              </a:rPr>
              <a:t>1</a:t>
            </a:r>
            <a:r>
              <a:rPr lang="en-US" altLang="en-US" sz="2400" dirty="0">
                <a:latin typeface="Times New Roman"/>
                <a:cs typeface="Times New Roman" panose="02020603050405020304" pitchFamily="18" charset="0"/>
                <a:sym typeface="Symbol" panose="05050102010706020507" pitchFamily="18" charset="2"/>
              </a:rPr>
              <a:t> is small</a:t>
            </a:r>
          </a:p>
          <a:p>
            <a:pPr>
              <a:defRPr/>
            </a:pPr>
            <a:r>
              <a:rPr lang="en-US" altLang="en-US" sz="2400" dirty="0">
                <a:latin typeface="Times New Roman"/>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Wingdings" panose="05000000000000000000" pitchFamily="2" charset="2"/>
              </a:rPr>
              <a:t> then </a:t>
            </a:r>
            <a:r>
              <a:rPr lang="en-US" altLang="en-US" sz="2400" dirty="0">
                <a:solidFill>
                  <a:srgbClr val="FF00FF"/>
                </a:solidFill>
                <a:latin typeface="Times New Roman"/>
                <a:cs typeface="Times New Roman" panose="02020603050405020304" pitchFamily="18" charset="0"/>
                <a:sym typeface="Wingdings" panose="05000000000000000000" pitchFamily="2" charset="2"/>
              </a:rPr>
              <a:t>p</a:t>
            </a:r>
            <a:r>
              <a:rPr lang="en-US" altLang="en-US" sz="2400" dirty="0">
                <a:latin typeface="Times New Roman"/>
                <a:cs typeface="Times New Roman" panose="02020603050405020304" pitchFamily="18" charset="0"/>
                <a:sym typeface="Wingdings" panose="05000000000000000000" pitchFamily="2" charset="2"/>
              </a:rPr>
              <a:t> is more likely small</a:t>
            </a:r>
          </a:p>
          <a:p>
            <a:pPr>
              <a:defRPr/>
            </a:pPr>
            <a:r>
              <a:rPr lang="en-US" altLang="en-US" sz="2400" dirty="0">
                <a:latin typeface="Times New Roman"/>
                <a:cs typeface="Times New Roman" panose="02020603050405020304" pitchFamily="18" charset="0"/>
                <a:sym typeface="Wingdings" panose="05000000000000000000" pitchFamily="2"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x</a:t>
            </a:r>
            <a:r>
              <a:rPr lang="en-US" altLang="en-US" sz="2400" baseline="-250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is more likely small.</a:t>
            </a:r>
          </a:p>
          <a:p>
            <a:pPr>
              <a:defRPr/>
            </a:pPr>
            <a:r>
              <a:rPr lang="en-US" altLang="en-US" sz="1400" dirty="0">
                <a:latin typeface="Times New Roman"/>
                <a:cs typeface="Times New Roman" panose="02020603050405020304" pitchFamily="18" charset="0"/>
                <a:sym typeface="Symbol" panose="05050102010706020507" pitchFamily="18" charset="2"/>
              </a:rPr>
              <a:t>  </a:t>
            </a:r>
          </a:p>
          <a:p>
            <a:pPr>
              <a:defRPr/>
            </a:pPr>
            <a:r>
              <a:rPr lang="en-US" altLang="en-US" sz="2400" dirty="0">
                <a:latin typeface="Times New Roman"/>
                <a:cs typeface="Times New Roman" panose="02020603050405020304" pitchFamily="18" charset="0"/>
                <a:sym typeface="Symbol" panose="05050102010706020507" pitchFamily="18" charset="2"/>
              </a:rPr>
              <a:t>If x</a:t>
            </a:r>
            <a:r>
              <a:rPr lang="en-US" altLang="en-US" sz="2400" baseline="-25000" dirty="0">
                <a:latin typeface="Times New Roman"/>
                <a:cs typeface="Times New Roman" panose="02020603050405020304" pitchFamily="18" charset="0"/>
                <a:sym typeface="Symbol" panose="05050102010706020507" pitchFamily="18" charset="2"/>
              </a:rPr>
              <a:t>1</a:t>
            </a:r>
            <a:r>
              <a:rPr lang="en-US" altLang="en-US" sz="2400" dirty="0">
                <a:latin typeface="Times New Roman"/>
                <a:cs typeface="Times New Roman" panose="02020603050405020304" pitchFamily="18" charset="0"/>
                <a:sym typeface="Symbol" panose="05050102010706020507" pitchFamily="18" charset="2"/>
              </a:rPr>
              <a:t> is big</a:t>
            </a:r>
          </a:p>
          <a:p>
            <a:pPr>
              <a:defRPr/>
            </a:pPr>
            <a:r>
              <a:rPr lang="en-US" altLang="en-US" sz="2400" dirty="0">
                <a:latin typeface="Times New Roman"/>
                <a:cs typeface="Times New Roman" panose="02020603050405020304" pitchFamily="18" charset="0"/>
                <a:sym typeface="Symbol" panose="05050102010706020507" pitchFamily="18"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Wingdings" panose="05000000000000000000" pitchFamily="2" charset="2"/>
              </a:rPr>
              <a:t> then </a:t>
            </a:r>
            <a:r>
              <a:rPr lang="en-US" altLang="en-US" sz="2400" dirty="0">
                <a:solidFill>
                  <a:srgbClr val="FF00FF"/>
                </a:solidFill>
                <a:latin typeface="Times New Roman"/>
                <a:cs typeface="Times New Roman" panose="02020603050405020304" pitchFamily="18" charset="0"/>
                <a:sym typeface="Wingdings" panose="05000000000000000000" pitchFamily="2" charset="2"/>
              </a:rPr>
              <a:t>p</a:t>
            </a:r>
            <a:r>
              <a:rPr lang="en-US" altLang="en-US" sz="2400" dirty="0">
                <a:latin typeface="Times New Roman"/>
                <a:cs typeface="Times New Roman" panose="02020603050405020304" pitchFamily="18" charset="0"/>
                <a:sym typeface="Wingdings" panose="05000000000000000000" pitchFamily="2" charset="2"/>
              </a:rPr>
              <a:t> is more likely big</a:t>
            </a:r>
          </a:p>
          <a:p>
            <a:pPr>
              <a:defRPr/>
            </a:pPr>
            <a:r>
              <a:rPr lang="en-US" altLang="en-US" sz="2400" dirty="0">
                <a:latin typeface="Times New Roman"/>
                <a:cs typeface="Times New Roman" panose="02020603050405020304" pitchFamily="18" charset="0"/>
                <a:sym typeface="Wingdings" panose="05000000000000000000" pitchFamily="2" charset="2"/>
              </a:rPr>
              <a:t>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 x</a:t>
            </a:r>
            <a:r>
              <a:rPr lang="en-US" altLang="en-US" sz="2400" baseline="-250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is more likely big.</a:t>
            </a:r>
          </a:p>
          <a:p>
            <a:pPr>
              <a:defRPr/>
            </a:pPr>
            <a:r>
              <a:rPr lang="en-US" altLang="en-US" sz="1400" dirty="0">
                <a:latin typeface="Times New Roman"/>
                <a:cs typeface="Times New Roman" panose="02020603050405020304" pitchFamily="18" charset="0"/>
                <a:sym typeface="Symbol" panose="05050102010706020507" pitchFamily="18" charset="2"/>
              </a:rPr>
              <a:t>  </a:t>
            </a:r>
          </a:p>
          <a:p>
            <a:pPr>
              <a:defRPr/>
            </a:pPr>
            <a:r>
              <a:rPr lang="en-US" altLang="en-US" sz="2400" dirty="0">
                <a:latin typeface="Times New Roman"/>
                <a:cs typeface="Times New Roman" panose="02020603050405020304" pitchFamily="18" charset="0"/>
                <a:sym typeface="Symbol" panose="05050102010706020507" pitchFamily="18" charset="2"/>
              </a:rPr>
              <a:t>x</a:t>
            </a:r>
            <a:r>
              <a:rPr lang="en-US" altLang="en-US" sz="2400" baseline="-25000" dirty="0">
                <a:latin typeface="Times New Roman"/>
                <a:cs typeface="Times New Roman" panose="02020603050405020304" pitchFamily="18" charset="0"/>
                <a:sym typeface="Symbol" panose="05050102010706020507" pitchFamily="18" charset="2"/>
              </a:rPr>
              <a:t>1</a:t>
            </a:r>
            <a:r>
              <a:rPr lang="en-US" altLang="en-US" sz="2400" dirty="0">
                <a:latin typeface="Times New Roman"/>
                <a:cs typeface="Times New Roman" panose="02020603050405020304" pitchFamily="18" charset="0"/>
                <a:sym typeface="Symbol" panose="05050102010706020507" pitchFamily="18" charset="2"/>
              </a:rPr>
              <a:t> &amp; x</a:t>
            </a:r>
            <a:r>
              <a:rPr lang="en-US" altLang="en-US" sz="2400" baseline="-25000" dirty="0">
                <a:latin typeface="Times New Roman"/>
                <a:cs typeface="Times New Roman" panose="02020603050405020304" pitchFamily="18" charset="0"/>
                <a:sym typeface="Symbol" panose="05050102010706020507" pitchFamily="18" charset="2"/>
              </a:rPr>
              <a:t>2</a:t>
            </a:r>
            <a:r>
              <a:rPr lang="en-US" altLang="en-US" sz="2400" dirty="0">
                <a:latin typeface="Times New Roman"/>
                <a:cs typeface="Times New Roman" panose="02020603050405020304" pitchFamily="18" charset="0"/>
                <a:sym typeface="Symbol" panose="05050102010706020507" pitchFamily="18" charset="2"/>
              </a:rPr>
              <a:t> are </a:t>
            </a:r>
            <a:r>
              <a:rPr lang="en-US" altLang="en-US" sz="2400" dirty="0">
                <a:solidFill>
                  <a:srgbClr val="FF00FF"/>
                </a:solidFill>
                <a:latin typeface="Times New Roman"/>
                <a:cs typeface="Times New Roman" panose="02020603050405020304" pitchFamily="18" charset="0"/>
                <a:sym typeface="Symbol" panose="05050102010706020507" pitchFamily="18" charset="2"/>
              </a:rPr>
              <a:t>positively correlated</a:t>
            </a:r>
            <a:r>
              <a:rPr lang="en-US" altLang="en-US" sz="2400" dirty="0">
                <a:latin typeface="Times New Roman"/>
                <a:cs typeface="Times New Roman" panose="02020603050405020304" pitchFamily="18" charset="0"/>
                <a:sym typeface="Symbol" panose="05050102010706020507" pitchFamily="18" charset="2"/>
              </a:rPr>
              <a:t>.</a:t>
            </a:r>
          </a:p>
        </p:txBody>
      </p:sp>
      <p:grpSp>
        <p:nvGrpSpPr>
          <p:cNvPr id="2" name="Group 1">
            <a:extLst>
              <a:ext uri="{FF2B5EF4-FFF2-40B4-BE49-F238E27FC236}">
                <a16:creationId xmlns:a16="http://schemas.microsoft.com/office/drawing/2014/main" id="{9195D132-0B0A-43C1-8F51-9D8579F1654A}"/>
              </a:ext>
            </a:extLst>
          </p:cNvPr>
          <p:cNvGrpSpPr/>
          <p:nvPr/>
        </p:nvGrpSpPr>
        <p:grpSpPr>
          <a:xfrm>
            <a:off x="4664525" y="342901"/>
            <a:ext cx="4517575" cy="4359093"/>
            <a:chOff x="4664525" y="342901"/>
            <a:chExt cx="4517575" cy="4359093"/>
          </a:xfrm>
        </p:grpSpPr>
        <p:sp>
          <p:nvSpPr>
            <p:cNvPr id="679" name="Rectangle 678">
              <a:extLst>
                <a:ext uri="{FF2B5EF4-FFF2-40B4-BE49-F238E27FC236}">
                  <a16:creationId xmlns:a16="http://schemas.microsoft.com/office/drawing/2014/main" id="{32CD061D-C788-4ED3-B1C2-8FE3C3C6C402}"/>
                </a:ext>
              </a:extLst>
            </p:cNvPr>
            <p:cNvSpPr/>
            <p:nvPr/>
          </p:nvSpPr>
          <p:spPr>
            <a:xfrm>
              <a:off x="4824239" y="587194"/>
              <a:ext cx="4297680" cy="4114800"/>
            </a:xfrm>
            <a:prstGeom prst="rect">
              <a:avLst/>
            </a:prstGeom>
            <a:solidFill>
              <a:srgbClr val="FFFFFF"/>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642" name="Straight Connector 641">
              <a:extLst>
                <a:ext uri="{FF2B5EF4-FFF2-40B4-BE49-F238E27FC236}">
                  <a16:creationId xmlns:a16="http://schemas.microsoft.com/office/drawing/2014/main" id="{3CE97318-345D-4C2E-834B-EF53393A09F0}"/>
                </a:ext>
              </a:extLst>
            </p:cNvPr>
            <p:cNvCxnSpPr/>
            <p:nvPr/>
          </p:nvCxnSpPr>
          <p:spPr bwMode="auto">
            <a:xfrm>
              <a:off x="5242930" y="641780"/>
              <a:ext cx="0" cy="3600000"/>
            </a:xfrm>
            <a:prstGeom prst="line">
              <a:avLst/>
            </a:prstGeom>
            <a:noFill/>
            <a:ln w="12700" cap="sq" cmpd="sng" algn="ctr">
              <a:solidFill>
                <a:schemeClr val="bg2"/>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id="{E516C7B3-E60B-4EBD-BADB-50FCE43D866A}"/>
                </a:ext>
              </a:extLst>
            </p:cNvPr>
            <p:cNvCxnSpPr/>
            <p:nvPr/>
          </p:nvCxnSpPr>
          <p:spPr bwMode="auto">
            <a:xfrm flipH="1">
              <a:off x="5086800" y="4083899"/>
              <a:ext cx="3600000" cy="0"/>
            </a:xfrm>
            <a:prstGeom prst="line">
              <a:avLst/>
            </a:prstGeom>
            <a:noFill/>
            <a:ln w="12700" cap="sq" cmpd="sng" algn="ctr">
              <a:solidFill>
                <a:schemeClr val="bg2"/>
              </a:solidFill>
              <a:prstDash val="solid"/>
              <a:round/>
              <a:headEnd type="none" w="med" len="med"/>
              <a:tailEnd type="none" w="med" len="med"/>
            </a:ln>
            <a:effectLst/>
          </p:spPr>
        </p:cxnSp>
        <p:sp>
          <p:nvSpPr>
            <p:cNvPr id="644" name="Text Box 33">
              <a:extLst>
                <a:ext uri="{FF2B5EF4-FFF2-40B4-BE49-F238E27FC236}">
                  <a16:creationId xmlns:a16="http://schemas.microsoft.com/office/drawing/2014/main" id="{024003D3-B60C-49DB-B8D5-8C7E444BABEE}"/>
                </a:ext>
              </a:extLst>
            </p:cNvPr>
            <p:cNvSpPr txBox="1">
              <a:spLocks noChangeArrowheads="1"/>
            </p:cNvSpPr>
            <p:nvPr/>
          </p:nvSpPr>
          <p:spPr bwMode="auto">
            <a:xfrm>
              <a:off x="8235799" y="4006765"/>
              <a:ext cx="946301"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1</a:t>
              </a:r>
              <a:endParaRPr lang="en-CA" altLang="en-US" sz="2800" baseline="-25000" dirty="0">
                <a:solidFill>
                  <a:schemeClr val="bg2"/>
                </a:solidFill>
                <a:latin typeface="Times New Roman" pitchFamily="18" charset="0"/>
              </a:endParaRPr>
            </a:p>
          </p:txBody>
        </p:sp>
        <p:sp>
          <p:nvSpPr>
            <p:cNvPr id="645" name="Text Box 33">
              <a:extLst>
                <a:ext uri="{FF2B5EF4-FFF2-40B4-BE49-F238E27FC236}">
                  <a16:creationId xmlns:a16="http://schemas.microsoft.com/office/drawing/2014/main" id="{B4517E57-84B8-453C-9B55-E98473DB0B85}"/>
                </a:ext>
              </a:extLst>
            </p:cNvPr>
            <p:cNvSpPr txBox="1">
              <a:spLocks noChangeArrowheads="1"/>
            </p:cNvSpPr>
            <p:nvPr/>
          </p:nvSpPr>
          <p:spPr bwMode="auto">
            <a:xfrm rot="16200000">
              <a:off x="4472143" y="535283"/>
              <a:ext cx="914400"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i="1" dirty="0">
                  <a:solidFill>
                    <a:schemeClr val="bg2"/>
                  </a:solidFill>
                  <a:latin typeface="Times New Roman" pitchFamily="18" charset="0"/>
                  <a:sym typeface="Symbol" panose="05050102010706020507" pitchFamily="18" charset="2"/>
                </a:rPr>
                <a:t>x</a:t>
              </a:r>
              <a:r>
                <a:rPr lang="en-US" altLang="en-US" sz="2800" i="1" baseline="-25000" dirty="0">
                  <a:solidFill>
                    <a:schemeClr val="bg2"/>
                  </a:solidFill>
                  <a:latin typeface="Times New Roman" pitchFamily="18" charset="0"/>
                  <a:sym typeface="Symbol" panose="05050102010706020507" pitchFamily="18" charset="2"/>
                </a:rPr>
                <a:t>2</a:t>
              </a:r>
              <a:endParaRPr lang="en-CA" altLang="en-US" sz="2800" baseline="-25000" dirty="0">
                <a:solidFill>
                  <a:schemeClr val="bg2"/>
                </a:solidFill>
                <a:latin typeface="Times New Roman" pitchFamily="18" charset="0"/>
              </a:endParaRPr>
            </a:p>
          </p:txBody>
        </p:sp>
        <p:sp>
          <p:nvSpPr>
            <p:cNvPr id="649" name="Rectangle 648">
              <a:extLst>
                <a:ext uri="{FF2B5EF4-FFF2-40B4-BE49-F238E27FC236}">
                  <a16:creationId xmlns:a16="http://schemas.microsoft.com/office/drawing/2014/main" id="{0D6ADBE9-9255-455F-94CD-522CF8E3FBAD}"/>
                </a:ext>
              </a:extLst>
            </p:cNvPr>
            <p:cNvSpPr/>
            <p:nvPr/>
          </p:nvSpPr>
          <p:spPr>
            <a:xfrm>
              <a:off x="6534150" y="4138604"/>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50" name="Rectangle 649">
              <a:extLst>
                <a:ext uri="{FF2B5EF4-FFF2-40B4-BE49-F238E27FC236}">
                  <a16:creationId xmlns:a16="http://schemas.microsoft.com/office/drawing/2014/main" id="{4F2B6F6C-7101-4652-91B0-E9DACB92458A}"/>
                </a:ext>
              </a:extLst>
            </p:cNvPr>
            <p:cNvSpPr/>
            <p:nvPr/>
          </p:nvSpPr>
          <p:spPr>
            <a:xfrm>
              <a:off x="7865706" y="4143553"/>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cxnSp>
          <p:nvCxnSpPr>
            <p:cNvPr id="653" name="Straight Connector 652">
              <a:extLst>
                <a:ext uri="{FF2B5EF4-FFF2-40B4-BE49-F238E27FC236}">
                  <a16:creationId xmlns:a16="http://schemas.microsoft.com/office/drawing/2014/main" id="{7A026382-6D64-49A2-B7AF-35798EA03AA8}"/>
                </a:ext>
              </a:extLst>
            </p:cNvPr>
            <p:cNvCxnSpPr/>
            <p:nvPr/>
          </p:nvCxnSpPr>
          <p:spPr bwMode="auto">
            <a:xfrm>
              <a:off x="6686550" y="3962400"/>
              <a:ext cx="0" cy="216321"/>
            </a:xfrm>
            <a:prstGeom prst="line">
              <a:avLst/>
            </a:prstGeom>
            <a:noFill/>
            <a:ln w="15875" cap="sq" cmpd="sng" algn="ctr">
              <a:solidFill>
                <a:srgbClr val="000066"/>
              </a:solidFill>
              <a:prstDash val="solid"/>
              <a:round/>
              <a:headEnd type="none" w="med" len="med"/>
              <a:tailEnd type="none" w="med" len="med"/>
            </a:ln>
            <a:effectLst/>
          </p:spPr>
        </p:cxnSp>
        <p:sp>
          <p:nvSpPr>
            <p:cNvPr id="661" name="Rectangle 660">
              <a:extLst>
                <a:ext uri="{FF2B5EF4-FFF2-40B4-BE49-F238E27FC236}">
                  <a16:creationId xmlns:a16="http://schemas.microsoft.com/office/drawing/2014/main" id="{BB9262F1-309E-4127-BF5A-1B1C14154C9A}"/>
                </a:ext>
              </a:extLst>
            </p:cNvPr>
            <p:cNvSpPr/>
            <p:nvPr/>
          </p:nvSpPr>
          <p:spPr>
            <a:xfrm>
              <a:off x="4838700" y="2528649"/>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sp>
          <p:nvSpPr>
            <p:cNvPr id="662" name="Rectangle 661">
              <a:extLst>
                <a:ext uri="{FF2B5EF4-FFF2-40B4-BE49-F238E27FC236}">
                  <a16:creationId xmlns:a16="http://schemas.microsoft.com/office/drawing/2014/main" id="{B2A6149F-2897-4B80-92B4-3351A80B1A7C}"/>
                </a:ext>
              </a:extLst>
            </p:cNvPr>
            <p:cNvSpPr/>
            <p:nvPr/>
          </p:nvSpPr>
          <p:spPr>
            <a:xfrm>
              <a:off x="4762500" y="1214199"/>
              <a:ext cx="573444"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bg2"/>
                  </a:solidFill>
                  <a:latin typeface="Times New Roman"/>
                  <a:cs typeface="Times New Roman" panose="02020603050405020304" pitchFamily="18" charset="0"/>
                  <a:sym typeface="Symbol" panose="05050102010706020507" pitchFamily="18" charset="2"/>
                </a:rPr>
                <a:t>100</a:t>
              </a:r>
              <a:endParaRPr kumimoji="0" lang="en-US" altLang="en-US" sz="1400" b="0" i="0" u="none" strike="noStrike" kern="1200" cap="none" spc="0" normalizeH="0" baseline="0" noProof="0" dirty="0">
                <a:ln>
                  <a:noFill/>
                </a:ln>
                <a:solidFill>
                  <a:schemeClr val="bg2"/>
                </a:solidFill>
                <a:effectLst/>
                <a:uLnTx/>
                <a:uFillTx/>
                <a:latin typeface="Times New Roman"/>
                <a:cs typeface="Times New Roman" panose="02020603050405020304" pitchFamily="18" charset="0"/>
                <a:sym typeface="Symbol" panose="05050102010706020507" pitchFamily="18" charset="2"/>
              </a:endParaRPr>
            </a:p>
          </p:txBody>
        </p:sp>
        <p:cxnSp>
          <p:nvCxnSpPr>
            <p:cNvPr id="680" name="Straight Connector 679">
              <a:extLst>
                <a:ext uri="{FF2B5EF4-FFF2-40B4-BE49-F238E27FC236}">
                  <a16:creationId xmlns:a16="http://schemas.microsoft.com/office/drawing/2014/main" id="{4DCB5AAE-6062-4B8E-9A8D-E54474F21921}"/>
                </a:ext>
              </a:extLst>
            </p:cNvPr>
            <p:cNvCxnSpPr/>
            <p:nvPr/>
          </p:nvCxnSpPr>
          <p:spPr bwMode="auto">
            <a:xfrm>
              <a:off x="8077200" y="396240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2BC48BCD-E86A-4334-9E4C-04E72ABCF248}"/>
                </a:ext>
              </a:extLst>
            </p:cNvPr>
            <p:cNvCxnSpPr>
              <a:cxnSpLocks/>
            </p:cNvCxnSpPr>
            <p:nvPr/>
          </p:nvCxnSpPr>
          <p:spPr bwMode="auto">
            <a:xfrm rot="5400000">
              <a:off x="5251661" y="1244390"/>
              <a:ext cx="0" cy="216321"/>
            </a:xfrm>
            <a:prstGeom prst="line">
              <a:avLst/>
            </a:prstGeom>
            <a:noFill/>
            <a:ln w="15875" cap="sq" cmpd="sng" algn="ctr">
              <a:solidFill>
                <a:srgbClr val="000066"/>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21E26772-CCB6-47E8-A20F-BD51CF105AA6}"/>
                </a:ext>
              </a:extLst>
            </p:cNvPr>
            <p:cNvCxnSpPr>
              <a:cxnSpLocks/>
            </p:cNvCxnSpPr>
            <p:nvPr/>
          </p:nvCxnSpPr>
          <p:spPr bwMode="auto">
            <a:xfrm rot="5400000">
              <a:off x="5232611" y="2558840"/>
              <a:ext cx="0" cy="216321"/>
            </a:xfrm>
            <a:prstGeom prst="line">
              <a:avLst/>
            </a:prstGeom>
            <a:noFill/>
            <a:ln w="15875" cap="sq" cmpd="sng" algn="ctr">
              <a:solidFill>
                <a:srgbClr val="000066"/>
              </a:solidFill>
              <a:prstDash val="solid"/>
              <a:round/>
              <a:headEnd type="none" w="med" len="med"/>
              <a:tailEnd type="none" w="med" len="med"/>
            </a:ln>
            <a:effectLst/>
          </p:spPr>
        </p:cxnSp>
      </p:gr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763" y="594075"/>
            <a:ext cx="1121206" cy="1681809"/>
          </a:xfrm>
          <a:prstGeom prst="rect">
            <a:avLst/>
          </a:prstGeom>
          <a:noFill/>
          <a:extLst>
            <a:ext uri="{909E8E84-426E-40DD-AFC4-6F175D3DCCD1}">
              <a14:hiddenFill xmlns:a14="http://schemas.microsoft.com/office/drawing/2010/main">
                <a:solidFill>
                  <a:srgbClr val="FFFFFF"/>
                </a:solidFill>
              </a14:hiddenFill>
            </a:ext>
          </a:extLst>
        </p:spPr>
      </p:pic>
      <p:sp>
        <p:nvSpPr>
          <p:cNvPr id="688" name="Rectangle 687">
            <a:extLst>
              <a:ext uri="{FF2B5EF4-FFF2-40B4-BE49-F238E27FC236}">
                <a16:creationId xmlns:a16="http://schemas.microsoft.com/office/drawing/2014/main" id="{801206FA-69A0-4670-B4C0-A8098A411ABC}"/>
              </a:ext>
            </a:extLst>
          </p:cNvPr>
          <p:cNvSpPr/>
          <p:nvPr/>
        </p:nvSpPr>
        <p:spPr>
          <a:xfrm>
            <a:off x="7489882" y="42132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90" name="TextBox 689">
            <a:extLst>
              <a:ext uri="{FF2B5EF4-FFF2-40B4-BE49-F238E27FC236}">
                <a16:creationId xmlns:a16="http://schemas.microsoft.com/office/drawing/2014/main" id="{64089873-A47D-483B-9A49-41953E72B8AF}"/>
              </a:ext>
            </a:extLst>
          </p:cNvPr>
          <p:cNvSpPr txBox="1"/>
          <p:nvPr/>
        </p:nvSpPr>
        <p:spPr bwMode="auto">
          <a:xfrm>
            <a:off x="-261245" y="-72989"/>
            <a:ext cx="5052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a:defRPr/>
            </a:pPr>
            <a:r>
              <a:rPr lang="en-US" altLang="en-US" sz="2400" dirty="0">
                <a:solidFill>
                  <a:srgbClr val="FF00FF"/>
                </a:solidFill>
                <a:latin typeface="Times New Roman"/>
                <a:cs typeface="Times New Roman" panose="02020603050405020304" pitchFamily="18" charset="0"/>
                <a:sym typeface="Symbol" panose="05050102010706020507" pitchFamily="18" charset="2"/>
              </a:rPr>
              <a:t>Randomly choose </a:t>
            </a:r>
            <a:br>
              <a:rPr lang="en-US" altLang="en-US" sz="2400" dirty="0">
                <a:solidFill>
                  <a:srgbClr val="FF00FF"/>
                </a:solidFill>
                <a:latin typeface="Times New Roman"/>
                <a:cs typeface="Times New Roman" panose="02020603050405020304" pitchFamily="18" charset="0"/>
                <a:sym typeface="Symbol" panose="05050102010706020507" pitchFamily="18" charset="2"/>
              </a:rPr>
            </a:br>
            <a:r>
              <a:rPr lang="en-US" altLang="en-US" sz="2400" dirty="0">
                <a:solidFill>
                  <a:srgbClr val="FF00FF"/>
                </a:solidFill>
                <a:latin typeface="Times New Roman"/>
                <a:cs typeface="Times New Roman" panose="02020603050405020304" pitchFamily="18" charset="0"/>
                <a:sym typeface="Symbol" panose="05050102010706020507" pitchFamily="18" charset="2"/>
              </a:rPr>
              <a:t>prob of heads to be p</a:t>
            </a:r>
            <a:r>
              <a:rPr lang="el-GR" altLang="en-US" sz="2400" dirty="0">
                <a:solidFill>
                  <a:srgbClr val="FF00FF"/>
                </a:solidFill>
                <a:latin typeface="Times New Roman"/>
                <a:cs typeface="Times New Roman" panose="02020603050405020304" pitchFamily="18" charset="0"/>
                <a:sym typeface="Symbol" panose="05050102010706020507" pitchFamily="18" charset="2"/>
              </a:rPr>
              <a:t></a:t>
            </a:r>
            <a:r>
              <a:rPr lang="en-US" altLang="en-US" sz="2400" dirty="0">
                <a:solidFill>
                  <a:srgbClr val="FF00FF"/>
                </a:solidFill>
                <a:latin typeface="Times New Roman"/>
                <a:cs typeface="Times New Roman" panose="02020603050405020304" pitchFamily="18" charset="0"/>
                <a:sym typeface="Symbol" panose="05050102010706020507" pitchFamily="18" charset="2"/>
              </a:rPr>
              <a:t>[0,…,1]</a:t>
            </a:r>
          </a:p>
        </p:txBody>
      </p:sp>
      <p:sp>
        <p:nvSpPr>
          <p:cNvPr id="697" name="Oval 696">
            <a:extLst>
              <a:ext uri="{FF2B5EF4-FFF2-40B4-BE49-F238E27FC236}">
                <a16:creationId xmlns:a16="http://schemas.microsoft.com/office/drawing/2014/main" id="{C63FFD56-05D1-4C0C-BBEE-9EE37FD5574D}"/>
              </a:ext>
            </a:extLst>
          </p:cNvPr>
          <p:cNvSpPr/>
          <p:nvPr/>
        </p:nvSpPr>
        <p:spPr>
          <a:xfrm rot="19300545">
            <a:off x="5432502" y="2306852"/>
            <a:ext cx="2511058" cy="812076"/>
          </a:xfrm>
          <a:prstGeom prst="ellipse">
            <a:avLst/>
          </a:prstGeom>
          <a:ln w="22225">
            <a:solidFill>
              <a:schemeClr val="hlink"/>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41" name="TextBox 40">
            <a:extLst>
              <a:ext uri="{FF2B5EF4-FFF2-40B4-BE49-F238E27FC236}">
                <a16:creationId xmlns:a16="http://schemas.microsoft.com/office/drawing/2014/main" id="{7E57ACA0-DBE7-4973-B6A2-C608E2246264}"/>
              </a:ext>
            </a:extLst>
          </p:cNvPr>
          <p:cNvSpPr txBox="1"/>
          <p:nvPr/>
        </p:nvSpPr>
        <p:spPr bwMode="auto">
          <a:xfrm>
            <a:off x="2168194" y="2124437"/>
            <a:ext cx="180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a:defRPr/>
            </a:pPr>
            <a:r>
              <a:rPr lang="en-US" altLang="en-US" sz="2400" dirty="0">
                <a:solidFill>
                  <a:srgbClr val="FF00FF"/>
                </a:solidFill>
                <a:latin typeface="Times New Roman"/>
                <a:cs typeface="Times New Roman" panose="02020603050405020304" pitchFamily="18" charset="0"/>
                <a:sym typeface="Symbol" panose="05050102010706020507" pitchFamily="18" charset="2"/>
              </a:rPr>
              <a:t>same coin</a:t>
            </a:r>
          </a:p>
        </p:txBody>
      </p:sp>
      <p:sp>
        <p:nvSpPr>
          <p:cNvPr id="42" name="Rectangle 41">
            <a:extLst>
              <a:ext uri="{FF2B5EF4-FFF2-40B4-BE49-F238E27FC236}">
                <a16:creationId xmlns:a16="http://schemas.microsoft.com/office/drawing/2014/main" id="{29D8A8FD-33E7-48AE-ADED-76F232EBC768}"/>
              </a:ext>
            </a:extLst>
          </p:cNvPr>
          <p:cNvSpPr/>
          <p:nvPr/>
        </p:nvSpPr>
        <p:spPr>
          <a:xfrm>
            <a:off x="6172200" y="42200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82694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90"/>
                                        </p:tgtEl>
                                        <p:attrNameLst>
                                          <p:attrName>style.visibility</p:attrName>
                                        </p:attrNameLst>
                                      </p:cBhvr>
                                      <p:to>
                                        <p:strVal val="visible"/>
                                      </p:to>
                                    </p:set>
                                    <p:anim calcmode="lin" valueType="num">
                                      <p:cBhvr additive="base">
                                        <p:cTn id="7" dur="500" fill="hold"/>
                                        <p:tgtEl>
                                          <p:spTgt spid="690"/>
                                        </p:tgtEl>
                                        <p:attrNameLst>
                                          <p:attrName>ppt_x</p:attrName>
                                        </p:attrNameLst>
                                      </p:cBhvr>
                                      <p:tavLst>
                                        <p:tav tm="0">
                                          <p:val>
                                            <p:strVal val="0-#ppt_w/2"/>
                                          </p:val>
                                        </p:tav>
                                        <p:tav tm="100000">
                                          <p:val>
                                            <p:strVal val="#ppt_x"/>
                                          </p:val>
                                        </p:tav>
                                      </p:tavLst>
                                    </p:anim>
                                    <p:anim calcmode="lin" valueType="num">
                                      <p:cBhvr additive="base">
                                        <p:cTn id="8" dur="500" fill="hold"/>
                                        <p:tgtEl>
                                          <p:spTgt spid="6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98">
                                            <p:txEl>
                                              <p:pRg st="3" end="3"/>
                                            </p:txEl>
                                          </p:spTgt>
                                        </p:tgtEl>
                                        <p:attrNameLst>
                                          <p:attrName>style.visibility</p:attrName>
                                        </p:attrNameLst>
                                      </p:cBhvr>
                                      <p:to>
                                        <p:strVal val="visible"/>
                                      </p:to>
                                    </p:set>
                                    <p:anim calcmode="lin" valueType="num">
                                      <p:cBhvr additive="base">
                                        <p:cTn id="19" dur="500" fill="hold"/>
                                        <p:tgtEl>
                                          <p:spTgt spid="59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98">
                                            <p:txEl>
                                              <p:pRg st="4" end="4"/>
                                            </p:txEl>
                                          </p:spTgt>
                                        </p:tgtEl>
                                        <p:attrNameLst>
                                          <p:attrName>style.visibility</p:attrName>
                                        </p:attrNameLst>
                                      </p:cBhvr>
                                      <p:to>
                                        <p:strVal val="visible"/>
                                      </p:to>
                                    </p:set>
                                    <p:anim calcmode="lin" valueType="num">
                                      <p:cBhvr additive="base">
                                        <p:cTn id="29" dur="500" fill="hold"/>
                                        <p:tgtEl>
                                          <p:spTgt spid="598">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98">
                                            <p:txEl>
                                              <p:pRg st="5" end="5"/>
                                            </p:txEl>
                                          </p:spTgt>
                                        </p:tgtEl>
                                        <p:attrNameLst>
                                          <p:attrName>style.visibility</p:attrName>
                                        </p:attrNameLst>
                                      </p:cBhvr>
                                      <p:to>
                                        <p:strVal val="visible"/>
                                      </p:to>
                                    </p:set>
                                    <p:anim calcmode="lin" valueType="num">
                                      <p:cBhvr additive="base">
                                        <p:cTn id="35" dur="500" fill="hold"/>
                                        <p:tgtEl>
                                          <p:spTgt spid="598">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8">
                                            <p:txEl>
                                              <p:pRg st="5" end="5"/>
                                            </p:txEl>
                                          </p:spTgt>
                                        </p:tgtEl>
                                        <p:attrNameLst>
                                          <p:attrName>ppt_y</p:attrName>
                                        </p:attrNameLst>
                                      </p:cBhvr>
                                      <p:tavLst>
                                        <p:tav tm="0">
                                          <p:val>
                                            <p:strVal val="#ppt_y"/>
                                          </p:val>
                                        </p:tav>
                                        <p:tav tm="100000">
                                          <p:val>
                                            <p:strVal val="#ppt_y"/>
                                          </p:val>
                                        </p:tav>
                                      </p:tavLst>
                                    </p:anim>
                                  </p:childTnLst>
                                </p:cTn>
                              </p:par>
                              <p:par>
                                <p:cTn id="37" presetID="42" presetClass="path" presetSubtype="0" accel="50000" decel="50000" fill="hold" grpId="1" nodeType="withEffect">
                                  <p:stCondLst>
                                    <p:cond delay="0"/>
                                  </p:stCondLst>
                                  <p:childTnLst>
                                    <p:animMotion origin="layout" path="M -1.38889E-6 -2.96296E-6 L -1.38889E-6 -0.12569 " pathEditMode="relative" rAng="0" ptsTypes="AA">
                                      <p:cBhvr>
                                        <p:cTn id="38" dur="900" fill="hold"/>
                                        <p:tgtEl>
                                          <p:spTgt spid="42"/>
                                        </p:tgtEl>
                                        <p:attrNameLst>
                                          <p:attrName>ppt_x</p:attrName>
                                          <p:attrName>ppt_y</p:attrName>
                                        </p:attrNameLst>
                                      </p:cBhvr>
                                      <p:rCtr x="0" y="-6296"/>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98">
                                            <p:txEl>
                                              <p:pRg st="7" end="7"/>
                                            </p:txEl>
                                          </p:spTgt>
                                        </p:tgtEl>
                                        <p:attrNameLst>
                                          <p:attrName>style.visibility</p:attrName>
                                        </p:attrNameLst>
                                      </p:cBhvr>
                                      <p:to>
                                        <p:strVal val="visible"/>
                                      </p:to>
                                    </p:set>
                                    <p:anim calcmode="lin" valueType="num">
                                      <p:cBhvr additive="base">
                                        <p:cTn id="43" dur="500" fill="hold"/>
                                        <p:tgtEl>
                                          <p:spTgt spid="59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98">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88"/>
                                        </p:tgtEl>
                                        <p:attrNameLst>
                                          <p:attrName>style.visibility</p:attrName>
                                        </p:attrNameLst>
                                      </p:cBhvr>
                                      <p:to>
                                        <p:strVal val="visible"/>
                                      </p:to>
                                    </p:set>
                                    <p:anim calcmode="lin" valueType="num">
                                      <p:cBhvr additive="base">
                                        <p:cTn id="47" dur="500" fill="hold"/>
                                        <p:tgtEl>
                                          <p:spTgt spid="688"/>
                                        </p:tgtEl>
                                        <p:attrNameLst>
                                          <p:attrName>ppt_x</p:attrName>
                                        </p:attrNameLst>
                                      </p:cBhvr>
                                      <p:tavLst>
                                        <p:tav tm="0">
                                          <p:val>
                                            <p:strVal val="0-#ppt_w/2"/>
                                          </p:val>
                                        </p:tav>
                                        <p:tav tm="100000">
                                          <p:val>
                                            <p:strVal val="#ppt_x"/>
                                          </p:val>
                                        </p:tav>
                                      </p:tavLst>
                                    </p:anim>
                                    <p:anim calcmode="lin" valueType="num">
                                      <p:cBhvr additive="base">
                                        <p:cTn id="48" dur="500" fill="hold"/>
                                        <p:tgtEl>
                                          <p:spTgt spid="68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98">
                                            <p:txEl>
                                              <p:pRg st="8" end="8"/>
                                            </p:txEl>
                                          </p:spTgt>
                                        </p:tgtEl>
                                        <p:attrNameLst>
                                          <p:attrName>style.visibility</p:attrName>
                                        </p:attrNameLst>
                                      </p:cBhvr>
                                      <p:to>
                                        <p:strVal val="visible"/>
                                      </p:to>
                                    </p:set>
                                    <p:anim calcmode="lin" valueType="num">
                                      <p:cBhvr additive="base">
                                        <p:cTn id="53" dur="500" fill="hold"/>
                                        <p:tgtEl>
                                          <p:spTgt spid="598">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9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598">
                                            <p:txEl>
                                              <p:pRg st="9" end="9"/>
                                            </p:txEl>
                                          </p:spTgt>
                                        </p:tgtEl>
                                        <p:attrNameLst>
                                          <p:attrName>style.visibility</p:attrName>
                                        </p:attrNameLst>
                                      </p:cBhvr>
                                      <p:to>
                                        <p:strVal val="visible"/>
                                      </p:to>
                                    </p:set>
                                    <p:anim calcmode="lin" valueType="num">
                                      <p:cBhvr additive="base">
                                        <p:cTn id="59" dur="500" fill="hold"/>
                                        <p:tgtEl>
                                          <p:spTgt spid="598">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98">
                                            <p:txEl>
                                              <p:pRg st="9" end="9"/>
                                            </p:txEl>
                                          </p:spTgt>
                                        </p:tgtEl>
                                        <p:attrNameLst>
                                          <p:attrName>ppt_y</p:attrName>
                                        </p:attrNameLst>
                                      </p:cBhvr>
                                      <p:tavLst>
                                        <p:tav tm="0">
                                          <p:val>
                                            <p:strVal val="#ppt_y"/>
                                          </p:val>
                                        </p:tav>
                                        <p:tav tm="100000">
                                          <p:val>
                                            <p:strVal val="#ppt_y"/>
                                          </p:val>
                                        </p:tav>
                                      </p:tavLst>
                                    </p:anim>
                                  </p:childTnLst>
                                </p:cTn>
                              </p:par>
                              <p:par>
                                <p:cTn id="61" presetID="42" presetClass="path" presetSubtype="0" accel="50000" decel="50000" fill="hold" grpId="1" nodeType="withEffect">
                                  <p:stCondLst>
                                    <p:cond delay="0"/>
                                  </p:stCondLst>
                                  <p:childTnLst>
                                    <p:animMotion origin="layout" path="M 1.38889E-6 2.96296E-6 L 1.38889E-6 -0.28635 " pathEditMode="relative" rAng="0" ptsTypes="AA">
                                      <p:cBhvr>
                                        <p:cTn id="62" dur="900" fill="hold"/>
                                        <p:tgtEl>
                                          <p:spTgt spid="688"/>
                                        </p:tgtEl>
                                        <p:attrNameLst>
                                          <p:attrName>ppt_x</p:attrName>
                                          <p:attrName>ppt_y</p:attrName>
                                        </p:attrNameLst>
                                      </p:cBhvr>
                                      <p:rCtr x="0" y="-14329"/>
                                    </p:animMotion>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98">
                                            <p:txEl>
                                              <p:pRg st="11" end="11"/>
                                            </p:txEl>
                                          </p:spTgt>
                                        </p:tgtEl>
                                        <p:attrNameLst>
                                          <p:attrName>style.visibility</p:attrName>
                                        </p:attrNameLst>
                                      </p:cBhvr>
                                      <p:to>
                                        <p:strVal val="visible"/>
                                      </p:to>
                                    </p:set>
                                    <p:anim calcmode="lin" valueType="num">
                                      <p:cBhvr additive="base">
                                        <p:cTn id="67" dur="500" fill="hold"/>
                                        <p:tgtEl>
                                          <p:spTgt spid="598">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98">
                                            <p:txEl>
                                              <p:pRg st="11" end="11"/>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97"/>
                                        </p:tgtEl>
                                        <p:attrNameLst>
                                          <p:attrName>style.visibility</p:attrName>
                                        </p:attrNameLst>
                                      </p:cBhvr>
                                      <p:to>
                                        <p:strVal val="visible"/>
                                      </p:to>
                                    </p:set>
                                    <p:anim calcmode="lin" valueType="num">
                                      <p:cBhvr additive="base">
                                        <p:cTn id="71" dur="500" fill="hold"/>
                                        <p:tgtEl>
                                          <p:spTgt spid="697"/>
                                        </p:tgtEl>
                                        <p:attrNameLst>
                                          <p:attrName>ppt_x</p:attrName>
                                        </p:attrNameLst>
                                      </p:cBhvr>
                                      <p:tavLst>
                                        <p:tav tm="0">
                                          <p:val>
                                            <p:strVal val="0-#ppt_w/2"/>
                                          </p:val>
                                        </p:tav>
                                        <p:tav tm="100000">
                                          <p:val>
                                            <p:strVal val="#ppt_x"/>
                                          </p:val>
                                        </p:tav>
                                      </p:tavLst>
                                    </p:anim>
                                    <p:anim calcmode="lin" valueType="num">
                                      <p:cBhvr additive="base">
                                        <p:cTn id="72" dur="500" fill="hold"/>
                                        <p:tgtEl>
                                          <p:spTgt spid="6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animBg="1"/>
      <p:bldP spid="688" grpId="1" animBg="1"/>
      <p:bldP spid="690" grpId="0"/>
      <p:bldP spid="697" grpId="0" animBg="1"/>
      <p:bldP spid="41" grpId="0"/>
      <p:bldP spid="42" grpId="0" animBg="1"/>
      <p:bldP spid="4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32A0434-DC9C-406D-8E69-01BA16C3A555}"/>
              </a:ext>
            </a:extLst>
          </p:cNvPr>
          <p:cNvGrpSpPr/>
          <p:nvPr/>
        </p:nvGrpSpPr>
        <p:grpSpPr>
          <a:xfrm>
            <a:off x="4056854" y="586267"/>
            <a:ext cx="5054486" cy="3513293"/>
            <a:chOff x="4056854" y="586267"/>
            <a:chExt cx="5054486" cy="3513293"/>
          </a:xfrm>
        </p:grpSpPr>
        <p:grpSp>
          <p:nvGrpSpPr>
            <p:cNvPr id="27" name="Group 26">
              <a:extLst>
                <a:ext uri="{FF2B5EF4-FFF2-40B4-BE49-F238E27FC236}">
                  <a16:creationId xmlns:a16="http://schemas.microsoft.com/office/drawing/2014/main" id="{B6239BC8-E5E9-4D27-BC07-FB6A3067ABEA}"/>
                </a:ext>
              </a:extLst>
            </p:cNvPr>
            <p:cNvGrpSpPr/>
            <p:nvPr/>
          </p:nvGrpSpPr>
          <p:grpSpPr>
            <a:xfrm>
              <a:off x="4056854" y="586267"/>
              <a:ext cx="5054486" cy="3513293"/>
              <a:chOff x="1238250" y="1077597"/>
              <a:chExt cx="7060486" cy="5982316"/>
            </a:xfrm>
          </p:grpSpPr>
          <p:pic>
            <p:nvPicPr>
              <p:cNvPr id="42" name="Picture 2" descr="The Standard Normal Distribution | Examples, Explanations, Uses">
                <a:extLst>
                  <a:ext uri="{FF2B5EF4-FFF2-40B4-BE49-F238E27FC236}">
                    <a16:creationId xmlns:a16="http://schemas.microsoft.com/office/drawing/2014/main" id="{DAEE8E39-F1D1-4846-B860-8411BCC74A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D760E655-1BAC-4BD0-A292-37A0F10D4059}"/>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71FD3711-F1A2-4DC6-A98C-F48941F7E632}"/>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a:extLst>
                <a:ext uri="{FF2B5EF4-FFF2-40B4-BE49-F238E27FC236}">
                  <a16:creationId xmlns:a16="http://schemas.microsoft.com/office/drawing/2014/main" id="{4867F3AA-2E15-4108-AA2A-2FC088D90145}"/>
                </a:ext>
              </a:extLst>
            </p:cNvPr>
            <p:cNvGrpSpPr/>
            <p:nvPr/>
          </p:nvGrpSpPr>
          <p:grpSpPr>
            <a:xfrm>
              <a:off x="4525191" y="2667000"/>
              <a:ext cx="4534989" cy="309749"/>
              <a:chOff x="4532811" y="2667000"/>
              <a:chExt cx="4534989" cy="309749"/>
            </a:xfrm>
          </p:grpSpPr>
          <p:sp>
            <p:nvSpPr>
              <p:cNvPr id="51" name="Rectangle 50">
                <a:extLst>
                  <a:ext uri="{FF2B5EF4-FFF2-40B4-BE49-F238E27FC236}">
                    <a16:creationId xmlns:a16="http://schemas.microsoft.com/office/drawing/2014/main" id="{696EE345-AE60-49A6-A74F-1EBF6D5503BD}"/>
                  </a:ext>
                </a:extLst>
              </p:cNvPr>
              <p:cNvSpPr/>
              <p:nvPr/>
            </p:nvSpPr>
            <p:spPr>
              <a:xfrm>
                <a:off x="6607009" y="2667000"/>
                <a:ext cx="36420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D93DD409-1F44-4108-920F-FD2B52084203}"/>
                  </a:ext>
                </a:extLst>
              </p:cNvPr>
              <p:cNvSpPr/>
              <p:nvPr/>
            </p:nvSpPr>
            <p:spPr>
              <a:xfrm>
                <a:off x="735245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60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3" name="Rectangle 52">
                <a:extLst>
                  <a:ext uri="{FF2B5EF4-FFF2-40B4-BE49-F238E27FC236}">
                    <a16:creationId xmlns:a16="http://schemas.microsoft.com/office/drawing/2014/main" id="{17873635-8FBC-485C-9072-37330EFDB081}"/>
                  </a:ext>
                </a:extLst>
              </p:cNvPr>
              <p:cNvSpPr/>
              <p:nvPr/>
            </p:nvSpPr>
            <p:spPr>
              <a:xfrm>
                <a:off x="799866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70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4" name="Rectangle 53">
                <a:extLst>
                  <a:ext uri="{FF2B5EF4-FFF2-40B4-BE49-F238E27FC236}">
                    <a16:creationId xmlns:a16="http://schemas.microsoft.com/office/drawing/2014/main" id="{225BAA44-3550-4234-9098-2DA23AEFD24D}"/>
                  </a:ext>
                </a:extLst>
              </p:cNvPr>
              <p:cNvSpPr/>
              <p:nvPr/>
            </p:nvSpPr>
            <p:spPr>
              <a:xfrm>
                <a:off x="870126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80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5" name="Rectangle 54">
                <a:extLst>
                  <a:ext uri="{FF2B5EF4-FFF2-40B4-BE49-F238E27FC236}">
                    <a16:creationId xmlns:a16="http://schemas.microsoft.com/office/drawing/2014/main" id="{D554ECDF-5E86-487D-8307-0BF51B8D5F1A}"/>
                  </a:ext>
                </a:extLst>
              </p:cNvPr>
              <p:cNvSpPr/>
              <p:nvPr/>
            </p:nvSpPr>
            <p:spPr>
              <a:xfrm>
                <a:off x="4532811"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20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04FF9587-28E7-4F8F-80B7-BBE5D47B1D3C}"/>
                  </a:ext>
                </a:extLst>
              </p:cNvPr>
              <p:cNvSpPr/>
              <p:nvPr/>
            </p:nvSpPr>
            <p:spPr>
              <a:xfrm>
                <a:off x="520514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30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A68FA3EA-AB97-436F-AB27-1824CB60466B}"/>
                  </a:ext>
                </a:extLst>
              </p:cNvPr>
              <p:cNvSpPr/>
              <p:nvPr/>
            </p:nvSpPr>
            <p:spPr>
              <a:xfrm>
                <a:off x="590774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40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grpSp>
      </p:grpSp>
      <p:sp>
        <p:nvSpPr>
          <p:cNvPr id="1816" name="Rectangle 1815">
            <a:extLst>
              <a:ext uri="{FF2B5EF4-FFF2-40B4-BE49-F238E27FC236}">
                <a16:creationId xmlns:a16="http://schemas.microsoft.com/office/drawing/2014/main" id="{173895B8-60FC-4ECD-B432-04A6BB0AAC14}"/>
              </a:ext>
            </a:extLst>
          </p:cNvPr>
          <p:cNvSpPr/>
          <p:nvPr/>
        </p:nvSpPr>
        <p:spPr>
          <a:xfrm>
            <a:off x="4152304" y="562428"/>
            <a:ext cx="5038868" cy="2103120"/>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3" name="TextBox 12">
            <a:extLst>
              <a:ext uri="{FF2B5EF4-FFF2-40B4-BE49-F238E27FC236}">
                <a16:creationId xmlns:a16="http://schemas.microsoft.com/office/drawing/2014/main" id="{254EAEB2-0E57-49F0-AAC2-7A961ABC8E6F}"/>
              </a:ext>
            </a:extLst>
          </p:cNvPr>
          <p:cNvSpPr txBox="1"/>
          <p:nvPr/>
        </p:nvSpPr>
        <p:spPr bwMode="auto">
          <a:xfrm>
            <a:off x="-1" y="533400"/>
            <a:ext cx="453905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Collect D objects</a:t>
            </a:r>
            <a:b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with values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1</a:t>
            </a:r>
            <a:r>
              <a:rPr lang="en-US" altLang="en-US" sz="2400" dirty="0">
                <a:solidFill>
                  <a:srgbClr val="FFFFFF"/>
                </a:solidFill>
                <a:latin typeface="Times New Roman"/>
                <a:cs typeface="Times New Roman" panose="02020603050405020304" pitchFamily="18" charset="0"/>
                <a:sym typeface="Symbol" panose="05050102010706020507" pitchFamily="18" charset="2"/>
              </a:rPr>
              <a: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2</a:t>
            </a:r>
            <a:r>
              <a:rPr lang="en-US" altLang="en-US" sz="2400" dirty="0">
                <a:solidFill>
                  <a:srgbClr val="FFFFFF"/>
                </a:solidFill>
                <a:latin typeface="Times New Roman"/>
                <a:cs typeface="Times New Roman" panose="02020603050405020304" pitchFamily="18" charset="0"/>
                <a:sym typeface="Symbol" panose="05050102010706020507" pitchFamily="18" charset="2"/>
              </a:rPr>
              <a: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3</a:t>
            </a:r>
            <a:r>
              <a:rPr lang="en-US" altLang="en-US" sz="2400" dirty="0">
                <a:solidFill>
                  <a:srgbClr val="FFFFFF"/>
                </a:solidFill>
                <a:latin typeface="Times New Roman"/>
                <a:cs typeface="Times New Roman" panose="02020603050405020304" pitchFamily="18" charset="0"/>
                <a:sym typeface="Symbol" panose="05050102010706020507" pitchFamily="18" charset="2"/>
              </a:rPr>
              <a:t>, …, </a:t>
            </a:r>
            <a:r>
              <a:rPr lang="en-US" altLang="en-US" sz="2400" dirty="0" err="1">
                <a:solidFill>
                  <a:srgbClr val="FFFF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rgbClr val="FFFFFF"/>
                </a:solidFill>
                <a:latin typeface="Times New Roman"/>
                <a:cs typeface="Times New Roman" panose="02020603050405020304" pitchFamily="18" charset="0"/>
                <a:sym typeface="Symbol" panose="05050102010706020507" pitchFamily="18" charset="2"/>
              </a:rPr>
              <a:t>D</a:t>
            </a:r>
            <a:r>
              <a:rPr lang="en-US" altLang="en-US" sz="2400" dirty="0">
                <a:solidFill>
                  <a:srgbClr val="FFFFFF"/>
                </a:solidFill>
                <a:latin typeface="Times New Roman"/>
                <a:cs typeface="Times New Roman" panose="02020603050405020304" pitchFamily="18" charset="0"/>
                <a:sym typeface="Symbol" panose="05050102010706020507" pitchFamily="18" charset="2"/>
              </a:rPr>
              <a:t>.</a:t>
            </a:r>
          </a:p>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We don’t know how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these numbers are created.</a:t>
            </a:r>
          </a:p>
          <a:p>
            <a:pPr lvl="0">
              <a:defRPr/>
            </a:pPr>
            <a:r>
              <a:rPr lang="en-US" altLang="en-US" sz="1200" dirty="0">
                <a:solidFill>
                  <a:srgbClr val="FFFFFF"/>
                </a:solidFill>
                <a:latin typeface="Times New Roman"/>
                <a:cs typeface="Times New Roman" panose="02020603050405020304" pitchFamily="18" charset="0"/>
                <a:sym typeface="Symbol" panose="05050102010706020507" pitchFamily="18" charset="2"/>
              </a:rPr>
              <a:t>  </a:t>
            </a:r>
          </a:p>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Let’s pretend they were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created as follows:</a:t>
            </a:r>
          </a:p>
          <a:p>
            <a:pPr marL="800100" lvl="1"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Flip a coin n=100 times</a:t>
            </a:r>
          </a:p>
          <a:p>
            <a:pPr marL="800100" lvl="1"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p:txBody>
      </p:sp>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76200" y="-152400"/>
            <a:ext cx="9296400" cy="838200"/>
          </a:xfrm>
        </p:spPr>
        <p:txBody>
          <a:bodyPr/>
          <a:lstStyle/>
          <a:p>
            <a:r>
              <a:rPr lang="en-US" b="0" dirty="0">
                <a:effectLst/>
                <a:latin typeface="Times New Roman" panose="02020603050405020304" pitchFamily="18" charset="0"/>
              </a:rPr>
              <a:t>Maximum Likelihood = Machine Learning</a:t>
            </a:r>
          </a:p>
        </p:txBody>
      </p:sp>
      <p:grpSp>
        <p:nvGrpSpPr>
          <p:cNvPr id="17" name="Group 16">
            <a:extLst>
              <a:ext uri="{FF2B5EF4-FFF2-40B4-BE49-F238E27FC236}">
                <a16:creationId xmlns:a16="http://schemas.microsoft.com/office/drawing/2014/main" id="{F927036E-1F7E-4AD6-8DAD-079ACD5B021C}"/>
              </a:ext>
            </a:extLst>
          </p:cNvPr>
          <p:cNvGrpSpPr/>
          <p:nvPr/>
        </p:nvGrpSpPr>
        <p:grpSpPr>
          <a:xfrm>
            <a:off x="5400719" y="953242"/>
            <a:ext cx="4276681" cy="1717602"/>
            <a:chOff x="4648200" y="953242"/>
            <a:chExt cx="4276681" cy="1717602"/>
          </a:xfrm>
        </p:grpSpPr>
        <p:sp>
          <p:nvSpPr>
            <p:cNvPr id="107" name="Rectangle 106">
              <a:extLst>
                <a:ext uri="{FF2B5EF4-FFF2-40B4-BE49-F238E27FC236}">
                  <a16:creationId xmlns:a16="http://schemas.microsoft.com/office/drawing/2014/main" id="{67674993-D39D-4908-8DE6-182876EFA718}"/>
                </a:ext>
              </a:extLst>
            </p:cNvPr>
            <p:cNvSpPr/>
            <p:nvPr/>
          </p:nvSpPr>
          <p:spPr>
            <a:xfrm>
              <a:off x="6830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 name="Rectangle 109">
              <a:extLst>
                <a:ext uri="{FF2B5EF4-FFF2-40B4-BE49-F238E27FC236}">
                  <a16:creationId xmlns:a16="http://schemas.microsoft.com/office/drawing/2014/main" id="{A30DC1F1-313A-4A79-AFBC-AFA77B408BB7}"/>
                </a:ext>
              </a:extLst>
            </p:cNvPr>
            <p:cNvSpPr/>
            <p:nvPr/>
          </p:nvSpPr>
          <p:spPr>
            <a:xfrm>
              <a:off x="7041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2" name="Rectangle 111">
              <a:extLst>
                <a:ext uri="{FF2B5EF4-FFF2-40B4-BE49-F238E27FC236}">
                  <a16:creationId xmlns:a16="http://schemas.microsoft.com/office/drawing/2014/main" id="{FAE2F1DD-5972-4BA0-80C4-94738818080C}"/>
                </a:ext>
              </a:extLst>
            </p:cNvPr>
            <p:cNvSpPr/>
            <p:nvPr/>
          </p:nvSpPr>
          <p:spPr>
            <a:xfrm>
              <a:off x="718146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4" name="Rectangle 113">
              <a:extLst>
                <a:ext uri="{FF2B5EF4-FFF2-40B4-BE49-F238E27FC236}">
                  <a16:creationId xmlns:a16="http://schemas.microsoft.com/office/drawing/2014/main" id="{4674C7EF-100E-43C0-A80F-E95466C922AF}"/>
                </a:ext>
              </a:extLst>
            </p:cNvPr>
            <p:cNvSpPr/>
            <p:nvPr/>
          </p:nvSpPr>
          <p:spPr>
            <a:xfrm>
              <a:off x="73218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 name="Rectangle 115">
              <a:extLst>
                <a:ext uri="{FF2B5EF4-FFF2-40B4-BE49-F238E27FC236}">
                  <a16:creationId xmlns:a16="http://schemas.microsoft.com/office/drawing/2014/main" id="{D4ED1EDB-A570-49AF-A619-629B23ABB4E6}"/>
                </a:ext>
              </a:extLst>
            </p:cNvPr>
            <p:cNvSpPr/>
            <p:nvPr/>
          </p:nvSpPr>
          <p:spPr>
            <a:xfrm>
              <a:off x="74626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7" name="Rectangle 116">
              <a:extLst>
                <a:ext uri="{FF2B5EF4-FFF2-40B4-BE49-F238E27FC236}">
                  <a16:creationId xmlns:a16="http://schemas.microsoft.com/office/drawing/2014/main" id="{573CCA34-58EE-40BF-9045-B87DF1809BCD}"/>
                </a:ext>
              </a:extLst>
            </p:cNvPr>
            <p:cNvSpPr/>
            <p:nvPr/>
          </p:nvSpPr>
          <p:spPr>
            <a:xfrm>
              <a:off x="75328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8" name="Rectangle 117">
              <a:extLst>
                <a:ext uri="{FF2B5EF4-FFF2-40B4-BE49-F238E27FC236}">
                  <a16:creationId xmlns:a16="http://schemas.microsoft.com/office/drawing/2014/main" id="{B9045A40-E810-43E9-B065-89CFF7E9D6BF}"/>
                </a:ext>
              </a:extLst>
            </p:cNvPr>
            <p:cNvSpPr/>
            <p:nvPr/>
          </p:nvSpPr>
          <p:spPr>
            <a:xfrm>
              <a:off x="760309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9" name="Rectangle 118">
              <a:extLst>
                <a:ext uri="{FF2B5EF4-FFF2-40B4-BE49-F238E27FC236}">
                  <a16:creationId xmlns:a16="http://schemas.microsoft.com/office/drawing/2014/main" id="{55AA8852-9813-46C0-AFA9-9230080D5B35}"/>
                </a:ext>
              </a:extLst>
            </p:cNvPr>
            <p:cNvSpPr/>
            <p:nvPr/>
          </p:nvSpPr>
          <p:spPr>
            <a:xfrm>
              <a:off x="76733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0" name="Rectangle 119">
              <a:extLst>
                <a:ext uri="{FF2B5EF4-FFF2-40B4-BE49-F238E27FC236}">
                  <a16:creationId xmlns:a16="http://schemas.microsoft.com/office/drawing/2014/main" id="{7F096EEE-460D-4B86-95C6-B7401C6834ED}"/>
                </a:ext>
              </a:extLst>
            </p:cNvPr>
            <p:cNvSpPr/>
            <p:nvPr/>
          </p:nvSpPr>
          <p:spPr>
            <a:xfrm>
              <a:off x="774351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1" name="Rectangle 120">
              <a:extLst>
                <a:ext uri="{FF2B5EF4-FFF2-40B4-BE49-F238E27FC236}">
                  <a16:creationId xmlns:a16="http://schemas.microsoft.com/office/drawing/2014/main" id="{8B55BE2F-007B-4B5A-BEB8-083765CC1102}"/>
                </a:ext>
              </a:extLst>
            </p:cNvPr>
            <p:cNvSpPr/>
            <p:nvPr/>
          </p:nvSpPr>
          <p:spPr>
            <a:xfrm>
              <a:off x="781372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 name="Rectangle 121">
              <a:extLst>
                <a:ext uri="{FF2B5EF4-FFF2-40B4-BE49-F238E27FC236}">
                  <a16:creationId xmlns:a16="http://schemas.microsoft.com/office/drawing/2014/main" id="{11005A65-2D68-44C7-AA3D-7C8D5C3BE1ED}"/>
                </a:ext>
              </a:extLst>
            </p:cNvPr>
            <p:cNvSpPr/>
            <p:nvPr/>
          </p:nvSpPr>
          <p:spPr>
            <a:xfrm>
              <a:off x="788393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3" name="Rectangle 122">
              <a:extLst>
                <a:ext uri="{FF2B5EF4-FFF2-40B4-BE49-F238E27FC236}">
                  <a16:creationId xmlns:a16="http://schemas.microsoft.com/office/drawing/2014/main" id="{F877EF3D-2814-4449-A95E-B6691F4F2D38}"/>
                </a:ext>
              </a:extLst>
            </p:cNvPr>
            <p:cNvSpPr/>
            <p:nvPr/>
          </p:nvSpPr>
          <p:spPr>
            <a:xfrm>
              <a:off x="795414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4" name="Rectangle 123">
              <a:extLst>
                <a:ext uri="{FF2B5EF4-FFF2-40B4-BE49-F238E27FC236}">
                  <a16:creationId xmlns:a16="http://schemas.microsoft.com/office/drawing/2014/main" id="{B2045324-7DF9-4EFB-BF98-F7AFEB86A696}"/>
                </a:ext>
              </a:extLst>
            </p:cNvPr>
            <p:cNvSpPr/>
            <p:nvPr/>
          </p:nvSpPr>
          <p:spPr>
            <a:xfrm>
              <a:off x="802435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5" name="Rectangle 124">
              <a:extLst>
                <a:ext uri="{FF2B5EF4-FFF2-40B4-BE49-F238E27FC236}">
                  <a16:creationId xmlns:a16="http://schemas.microsoft.com/office/drawing/2014/main" id="{CAE1EF2D-FADB-4B9F-8AAE-4D6F151BB158}"/>
                </a:ext>
              </a:extLst>
            </p:cNvPr>
            <p:cNvSpPr/>
            <p:nvPr/>
          </p:nvSpPr>
          <p:spPr>
            <a:xfrm>
              <a:off x="80945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6" name="Rectangle 125">
              <a:extLst>
                <a:ext uri="{FF2B5EF4-FFF2-40B4-BE49-F238E27FC236}">
                  <a16:creationId xmlns:a16="http://schemas.microsoft.com/office/drawing/2014/main" id="{36927D6F-815F-4ECE-8320-31C4BB35E563}"/>
                </a:ext>
              </a:extLst>
            </p:cNvPr>
            <p:cNvSpPr/>
            <p:nvPr/>
          </p:nvSpPr>
          <p:spPr>
            <a:xfrm>
              <a:off x="8169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7" name="Rectangle 126">
              <a:extLst>
                <a:ext uri="{FF2B5EF4-FFF2-40B4-BE49-F238E27FC236}">
                  <a16:creationId xmlns:a16="http://schemas.microsoft.com/office/drawing/2014/main" id="{0311DE77-3840-4CB6-AB36-3F0FF8F0E976}"/>
                </a:ext>
              </a:extLst>
            </p:cNvPr>
            <p:cNvSpPr/>
            <p:nvPr/>
          </p:nvSpPr>
          <p:spPr>
            <a:xfrm>
              <a:off x="8240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 name="Rectangle 127">
              <a:extLst>
                <a:ext uri="{FF2B5EF4-FFF2-40B4-BE49-F238E27FC236}">
                  <a16:creationId xmlns:a16="http://schemas.microsoft.com/office/drawing/2014/main" id="{04484E55-CC6A-4CE0-A81F-24E23797C885}"/>
                </a:ext>
              </a:extLst>
            </p:cNvPr>
            <p:cNvSpPr/>
            <p:nvPr/>
          </p:nvSpPr>
          <p:spPr>
            <a:xfrm>
              <a:off x="831032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 name="Rectangle 128">
              <a:extLst>
                <a:ext uri="{FF2B5EF4-FFF2-40B4-BE49-F238E27FC236}">
                  <a16:creationId xmlns:a16="http://schemas.microsoft.com/office/drawing/2014/main" id="{F2F5F7B5-B2F5-49DA-A4E4-654578C5ED5C}"/>
                </a:ext>
              </a:extLst>
            </p:cNvPr>
            <p:cNvSpPr/>
            <p:nvPr/>
          </p:nvSpPr>
          <p:spPr>
            <a:xfrm>
              <a:off x="838053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6735B336-92B5-4551-86EC-3B4983B4E009}"/>
                </a:ext>
              </a:extLst>
            </p:cNvPr>
            <p:cNvSpPr/>
            <p:nvPr/>
          </p:nvSpPr>
          <p:spPr>
            <a:xfrm>
              <a:off x="8450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290AE797-BD80-4DAC-9292-B2C8C4E3F8DD}"/>
                </a:ext>
              </a:extLst>
            </p:cNvPr>
            <p:cNvSpPr/>
            <p:nvPr/>
          </p:nvSpPr>
          <p:spPr>
            <a:xfrm>
              <a:off x="852095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2" name="Rectangle 131">
              <a:extLst>
                <a:ext uri="{FF2B5EF4-FFF2-40B4-BE49-F238E27FC236}">
                  <a16:creationId xmlns:a16="http://schemas.microsoft.com/office/drawing/2014/main" id="{4404CCD5-4231-435F-86C5-CCDA1FA62DF7}"/>
                </a:ext>
              </a:extLst>
            </p:cNvPr>
            <p:cNvSpPr/>
            <p:nvPr/>
          </p:nvSpPr>
          <p:spPr>
            <a:xfrm>
              <a:off x="859116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3" name="Rectangle 132">
              <a:extLst>
                <a:ext uri="{FF2B5EF4-FFF2-40B4-BE49-F238E27FC236}">
                  <a16:creationId xmlns:a16="http://schemas.microsoft.com/office/drawing/2014/main" id="{E70B4CC7-B29C-4BC5-8532-E2377B8C1738}"/>
                </a:ext>
              </a:extLst>
            </p:cNvPr>
            <p:cNvSpPr/>
            <p:nvPr/>
          </p:nvSpPr>
          <p:spPr>
            <a:xfrm>
              <a:off x="86613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 name="Rectangle 133">
              <a:extLst>
                <a:ext uri="{FF2B5EF4-FFF2-40B4-BE49-F238E27FC236}">
                  <a16:creationId xmlns:a16="http://schemas.microsoft.com/office/drawing/2014/main" id="{DD58DDC0-94CF-40EA-9EAF-C00F3A6FB32F}"/>
                </a:ext>
              </a:extLst>
            </p:cNvPr>
            <p:cNvSpPr/>
            <p:nvPr/>
          </p:nvSpPr>
          <p:spPr>
            <a:xfrm>
              <a:off x="87315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 name="Rectangle 134">
              <a:extLst>
                <a:ext uri="{FF2B5EF4-FFF2-40B4-BE49-F238E27FC236}">
                  <a16:creationId xmlns:a16="http://schemas.microsoft.com/office/drawing/2014/main" id="{7CE60028-4526-4586-B58D-B29A267E88D3}"/>
                </a:ext>
              </a:extLst>
            </p:cNvPr>
            <p:cNvSpPr/>
            <p:nvPr/>
          </p:nvSpPr>
          <p:spPr>
            <a:xfrm>
              <a:off x="88017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6" name="Rectangle 135">
              <a:extLst>
                <a:ext uri="{FF2B5EF4-FFF2-40B4-BE49-F238E27FC236}">
                  <a16:creationId xmlns:a16="http://schemas.microsoft.com/office/drawing/2014/main" id="{82943589-41B5-4EA8-9FDB-41B3904A2D86}"/>
                </a:ext>
              </a:extLst>
            </p:cNvPr>
            <p:cNvSpPr/>
            <p:nvPr/>
          </p:nvSpPr>
          <p:spPr>
            <a:xfrm>
              <a:off x="88709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 name="Rectangle 168">
              <a:extLst>
                <a:ext uri="{FF2B5EF4-FFF2-40B4-BE49-F238E27FC236}">
                  <a16:creationId xmlns:a16="http://schemas.microsoft.com/office/drawing/2014/main" id="{A59FF29E-204B-4E29-8913-53EAC145D700}"/>
                </a:ext>
              </a:extLst>
            </p:cNvPr>
            <p:cNvSpPr/>
            <p:nvPr/>
          </p:nvSpPr>
          <p:spPr>
            <a:xfrm>
              <a:off x="676021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 name="Rectangle 169">
              <a:extLst>
                <a:ext uri="{FF2B5EF4-FFF2-40B4-BE49-F238E27FC236}">
                  <a16:creationId xmlns:a16="http://schemas.microsoft.com/office/drawing/2014/main" id="{DB1EF801-7A00-4224-8B64-306FDACAD67E}"/>
                </a:ext>
              </a:extLst>
            </p:cNvPr>
            <p:cNvSpPr/>
            <p:nvPr/>
          </p:nvSpPr>
          <p:spPr>
            <a:xfrm>
              <a:off x="683041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 name="Rectangle 171">
              <a:extLst>
                <a:ext uri="{FF2B5EF4-FFF2-40B4-BE49-F238E27FC236}">
                  <a16:creationId xmlns:a16="http://schemas.microsoft.com/office/drawing/2014/main" id="{91FB38BC-9547-489C-AD7B-E155C55BBD8E}"/>
                </a:ext>
              </a:extLst>
            </p:cNvPr>
            <p:cNvSpPr/>
            <p:nvPr/>
          </p:nvSpPr>
          <p:spPr>
            <a:xfrm>
              <a:off x="697083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 name="Rectangle 172">
              <a:extLst>
                <a:ext uri="{FF2B5EF4-FFF2-40B4-BE49-F238E27FC236}">
                  <a16:creationId xmlns:a16="http://schemas.microsoft.com/office/drawing/2014/main" id="{74D98E3F-C163-4348-BCE9-410E93D09BD8}"/>
                </a:ext>
              </a:extLst>
            </p:cNvPr>
            <p:cNvSpPr/>
            <p:nvPr/>
          </p:nvSpPr>
          <p:spPr>
            <a:xfrm>
              <a:off x="70410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 name="Rectangle 173">
              <a:extLst>
                <a:ext uri="{FF2B5EF4-FFF2-40B4-BE49-F238E27FC236}">
                  <a16:creationId xmlns:a16="http://schemas.microsoft.com/office/drawing/2014/main" id="{F4B58CEB-7160-4C59-AD92-6B98C7AED417}"/>
                </a:ext>
              </a:extLst>
            </p:cNvPr>
            <p:cNvSpPr/>
            <p:nvPr/>
          </p:nvSpPr>
          <p:spPr>
            <a:xfrm>
              <a:off x="711125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 name="Rectangle 174">
              <a:extLst>
                <a:ext uri="{FF2B5EF4-FFF2-40B4-BE49-F238E27FC236}">
                  <a16:creationId xmlns:a16="http://schemas.microsoft.com/office/drawing/2014/main" id="{AC8C90F4-A041-432B-971F-84FC0CBB2A47}"/>
                </a:ext>
              </a:extLst>
            </p:cNvPr>
            <p:cNvSpPr/>
            <p:nvPr/>
          </p:nvSpPr>
          <p:spPr>
            <a:xfrm>
              <a:off x="718146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20A13E12-A2E6-4B86-B202-DE4EA0D1B3BB}"/>
                </a:ext>
              </a:extLst>
            </p:cNvPr>
            <p:cNvSpPr/>
            <p:nvPr/>
          </p:nvSpPr>
          <p:spPr>
            <a:xfrm>
              <a:off x="725167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 name="Rectangle 176">
              <a:extLst>
                <a:ext uri="{FF2B5EF4-FFF2-40B4-BE49-F238E27FC236}">
                  <a16:creationId xmlns:a16="http://schemas.microsoft.com/office/drawing/2014/main" id="{950B36AF-084C-4D0D-A5A2-E64B22086C1C}"/>
                </a:ext>
              </a:extLst>
            </p:cNvPr>
            <p:cNvSpPr/>
            <p:nvPr/>
          </p:nvSpPr>
          <p:spPr>
            <a:xfrm>
              <a:off x="732188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 name="Rectangle 177">
              <a:extLst>
                <a:ext uri="{FF2B5EF4-FFF2-40B4-BE49-F238E27FC236}">
                  <a16:creationId xmlns:a16="http://schemas.microsoft.com/office/drawing/2014/main" id="{C5DA12D9-BD3B-492C-94E0-7B7D1F3E0900}"/>
                </a:ext>
              </a:extLst>
            </p:cNvPr>
            <p:cNvSpPr/>
            <p:nvPr/>
          </p:nvSpPr>
          <p:spPr>
            <a:xfrm>
              <a:off x="739209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AF386B8E-6C2B-40F0-A53F-E527E464B567}"/>
                </a:ext>
              </a:extLst>
            </p:cNvPr>
            <p:cNvSpPr/>
            <p:nvPr/>
          </p:nvSpPr>
          <p:spPr>
            <a:xfrm>
              <a:off x="746267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 name="Rectangle 179">
              <a:extLst>
                <a:ext uri="{FF2B5EF4-FFF2-40B4-BE49-F238E27FC236}">
                  <a16:creationId xmlns:a16="http://schemas.microsoft.com/office/drawing/2014/main" id="{07F6399C-AE9B-44C8-827E-D25DDEA59383}"/>
                </a:ext>
              </a:extLst>
            </p:cNvPr>
            <p:cNvSpPr/>
            <p:nvPr/>
          </p:nvSpPr>
          <p:spPr>
            <a:xfrm>
              <a:off x="753288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 name="Rectangle 180">
              <a:extLst>
                <a:ext uri="{FF2B5EF4-FFF2-40B4-BE49-F238E27FC236}">
                  <a16:creationId xmlns:a16="http://schemas.microsoft.com/office/drawing/2014/main" id="{1A854972-A2CB-46FA-AEA1-0336AA32A035}"/>
                </a:ext>
              </a:extLst>
            </p:cNvPr>
            <p:cNvSpPr/>
            <p:nvPr/>
          </p:nvSpPr>
          <p:spPr>
            <a:xfrm>
              <a:off x="760309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2" name="Rectangle 181">
              <a:extLst>
                <a:ext uri="{FF2B5EF4-FFF2-40B4-BE49-F238E27FC236}">
                  <a16:creationId xmlns:a16="http://schemas.microsoft.com/office/drawing/2014/main" id="{62293A0C-75B6-420E-9032-2A6C7DB94D42}"/>
                </a:ext>
              </a:extLst>
            </p:cNvPr>
            <p:cNvSpPr/>
            <p:nvPr/>
          </p:nvSpPr>
          <p:spPr>
            <a:xfrm>
              <a:off x="767330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3" name="Rectangle 182">
              <a:extLst>
                <a:ext uri="{FF2B5EF4-FFF2-40B4-BE49-F238E27FC236}">
                  <a16:creationId xmlns:a16="http://schemas.microsoft.com/office/drawing/2014/main" id="{2B2CDF9F-F3F2-49F9-9627-6ABAFEF0BE4B}"/>
                </a:ext>
              </a:extLst>
            </p:cNvPr>
            <p:cNvSpPr/>
            <p:nvPr/>
          </p:nvSpPr>
          <p:spPr>
            <a:xfrm>
              <a:off x="774351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4" name="Rectangle 183">
              <a:extLst>
                <a:ext uri="{FF2B5EF4-FFF2-40B4-BE49-F238E27FC236}">
                  <a16:creationId xmlns:a16="http://schemas.microsoft.com/office/drawing/2014/main" id="{ADAB14C5-857E-4260-A176-6084EBD31EA0}"/>
                </a:ext>
              </a:extLst>
            </p:cNvPr>
            <p:cNvSpPr/>
            <p:nvPr/>
          </p:nvSpPr>
          <p:spPr>
            <a:xfrm>
              <a:off x="781372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5" name="Rectangle 184">
              <a:extLst>
                <a:ext uri="{FF2B5EF4-FFF2-40B4-BE49-F238E27FC236}">
                  <a16:creationId xmlns:a16="http://schemas.microsoft.com/office/drawing/2014/main" id="{92C6BF4E-BBF7-4341-B611-29DD80F7B09B}"/>
                </a:ext>
              </a:extLst>
            </p:cNvPr>
            <p:cNvSpPr/>
            <p:nvPr/>
          </p:nvSpPr>
          <p:spPr>
            <a:xfrm>
              <a:off x="788393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6" name="Rectangle 185">
              <a:extLst>
                <a:ext uri="{FF2B5EF4-FFF2-40B4-BE49-F238E27FC236}">
                  <a16:creationId xmlns:a16="http://schemas.microsoft.com/office/drawing/2014/main" id="{A9AAD80D-61A0-42CA-8F55-64C13A3EFE2E}"/>
                </a:ext>
              </a:extLst>
            </p:cNvPr>
            <p:cNvSpPr/>
            <p:nvPr/>
          </p:nvSpPr>
          <p:spPr>
            <a:xfrm>
              <a:off x="7954141"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7" name="Rectangle 186">
              <a:extLst>
                <a:ext uri="{FF2B5EF4-FFF2-40B4-BE49-F238E27FC236}">
                  <a16:creationId xmlns:a16="http://schemas.microsoft.com/office/drawing/2014/main" id="{23704A74-35B6-48CE-8A7A-F6E20B26D2D7}"/>
                </a:ext>
              </a:extLst>
            </p:cNvPr>
            <p:cNvSpPr/>
            <p:nvPr/>
          </p:nvSpPr>
          <p:spPr>
            <a:xfrm>
              <a:off x="802435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8" name="Rectangle 187">
              <a:extLst>
                <a:ext uri="{FF2B5EF4-FFF2-40B4-BE49-F238E27FC236}">
                  <a16:creationId xmlns:a16="http://schemas.microsoft.com/office/drawing/2014/main" id="{068771FC-A40B-454A-A0DD-DA7065F81F1A}"/>
                </a:ext>
              </a:extLst>
            </p:cNvPr>
            <p:cNvSpPr/>
            <p:nvPr/>
          </p:nvSpPr>
          <p:spPr>
            <a:xfrm>
              <a:off x="809455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9" name="Rectangle 188">
              <a:extLst>
                <a:ext uri="{FF2B5EF4-FFF2-40B4-BE49-F238E27FC236}">
                  <a16:creationId xmlns:a16="http://schemas.microsoft.com/office/drawing/2014/main" id="{BE0A85BD-57FF-4709-AF7A-BB3D87A80E91}"/>
                </a:ext>
              </a:extLst>
            </p:cNvPr>
            <p:cNvSpPr/>
            <p:nvPr/>
          </p:nvSpPr>
          <p:spPr>
            <a:xfrm>
              <a:off x="816990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0" name="Rectangle 189">
              <a:extLst>
                <a:ext uri="{FF2B5EF4-FFF2-40B4-BE49-F238E27FC236}">
                  <a16:creationId xmlns:a16="http://schemas.microsoft.com/office/drawing/2014/main" id="{EAD48DAD-9B0E-4859-B5BA-BB5F2A44651A}"/>
                </a:ext>
              </a:extLst>
            </p:cNvPr>
            <p:cNvSpPr/>
            <p:nvPr/>
          </p:nvSpPr>
          <p:spPr>
            <a:xfrm>
              <a:off x="824011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1" name="Rectangle 190">
              <a:extLst>
                <a:ext uri="{FF2B5EF4-FFF2-40B4-BE49-F238E27FC236}">
                  <a16:creationId xmlns:a16="http://schemas.microsoft.com/office/drawing/2014/main" id="{A80B69F1-879E-444A-A9CB-2D62693A42BB}"/>
                </a:ext>
              </a:extLst>
            </p:cNvPr>
            <p:cNvSpPr/>
            <p:nvPr/>
          </p:nvSpPr>
          <p:spPr>
            <a:xfrm>
              <a:off x="831032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37F61758-A110-4F9A-BAEF-13A0524C5FDD}"/>
                </a:ext>
              </a:extLst>
            </p:cNvPr>
            <p:cNvSpPr/>
            <p:nvPr/>
          </p:nvSpPr>
          <p:spPr>
            <a:xfrm>
              <a:off x="838053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1" name="Rectangle 230">
              <a:extLst>
                <a:ext uri="{FF2B5EF4-FFF2-40B4-BE49-F238E27FC236}">
                  <a16:creationId xmlns:a16="http://schemas.microsoft.com/office/drawing/2014/main" id="{5D13EC27-2978-409E-A323-8B68797946D0}"/>
                </a:ext>
              </a:extLst>
            </p:cNvPr>
            <p:cNvSpPr/>
            <p:nvPr/>
          </p:nvSpPr>
          <p:spPr>
            <a:xfrm>
              <a:off x="676021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2" name="Rectangle 231">
              <a:extLst>
                <a:ext uri="{FF2B5EF4-FFF2-40B4-BE49-F238E27FC236}">
                  <a16:creationId xmlns:a16="http://schemas.microsoft.com/office/drawing/2014/main" id="{2FCC6233-329D-4501-9C1D-169BA887F6B3}"/>
                </a:ext>
              </a:extLst>
            </p:cNvPr>
            <p:cNvSpPr/>
            <p:nvPr/>
          </p:nvSpPr>
          <p:spPr>
            <a:xfrm>
              <a:off x="683041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3" name="Rectangle 232">
              <a:extLst>
                <a:ext uri="{FF2B5EF4-FFF2-40B4-BE49-F238E27FC236}">
                  <a16:creationId xmlns:a16="http://schemas.microsoft.com/office/drawing/2014/main" id="{84BAD53F-1EF2-474B-8052-C24C75E8E65A}"/>
                </a:ext>
              </a:extLst>
            </p:cNvPr>
            <p:cNvSpPr/>
            <p:nvPr/>
          </p:nvSpPr>
          <p:spPr>
            <a:xfrm>
              <a:off x="6900628"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04082C68-D2CE-4F19-AC8F-9006EE3B1D83}"/>
                </a:ext>
              </a:extLst>
            </p:cNvPr>
            <p:cNvSpPr/>
            <p:nvPr/>
          </p:nvSpPr>
          <p:spPr>
            <a:xfrm>
              <a:off x="697083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5" name="Rectangle 234">
              <a:extLst>
                <a:ext uri="{FF2B5EF4-FFF2-40B4-BE49-F238E27FC236}">
                  <a16:creationId xmlns:a16="http://schemas.microsoft.com/office/drawing/2014/main" id="{3652B858-DA82-4372-A259-5B2A31EB3E1C}"/>
                </a:ext>
              </a:extLst>
            </p:cNvPr>
            <p:cNvSpPr/>
            <p:nvPr/>
          </p:nvSpPr>
          <p:spPr>
            <a:xfrm>
              <a:off x="704104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6" name="Rectangle 235">
              <a:extLst>
                <a:ext uri="{FF2B5EF4-FFF2-40B4-BE49-F238E27FC236}">
                  <a16:creationId xmlns:a16="http://schemas.microsoft.com/office/drawing/2014/main" id="{4123A2E8-5FB6-4E09-8AE5-E3670AEBA989}"/>
                </a:ext>
              </a:extLst>
            </p:cNvPr>
            <p:cNvSpPr/>
            <p:nvPr/>
          </p:nvSpPr>
          <p:spPr>
            <a:xfrm>
              <a:off x="711125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7" name="Rectangle 236">
              <a:extLst>
                <a:ext uri="{FF2B5EF4-FFF2-40B4-BE49-F238E27FC236}">
                  <a16:creationId xmlns:a16="http://schemas.microsoft.com/office/drawing/2014/main" id="{9FA90930-5652-4101-AE47-C6D205D878A4}"/>
                </a:ext>
              </a:extLst>
            </p:cNvPr>
            <p:cNvSpPr/>
            <p:nvPr/>
          </p:nvSpPr>
          <p:spPr>
            <a:xfrm>
              <a:off x="718146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8" name="Rectangle 237">
              <a:extLst>
                <a:ext uri="{FF2B5EF4-FFF2-40B4-BE49-F238E27FC236}">
                  <a16:creationId xmlns:a16="http://schemas.microsoft.com/office/drawing/2014/main" id="{6F6A9B03-3605-4886-8A5F-287FAE68E85B}"/>
                </a:ext>
              </a:extLst>
            </p:cNvPr>
            <p:cNvSpPr/>
            <p:nvPr/>
          </p:nvSpPr>
          <p:spPr>
            <a:xfrm>
              <a:off x="725167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9" name="Rectangle 238">
              <a:extLst>
                <a:ext uri="{FF2B5EF4-FFF2-40B4-BE49-F238E27FC236}">
                  <a16:creationId xmlns:a16="http://schemas.microsoft.com/office/drawing/2014/main" id="{7E1D39C6-BDB1-4D8C-BF01-D780AEBB107B}"/>
                </a:ext>
              </a:extLst>
            </p:cNvPr>
            <p:cNvSpPr/>
            <p:nvPr/>
          </p:nvSpPr>
          <p:spPr>
            <a:xfrm>
              <a:off x="732188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CEA7A4C0-176D-4B19-8AEE-D618E55A2B5A}"/>
                </a:ext>
              </a:extLst>
            </p:cNvPr>
            <p:cNvSpPr/>
            <p:nvPr/>
          </p:nvSpPr>
          <p:spPr>
            <a:xfrm>
              <a:off x="739209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1" name="Rectangle 240">
              <a:extLst>
                <a:ext uri="{FF2B5EF4-FFF2-40B4-BE49-F238E27FC236}">
                  <a16:creationId xmlns:a16="http://schemas.microsoft.com/office/drawing/2014/main" id="{FD7E0927-66B8-467A-830D-F4594DE43FF4}"/>
                </a:ext>
              </a:extLst>
            </p:cNvPr>
            <p:cNvSpPr/>
            <p:nvPr/>
          </p:nvSpPr>
          <p:spPr>
            <a:xfrm>
              <a:off x="746267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2" name="Rectangle 241">
              <a:extLst>
                <a:ext uri="{FF2B5EF4-FFF2-40B4-BE49-F238E27FC236}">
                  <a16:creationId xmlns:a16="http://schemas.microsoft.com/office/drawing/2014/main" id="{155984DA-73DA-4846-A28E-C6AC2302C6B1}"/>
                </a:ext>
              </a:extLst>
            </p:cNvPr>
            <p:cNvSpPr/>
            <p:nvPr/>
          </p:nvSpPr>
          <p:spPr>
            <a:xfrm>
              <a:off x="753288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3" name="Rectangle 242">
              <a:extLst>
                <a:ext uri="{FF2B5EF4-FFF2-40B4-BE49-F238E27FC236}">
                  <a16:creationId xmlns:a16="http://schemas.microsoft.com/office/drawing/2014/main" id="{F550EFFB-2A33-494A-AC4D-1558CB0E771C}"/>
                </a:ext>
              </a:extLst>
            </p:cNvPr>
            <p:cNvSpPr/>
            <p:nvPr/>
          </p:nvSpPr>
          <p:spPr>
            <a:xfrm>
              <a:off x="760309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4" name="Rectangle 243">
              <a:extLst>
                <a:ext uri="{FF2B5EF4-FFF2-40B4-BE49-F238E27FC236}">
                  <a16:creationId xmlns:a16="http://schemas.microsoft.com/office/drawing/2014/main" id="{82BDADC6-F9A5-4C27-8BD2-A7C18EA12AFE}"/>
                </a:ext>
              </a:extLst>
            </p:cNvPr>
            <p:cNvSpPr/>
            <p:nvPr/>
          </p:nvSpPr>
          <p:spPr>
            <a:xfrm>
              <a:off x="767330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5" name="Rectangle 244">
              <a:extLst>
                <a:ext uri="{FF2B5EF4-FFF2-40B4-BE49-F238E27FC236}">
                  <a16:creationId xmlns:a16="http://schemas.microsoft.com/office/drawing/2014/main" id="{E80027BD-54E2-4C6B-B38E-369E6ED7497B}"/>
                </a:ext>
              </a:extLst>
            </p:cNvPr>
            <p:cNvSpPr/>
            <p:nvPr/>
          </p:nvSpPr>
          <p:spPr>
            <a:xfrm>
              <a:off x="774351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6" name="Rectangle 245">
              <a:extLst>
                <a:ext uri="{FF2B5EF4-FFF2-40B4-BE49-F238E27FC236}">
                  <a16:creationId xmlns:a16="http://schemas.microsoft.com/office/drawing/2014/main" id="{AD7CC487-7A26-4C94-B356-2743F5DDFAEC}"/>
                </a:ext>
              </a:extLst>
            </p:cNvPr>
            <p:cNvSpPr/>
            <p:nvPr/>
          </p:nvSpPr>
          <p:spPr>
            <a:xfrm>
              <a:off x="781372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7" name="Rectangle 246">
              <a:extLst>
                <a:ext uri="{FF2B5EF4-FFF2-40B4-BE49-F238E27FC236}">
                  <a16:creationId xmlns:a16="http://schemas.microsoft.com/office/drawing/2014/main" id="{2E5F8E55-1C48-4F91-8BC5-5EEB37E7C2AB}"/>
                </a:ext>
              </a:extLst>
            </p:cNvPr>
            <p:cNvSpPr/>
            <p:nvPr/>
          </p:nvSpPr>
          <p:spPr>
            <a:xfrm>
              <a:off x="788393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14A4F752-9B73-43AF-A883-105C8E47403A}"/>
                </a:ext>
              </a:extLst>
            </p:cNvPr>
            <p:cNvSpPr/>
            <p:nvPr/>
          </p:nvSpPr>
          <p:spPr>
            <a:xfrm>
              <a:off x="7954141"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3DA3FEE2-BF05-4D53-8662-BE1AF2DF9BCB}"/>
                </a:ext>
              </a:extLst>
            </p:cNvPr>
            <p:cNvSpPr/>
            <p:nvPr/>
          </p:nvSpPr>
          <p:spPr>
            <a:xfrm>
              <a:off x="802435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0" name="Rectangle 249">
              <a:extLst>
                <a:ext uri="{FF2B5EF4-FFF2-40B4-BE49-F238E27FC236}">
                  <a16:creationId xmlns:a16="http://schemas.microsoft.com/office/drawing/2014/main" id="{CF40682E-2B8B-42D8-AD39-9C37456E1B4B}"/>
                </a:ext>
              </a:extLst>
            </p:cNvPr>
            <p:cNvSpPr/>
            <p:nvPr/>
          </p:nvSpPr>
          <p:spPr>
            <a:xfrm>
              <a:off x="809455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1" name="Rectangle 250">
              <a:extLst>
                <a:ext uri="{FF2B5EF4-FFF2-40B4-BE49-F238E27FC236}">
                  <a16:creationId xmlns:a16="http://schemas.microsoft.com/office/drawing/2014/main" id="{FDEE96DF-98AC-44CD-8346-1BCD71DEF092}"/>
                </a:ext>
              </a:extLst>
            </p:cNvPr>
            <p:cNvSpPr/>
            <p:nvPr/>
          </p:nvSpPr>
          <p:spPr>
            <a:xfrm>
              <a:off x="816990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2" name="Rectangle 251">
              <a:extLst>
                <a:ext uri="{FF2B5EF4-FFF2-40B4-BE49-F238E27FC236}">
                  <a16:creationId xmlns:a16="http://schemas.microsoft.com/office/drawing/2014/main" id="{050DD8B2-F7A2-4C48-BB36-68E3BD335092}"/>
                </a:ext>
              </a:extLst>
            </p:cNvPr>
            <p:cNvSpPr/>
            <p:nvPr/>
          </p:nvSpPr>
          <p:spPr>
            <a:xfrm>
              <a:off x="824011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3" name="Rectangle 292">
              <a:extLst>
                <a:ext uri="{FF2B5EF4-FFF2-40B4-BE49-F238E27FC236}">
                  <a16:creationId xmlns:a16="http://schemas.microsoft.com/office/drawing/2014/main" id="{7AB1533B-421F-48DF-BA3F-08F5EA000DCC}"/>
                </a:ext>
              </a:extLst>
            </p:cNvPr>
            <p:cNvSpPr/>
            <p:nvPr/>
          </p:nvSpPr>
          <p:spPr>
            <a:xfrm>
              <a:off x="676021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4" name="Rectangle 293">
              <a:extLst>
                <a:ext uri="{FF2B5EF4-FFF2-40B4-BE49-F238E27FC236}">
                  <a16:creationId xmlns:a16="http://schemas.microsoft.com/office/drawing/2014/main" id="{962F1D33-B28C-4294-946F-14CB03B41037}"/>
                </a:ext>
              </a:extLst>
            </p:cNvPr>
            <p:cNvSpPr/>
            <p:nvPr/>
          </p:nvSpPr>
          <p:spPr>
            <a:xfrm>
              <a:off x="683041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5" name="Rectangle 294">
              <a:extLst>
                <a:ext uri="{FF2B5EF4-FFF2-40B4-BE49-F238E27FC236}">
                  <a16:creationId xmlns:a16="http://schemas.microsoft.com/office/drawing/2014/main" id="{7F522803-1C63-4951-A8B0-C6E03467E35C}"/>
                </a:ext>
              </a:extLst>
            </p:cNvPr>
            <p:cNvSpPr/>
            <p:nvPr/>
          </p:nvSpPr>
          <p:spPr>
            <a:xfrm>
              <a:off x="6900628"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6" name="Rectangle 295">
              <a:extLst>
                <a:ext uri="{FF2B5EF4-FFF2-40B4-BE49-F238E27FC236}">
                  <a16:creationId xmlns:a16="http://schemas.microsoft.com/office/drawing/2014/main" id="{DDC5675F-BB0F-43DD-A528-6BCA3A077C92}"/>
                </a:ext>
              </a:extLst>
            </p:cNvPr>
            <p:cNvSpPr/>
            <p:nvPr/>
          </p:nvSpPr>
          <p:spPr>
            <a:xfrm>
              <a:off x="697083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7" name="Rectangle 296">
              <a:extLst>
                <a:ext uri="{FF2B5EF4-FFF2-40B4-BE49-F238E27FC236}">
                  <a16:creationId xmlns:a16="http://schemas.microsoft.com/office/drawing/2014/main" id="{03042EA2-CE80-47E5-8366-7CD942F09541}"/>
                </a:ext>
              </a:extLst>
            </p:cNvPr>
            <p:cNvSpPr/>
            <p:nvPr/>
          </p:nvSpPr>
          <p:spPr>
            <a:xfrm>
              <a:off x="704104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8" name="Rectangle 297">
              <a:extLst>
                <a:ext uri="{FF2B5EF4-FFF2-40B4-BE49-F238E27FC236}">
                  <a16:creationId xmlns:a16="http://schemas.microsoft.com/office/drawing/2014/main" id="{3AC0ACBD-5EC5-4752-BD34-01ED02E12143}"/>
                </a:ext>
              </a:extLst>
            </p:cNvPr>
            <p:cNvSpPr/>
            <p:nvPr/>
          </p:nvSpPr>
          <p:spPr>
            <a:xfrm>
              <a:off x="711125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9" name="Rectangle 298">
              <a:extLst>
                <a:ext uri="{FF2B5EF4-FFF2-40B4-BE49-F238E27FC236}">
                  <a16:creationId xmlns:a16="http://schemas.microsoft.com/office/drawing/2014/main" id="{35D378E4-C771-43D0-B0CC-4E32977727B6}"/>
                </a:ext>
              </a:extLst>
            </p:cNvPr>
            <p:cNvSpPr/>
            <p:nvPr/>
          </p:nvSpPr>
          <p:spPr>
            <a:xfrm>
              <a:off x="718146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0" name="Rectangle 299">
              <a:extLst>
                <a:ext uri="{FF2B5EF4-FFF2-40B4-BE49-F238E27FC236}">
                  <a16:creationId xmlns:a16="http://schemas.microsoft.com/office/drawing/2014/main" id="{D80F8EF9-638E-407F-8190-902D2FD8042B}"/>
                </a:ext>
              </a:extLst>
            </p:cNvPr>
            <p:cNvSpPr/>
            <p:nvPr/>
          </p:nvSpPr>
          <p:spPr>
            <a:xfrm>
              <a:off x="725167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1" name="Rectangle 300">
              <a:extLst>
                <a:ext uri="{FF2B5EF4-FFF2-40B4-BE49-F238E27FC236}">
                  <a16:creationId xmlns:a16="http://schemas.microsoft.com/office/drawing/2014/main" id="{A1F1402A-5E0F-4974-8D4B-9484F871D80C}"/>
                </a:ext>
              </a:extLst>
            </p:cNvPr>
            <p:cNvSpPr/>
            <p:nvPr/>
          </p:nvSpPr>
          <p:spPr>
            <a:xfrm>
              <a:off x="732188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2" name="Rectangle 301">
              <a:extLst>
                <a:ext uri="{FF2B5EF4-FFF2-40B4-BE49-F238E27FC236}">
                  <a16:creationId xmlns:a16="http://schemas.microsoft.com/office/drawing/2014/main" id="{11C62CFC-0F3F-4F28-ADEB-0838539ECD81}"/>
                </a:ext>
              </a:extLst>
            </p:cNvPr>
            <p:cNvSpPr/>
            <p:nvPr/>
          </p:nvSpPr>
          <p:spPr>
            <a:xfrm>
              <a:off x="739209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3" name="Rectangle 302">
              <a:extLst>
                <a:ext uri="{FF2B5EF4-FFF2-40B4-BE49-F238E27FC236}">
                  <a16:creationId xmlns:a16="http://schemas.microsoft.com/office/drawing/2014/main" id="{A06A7623-5011-4892-B12C-0014A5020B06}"/>
                </a:ext>
              </a:extLst>
            </p:cNvPr>
            <p:cNvSpPr/>
            <p:nvPr/>
          </p:nvSpPr>
          <p:spPr>
            <a:xfrm>
              <a:off x="746267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4" name="Rectangle 303">
              <a:extLst>
                <a:ext uri="{FF2B5EF4-FFF2-40B4-BE49-F238E27FC236}">
                  <a16:creationId xmlns:a16="http://schemas.microsoft.com/office/drawing/2014/main" id="{EDF3F96C-1D09-40C7-A934-AF1C4D991C25}"/>
                </a:ext>
              </a:extLst>
            </p:cNvPr>
            <p:cNvSpPr/>
            <p:nvPr/>
          </p:nvSpPr>
          <p:spPr>
            <a:xfrm>
              <a:off x="753288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5" name="Rectangle 304">
              <a:extLst>
                <a:ext uri="{FF2B5EF4-FFF2-40B4-BE49-F238E27FC236}">
                  <a16:creationId xmlns:a16="http://schemas.microsoft.com/office/drawing/2014/main" id="{0F067C58-1214-4C19-BDC2-CB3187012827}"/>
                </a:ext>
              </a:extLst>
            </p:cNvPr>
            <p:cNvSpPr/>
            <p:nvPr/>
          </p:nvSpPr>
          <p:spPr>
            <a:xfrm>
              <a:off x="760309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6" name="Rectangle 305">
              <a:extLst>
                <a:ext uri="{FF2B5EF4-FFF2-40B4-BE49-F238E27FC236}">
                  <a16:creationId xmlns:a16="http://schemas.microsoft.com/office/drawing/2014/main" id="{4241C035-2D7B-4B19-8E10-0F1D696E5AC4}"/>
                </a:ext>
              </a:extLst>
            </p:cNvPr>
            <p:cNvSpPr/>
            <p:nvPr/>
          </p:nvSpPr>
          <p:spPr>
            <a:xfrm>
              <a:off x="767330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7" name="Rectangle 306">
              <a:extLst>
                <a:ext uri="{FF2B5EF4-FFF2-40B4-BE49-F238E27FC236}">
                  <a16:creationId xmlns:a16="http://schemas.microsoft.com/office/drawing/2014/main" id="{8F0D8A67-97D6-48C4-903F-3D6200D162AA}"/>
                </a:ext>
              </a:extLst>
            </p:cNvPr>
            <p:cNvSpPr/>
            <p:nvPr/>
          </p:nvSpPr>
          <p:spPr>
            <a:xfrm>
              <a:off x="774351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8" name="Rectangle 307">
              <a:extLst>
                <a:ext uri="{FF2B5EF4-FFF2-40B4-BE49-F238E27FC236}">
                  <a16:creationId xmlns:a16="http://schemas.microsoft.com/office/drawing/2014/main" id="{1A47D790-3218-4EBF-AEF0-E19565C902EB}"/>
                </a:ext>
              </a:extLst>
            </p:cNvPr>
            <p:cNvSpPr/>
            <p:nvPr/>
          </p:nvSpPr>
          <p:spPr>
            <a:xfrm>
              <a:off x="781372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9" name="Rectangle 308">
              <a:extLst>
                <a:ext uri="{FF2B5EF4-FFF2-40B4-BE49-F238E27FC236}">
                  <a16:creationId xmlns:a16="http://schemas.microsoft.com/office/drawing/2014/main" id="{1709DD15-0A59-48A2-8D6C-69B597C37F3D}"/>
                </a:ext>
              </a:extLst>
            </p:cNvPr>
            <p:cNvSpPr/>
            <p:nvPr/>
          </p:nvSpPr>
          <p:spPr>
            <a:xfrm>
              <a:off x="788393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0" name="Rectangle 309">
              <a:extLst>
                <a:ext uri="{FF2B5EF4-FFF2-40B4-BE49-F238E27FC236}">
                  <a16:creationId xmlns:a16="http://schemas.microsoft.com/office/drawing/2014/main" id="{99D2C129-7D97-4818-9F1C-A476B4B539E9}"/>
                </a:ext>
              </a:extLst>
            </p:cNvPr>
            <p:cNvSpPr/>
            <p:nvPr/>
          </p:nvSpPr>
          <p:spPr>
            <a:xfrm>
              <a:off x="7954141"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1" name="Rectangle 310">
              <a:extLst>
                <a:ext uri="{FF2B5EF4-FFF2-40B4-BE49-F238E27FC236}">
                  <a16:creationId xmlns:a16="http://schemas.microsoft.com/office/drawing/2014/main" id="{A5745B98-3B30-45AC-AEF8-4C5BD3572272}"/>
                </a:ext>
              </a:extLst>
            </p:cNvPr>
            <p:cNvSpPr/>
            <p:nvPr/>
          </p:nvSpPr>
          <p:spPr>
            <a:xfrm>
              <a:off x="802435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2" name="Rectangle 311">
              <a:extLst>
                <a:ext uri="{FF2B5EF4-FFF2-40B4-BE49-F238E27FC236}">
                  <a16:creationId xmlns:a16="http://schemas.microsoft.com/office/drawing/2014/main" id="{0970E06A-28A3-4FB0-B533-1A3E1715E539}"/>
                </a:ext>
              </a:extLst>
            </p:cNvPr>
            <p:cNvSpPr/>
            <p:nvPr/>
          </p:nvSpPr>
          <p:spPr>
            <a:xfrm>
              <a:off x="809455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5" name="Rectangle 354">
              <a:extLst>
                <a:ext uri="{FF2B5EF4-FFF2-40B4-BE49-F238E27FC236}">
                  <a16:creationId xmlns:a16="http://schemas.microsoft.com/office/drawing/2014/main" id="{52E4A1CB-8DC7-4E45-9BBE-823725FDCB82}"/>
                </a:ext>
              </a:extLst>
            </p:cNvPr>
            <p:cNvSpPr/>
            <p:nvPr/>
          </p:nvSpPr>
          <p:spPr>
            <a:xfrm>
              <a:off x="676021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6" name="Rectangle 355">
              <a:extLst>
                <a:ext uri="{FF2B5EF4-FFF2-40B4-BE49-F238E27FC236}">
                  <a16:creationId xmlns:a16="http://schemas.microsoft.com/office/drawing/2014/main" id="{EC89E205-E8DF-44FF-A17F-BCB020E22398}"/>
                </a:ext>
              </a:extLst>
            </p:cNvPr>
            <p:cNvSpPr/>
            <p:nvPr/>
          </p:nvSpPr>
          <p:spPr>
            <a:xfrm>
              <a:off x="6830419"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7" name="Rectangle 356">
              <a:extLst>
                <a:ext uri="{FF2B5EF4-FFF2-40B4-BE49-F238E27FC236}">
                  <a16:creationId xmlns:a16="http://schemas.microsoft.com/office/drawing/2014/main" id="{60AEC166-37C6-46F2-8886-8BC8D75A2542}"/>
                </a:ext>
              </a:extLst>
            </p:cNvPr>
            <p:cNvSpPr/>
            <p:nvPr/>
          </p:nvSpPr>
          <p:spPr>
            <a:xfrm>
              <a:off x="6900628"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8" name="Rectangle 357">
              <a:extLst>
                <a:ext uri="{FF2B5EF4-FFF2-40B4-BE49-F238E27FC236}">
                  <a16:creationId xmlns:a16="http://schemas.microsoft.com/office/drawing/2014/main" id="{A9C29015-53B0-4AE4-B44C-22A417228758}"/>
                </a:ext>
              </a:extLst>
            </p:cNvPr>
            <p:cNvSpPr/>
            <p:nvPr/>
          </p:nvSpPr>
          <p:spPr>
            <a:xfrm>
              <a:off x="697083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9" name="Rectangle 358">
              <a:extLst>
                <a:ext uri="{FF2B5EF4-FFF2-40B4-BE49-F238E27FC236}">
                  <a16:creationId xmlns:a16="http://schemas.microsoft.com/office/drawing/2014/main" id="{AB937D2C-8DD9-42B9-B0C7-E728FDFED4EF}"/>
                </a:ext>
              </a:extLst>
            </p:cNvPr>
            <p:cNvSpPr/>
            <p:nvPr/>
          </p:nvSpPr>
          <p:spPr>
            <a:xfrm>
              <a:off x="704104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0" name="Rectangle 359">
              <a:extLst>
                <a:ext uri="{FF2B5EF4-FFF2-40B4-BE49-F238E27FC236}">
                  <a16:creationId xmlns:a16="http://schemas.microsoft.com/office/drawing/2014/main" id="{45069621-B19D-4382-83CA-688A509C3DCF}"/>
                </a:ext>
              </a:extLst>
            </p:cNvPr>
            <p:cNvSpPr/>
            <p:nvPr/>
          </p:nvSpPr>
          <p:spPr>
            <a:xfrm>
              <a:off x="711125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1" name="Rectangle 360">
              <a:extLst>
                <a:ext uri="{FF2B5EF4-FFF2-40B4-BE49-F238E27FC236}">
                  <a16:creationId xmlns:a16="http://schemas.microsoft.com/office/drawing/2014/main" id="{052C9F9F-FD7F-4835-B7A4-D2E369818221}"/>
                </a:ext>
              </a:extLst>
            </p:cNvPr>
            <p:cNvSpPr/>
            <p:nvPr/>
          </p:nvSpPr>
          <p:spPr>
            <a:xfrm>
              <a:off x="718146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2" name="Rectangle 361">
              <a:extLst>
                <a:ext uri="{FF2B5EF4-FFF2-40B4-BE49-F238E27FC236}">
                  <a16:creationId xmlns:a16="http://schemas.microsoft.com/office/drawing/2014/main" id="{FEC53EF6-F90A-4C96-BE13-231E48D7EC47}"/>
                </a:ext>
              </a:extLst>
            </p:cNvPr>
            <p:cNvSpPr/>
            <p:nvPr/>
          </p:nvSpPr>
          <p:spPr>
            <a:xfrm>
              <a:off x="725167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3" name="Rectangle 362">
              <a:extLst>
                <a:ext uri="{FF2B5EF4-FFF2-40B4-BE49-F238E27FC236}">
                  <a16:creationId xmlns:a16="http://schemas.microsoft.com/office/drawing/2014/main" id="{381C8F59-5BDC-4339-ACB8-F99D83BC7390}"/>
                </a:ext>
              </a:extLst>
            </p:cNvPr>
            <p:cNvSpPr/>
            <p:nvPr/>
          </p:nvSpPr>
          <p:spPr>
            <a:xfrm>
              <a:off x="732188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4" name="Rectangle 363">
              <a:extLst>
                <a:ext uri="{FF2B5EF4-FFF2-40B4-BE49-F238E27FC236}">
                  <a16:creationId xmlns:a16="http://schemas.microsoft.com/office/drawing/2014/main" id="{84C2F7E9-42FD-4AC3-866C-37EAE0981670}"/>
                </a:ext>
              </a:extLst>
            </p:cNvPr>
            <p:cNvSpPr/>
            <p:nvPr/>
          </p:nvSpPr>
          <p:spPr>
            <a:xfrm>
              <a:off x="739209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5" name="Rectangle 364">
              <a:extLst>
                <a:ext uri="{FF2B5EF4-FFF2-40B4-BE49-F238E27FC236}">
                  <a16:creationId xmlns:a16="http://schemas.microsoft.com/office/drawing/2014/main" id="{6B897D1E-B8D5-4F4C-A1F8-A83D237EDD2F}"/>
                </a:ext>
              </a:extLst>
            </p:cNvPr>
            <p:cNvSpPr/>
            <p:nvPr/>
          </p:nvSpPr>
          <p:spPr>
            <a:xfrm>
              <a:off x="746267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6" name="Rectangle 365">
              <a:extLst>
                <a:ext uri="{FF2B5EF4-FFF2-40B4-BE49-F238E27FC236}">
                  <a16:creationId xmlns:a16="http://schemas.microsoft.com/office/drawing/2014/main" id="{8EE79B04-A197-4DB2-ADCA-B2BA1CFC216F}"/>
                </a:ext>
              </a:extLst>
            </p:cNvPr>
            <p:cNvSpPr/>
            <p:nvPr/>
          </p:nvSpPr>
          <p:spPr>
            <a:xfrm>
              <a:off x="753288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7" name="Rectangle 366">
              <a:extLst>
                <a:ext uri="{FF2B5EF4-FFF2-40B4-BE49-F238E27FC236}">
                  <a16:creationId xmlns:a16="http://schemas.microsoft.com/office/drawing/2014/main" id="{0169E5C5-B337-4915-B117-14DD7F3E9ABA}"/>
                </a:ext>
              </a:extLst>
            </p:cNvPr>
            <p:cNvSpPr/>
            <p:nvPr/>
          </p:nvSpPr>
          <p:spPr>
            <a:xfrm>
              <a:off x="760309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8" name="Rectangle 367">
              <a:extLst>
                <a:ext uri="{FF2B5EF4-FFF2-40B4-BE49-F238E27FC236}">
                  <a16:creationId xmlns:a16="http://schemas.microsoft.com/office/drawing/2014/main" id="{6996FCA8-55F3-4087-BA62-0E00982B2603}"/>
                </a:ext>
              </a:extLst>
            </p:cNvPr>
            <p:cNvSpPr/>
            <p:nvPr/>
          </p:nvSpPr>
          <p:spPr>
            <a:xfrm>
              <a:off x="767330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9" name="Rectangle 368">
              <a:extLst>
                <a:ext uri="{FF2B5EF4-FFF2-40B4-BE49-F238E27FC236}">
                  <a16:creationId xmlns:a16="http://schemas.microsoft.com/office/drawing/2014/main" id="{A33D2985-6D11-4BA1-82A7-1D1B1700BDA6}"/>
                </a:ext>
              </a:extLst>
            </p:cNvPr>
            <p:cNvSpPr/>
            <p:nvPr/>
          </p:nvSpPr>
          <p:spPr>
            <a:xfrm>
              <a:off x="774351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0" name="Rectangle 369">
              <a:extLst>
                <a:ext uri="{FF2B5EF4-FFF2-40B4-BE49-F238E27FC236}">
                  <a16:creationId xmlns:a16="http://schemas.microsoft.com/office/drawing/2014/main" id="{D758C834-9198-4663-8B35-75F731370090}"/>
                </a:ext>
              </a:extLst>
            </p:cNvPr>
            <p:cNvSpPr/>
            <p:nvPr/>
          </p:nvSpPr>
          <p:spPr>
            <a:xfrm>
              <a:off x="781372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1" name="Rectangle 370">
              <a:extLst>
                <a:ext uri="{FF2B5EF4-FFF2-40B4-BE49-F238E27FC236}">
                  <a16:creationId xmlns:a16="http://schemas.microsoft.com/office/drawing/2014/main" id="{72FD4903-2FCD-4142-AC87-EE27126472DC}"/>
                </a:ext>
              </a:extLst>
            </p:cNvPr>
            <p:cNvSpPr/>
            <p:nvPr/>
          </p:nvSpPr>
          <p:spPr>
            <a:xfrm>
              <a:off x="788393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2" name="Rectangle 371">
              <a:extLst>
                <a:ext uri="{FF2B5EF4-FFF2-40B4-BE49-F238E27FC236}">
                  <a16:creationId xmlns:a16="http://schemas.microsoft.com/office/drawing/2014/main" id="{A9C2F47E-271D-440B-B633-8C5955BD38A8}"/>
                </a:ext>
              </a:extLst>
            </p:cNvPr>
            <p:cNvSpPr/>
            <p:nvPr/>
          </p:nvSpPr>
          <p:spPr>
            <a:xfrm>
              <a:off x="7954141"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3" name="Rectangle 372">
              <a:extLst>
                <a:ext uri="{FF2B5EF4-FFF2-40B4-BE49-F238E27FC236}">
                  <a16:creationId xmlns:a16="http://schemas.microsoft.com/office/drawing/2014/main" id="{68B42E8C-EF2C-4451-A68D-44629FCF47CB}"/>
                </a:ext>
              </a:extLst>
            </p:cNvPr>
            <p:cNvSpPr/>
            <p:nvPr/>
          </p:nvSpPr>
          <p:spPr>
            <a:xfrm>
              <a:off x="802435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7" name="Rectangle 416">
              <a:extLst>
                <a:ext uri="{FF2B5EF4-FFF2-40B4-BE49-F238E27FC236}">
                  <a16:creationId xmlns:a16="http://schemas.microsoft.com/office/drawing/2014/main" id="{47C97F0B-A7FB-41E7-8B2B-0FAB28868499}"/>
                </a:ext>
              </a:extLst>
            </p:cNvPr>
            <p:cNvSpPr/>
            <p:nvPr/>
          </p:nvSpPr>
          <p:spPr>
            <a:xfrm>
              <a:off x="6760210"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8" name="Rectangle 417">
              <a:extLst>
                <a:ext uri="{FF2B5EF4-FFF2-40B4-BE49-F238E27FC236}">
                  <a16:creationId xmlns:a16="http://schemas.microsoft.com/office/drawing/2014/main" id="{C7463C39-A71B-4A03-922B-FC06699B5F96}"/>
                </a:ext>
              </a:extLst>
            </p:cNvPr>
            <p:cNvSpPr/>
            <p:nvPr/>
          </p:nvSpPr>
          <p:spPr>
            <a:xfrm>
              <a:off x="6830419"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9" name="Rectangle 418">
              <a:extLst>
                <a:ext uri="{FF2B5EF4-FFF2-40B4-BE49-F238E27FC236}">
                  <a16:creationId xmlns:a16="http://schemas.microsoft.com/office/drawing/2014/main" id="{A86F560B-76AC-4CB8-9A01-40E46E8E99B2}"/>
                </a:ext>
              </a:extLst>
            </p:cNvPr>
            <p:cNvSpPr/>
            <p:nvPr/>
          </p:nvSpPr>
          <p:spPr>
            <a:xfrm>
              <a:off x="6900628"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0" name="Rectangle 419">
              <a:extLst>
                <a:ext uri="{FF2B5EF4-FFF2-40B4-BE49-F238E27FC236}">
                  <a16:creationId xmlns:a16="http://schemas.microsoft.com/office/drawing/2014/main" id="{FC9ED163-E244-4185-A49C-F284CC36C207}"/>
                </a:ext>
              </a:extLst>
            </p:cNvPr>
            <p:cNvSpPr/>
            <p:nvPr/>
          </p:nvSpPr>
          <p:spPr>
            <a:xfrm>
              <a:off x="697083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1" name="Rectangle 420">
              <a:extLst>
                <a:ext uri="{FF2B5EF4-FFF2-40B4-BE49-F238E27FC236}">
                  <a16:creationId xmlns:a16="http://schemas.microsoft.com/office/drawing/2014/main" id="{A55313C1-BA9E-421D-B972-458D2E92E2D3}"/>
                </a:ext>
              </a:extLst>
            </p:cNvPr>
            <p:cNvSpPr/>
            <p:nvPr/>
          </p:nvSpPr>
          <p:spPr>
            <a:xfrm>
              <a:off x="704104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2" name="Rectangle 421">
              <a:extLst>
                <a:ext uri="{FF2B5EF4-FFF2-40B4-BE49-F238E27FC236}">
                  <a16:creationId xmlns:a16="http://schemas.microsoft.com/office/drawing/2014/main" id="{350D708D-51BF-470D-B386-3ADE75059751}"/>
                </a:ext>
              </a:extLst>
            </p:cNvPr>
            <p:cNvSpPr/>
            <p:nvPr/>
          </p:nvSpPr>
          <p:spPr>
            <a:xfrm>
              <a:off x="711125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3" name="Rectangle 422">
              <a:extLst>
                <a:ext uri="{FF2B5EF4-FFF2-40B4-BE49-F238E27FC236}">
                  <a16:creationId xmlns:a16="http://schemas.microsoft.com/office/drawing/2014/main" id="{CAC654AC-440F-40B4-A0B3-6A9EE60EB7F9}"/>
                </a:ext>
              </a:extLst>
            </p:cNvPr>
            <p:cNvSpPr/>
            <p:nvPr/>
          </p:nvSpPr>
          <p:spPr>
            <a:xfrm>
              <a:off x="718146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4" name="Rectangle 423">
              <a:extLst>
                <a:ext uri="{FF2B5EF4-FFF2-40B4-BE49-F238E27FC236}">
                  <a16:creationId xmlns:a16="http://schemas.microsoft.com/office/drawing/2014/main" id="{BCDA0D38-DCF4-48D1-9ED1-C8B530FD41F8}"/>
                </a:ext>
              </a:extLst>
            </p:cNvPr>
            <p:cNvSpPr/>
            <p:nvPr/>
          </p:nvSpPr>
          <p:spPr>
            <a:xfrm>
              <a:off x="725167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5" name="Rectangle 424">
              <a:extLst>
                <a:ext uri="{FF2B5EF4-FFF2-40B4-BE49-F238E27FC236}">
                  <a16:creationId xmlns:a16="http://schemas.microsoft.com/office/drawing/2014/main" id="{881D353D-54A1-4A62-BBCB-CA3DBE1CE2ED}"/>
                </a:ext>
              </a:extLst>
            </p:cNvPr>
            <p:cNvSpPr/>
            <p:nvPr/>
          </p:nvSpPr>
          <p:spPr>
            <a:xfrm>
              <a:off x="732188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6" name="Rectangle 425">
              <a:extLst>
                <a:ext uri="{FF2B5EF4-FFF2-40B4-BE49-F238E27FC236}">
                  <a16:creationId xmlns:a16="http://schemas.microsoft.com/office/drawing/2014/main" id="{B95B1F8D-76AB-412A-8812-A84E2C4338F3}"/>
                </a:ext>
              </a:extLst>
            </p:cNvPr>
            <p:cNvSpPr/>
            <p:nvPr/>
          </p:nvSpPr>
          <p:spPr>
            <a:xfrm>
              <a:off x="739209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7" name="Rectangle 426">
              <a:extLst>
                <a:ext uri="{FF2B5EF4-FFF2-40B4-BE49-F238E27FC236}">
                  <a16:creationId xmlns:a16="http://schemas.microsoft.com/office/drawing/2014/main" id="{FECB1486-A0E2-4242-A0F9-73CDB0115810}"/>
                </a:ext>
              </a:extLst>
            </p:cNvPr>
            <p:cNvSpPr/>
            <p:nvPr/>
          </p:nvSpPr>
          <p:spPr>
            <a:xfrm>
              <a:off x="746267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8" name="Rectangle 427">
              <a:extLst>
                <a:ext uri="{FF2B5EF4-FFF2-40B4-BE49-F238E27FC236}">
                  <a16:creationId xmlns:a16="http://schemas.microsoft.com/office/drawing/2014/main" id="{BFA364D0-6BCA-4161-8CCE-A746790A12EE}"/>
                </a:ext>
              </a:extLst>
            </p:cNvPr>
            <p:cNvSpPr/>
            <p:nvPr/>
          </p:nvSpPr>
          <p:spPr>
            <a:xfrm>
              <a:off x="753288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9" name="Rectangle 428">
              <a:extLst>
                <a:ext uri="{FF2B5EF4-FFF2-40B4-BE49-F238E27FC236}">
                  <a16:creationId xmlns:a16="http://schemas.microsoft.com/office/drawing/2014/main" id="{4D025D59-2CE6-4B18-AABD-F73179B80DF7}"/>
                </a:ext>
              </a:extLst>
            </p:cNvPr>
            <p:cNvSpPr/>
            <p:nvPr/>
          </p:nvSpPr>
          <p:spPr>
            <a:xfrm>
              <a:off x="760309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0" name="Rectangle 429">
              <a:extLst>
                <a:ext uri="{FF2B5EF4-FFF2-40B4-BE49-F238E27FC236}">
                  <a16:creationId xmlns:a16="http://schemas.microsoft.com/office/drawing/2014/main" id="{A5A18712-569D-480E-9FAE-9BF19F71C0E3}"/>
                </a:ext>
              </a:extLst>
            </p:cNvPr>
            <p:cNvSpPr/>
            <p:nvPr/>
          </p:nvSpPr>
          <p:spPr>
            <a:xfrm>
              <a:off x="767330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1" name="Rectangle 430">
              <a:extLst>
                <a:ext uri="{FF2B5EF4-FFF2-40B4-BE49-F238E27FC236}">
                  <a16:creationId xmlns:a16="http://schemas.microsoft.com/office/drawing/2014/main" id="{BD58619E-D5A2-452B-96B6-2022FCE581A4}"/>
                </a:ext>
              </a:extLst>
            </p:cNvPr>
            <p:cNvSpPr/>
            <p:nvPr/>
          </p:nvSpPr>
          <p:spPr>
            <a:xfrm>
              <a:off x="774351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2" name="Rectangle 431">
              <a:extLst>
                <a:ext uri="{FF2B5EF4-FFF2-40B4-BE49-F238E27FC236}">
                  <a16:creationId xmlns:a16="http://schemas.microsoft.com/office/drawing/2014/main" id="{CAC746E3-B5F8-4ADA-9B3E-E70B00E94C8D}"/>
                </a:ext>
              </a:extLst>
            </p:cNvPr>
            <p:cNvSpPr/>
            <p:nvPr/>
          </p:nvSpPr>
          <p:spPr>
            <a:xfrm>
              <a:off x="781372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3" name="Rectangle 432">
              <a:extLst>
                <a:ext uri="{FF2B5EF4-FFF2-40B4-BE49-F238E27FC236}">
                  <a16:creationId xmlns:a16="http://schemas.microsoft.com/office/drawing/2014/main" id="{9D93B43E-B56A-4364-A9AC-075DC6449C77}"/>
                </a:ext>
              </a:extLst>
            </p:cNvPr>
            <p:cNvSpPr/>
            <p:nvPr/>
          </p:nvSpPr>
          <p:spPr>
            <a:xfrm>
              <a:off x="788393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9" name="Rectangle 478">
              <a:extLst>
                <a:ext uri="{FF2B5EF4-FFF2-40B4-BE49-F238E27FC236}">
                  <a16:creationId xmlns:a16="http://schemas.microsoft.com/office/drawing/2014/main" id="{D1DFCBCE-3151-4804-89D4-E92FC4542BF1}"/>
                </a:ext>
              </a:extLst>
            </p:cNvPr>
            <p:cNvSpPr/>
            <p:nvPr/>
          </p:nvSpPr>
          <p:spPr>
            <a:xfrm>
              <a:off x="6760210"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0" name="Rectangle 479">
              <a:extLst>
                <a:ext uri="{FF2B5EF4-FFF2-40B4-BE49-F238E27FC236}">
                  <a16:creationId xmlns:a16="http://schemas.microsoft.com/office/drawing/2014/main" id="{806AEC98-5CE5-4D97-BDFD-9D608E6DC850}"/>
                </a:ext>
              </a:extLst>
            </p:cNvPr>
            <p:cNvSpPr/>
            <p:nvPr/>
          </p:nvSpPr>
          <p:spPr>
            <a:xfrm>
              <a:off x="6830419"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1" name="Rectangle 480">
              <a:extLst>
                <a:ext uri="{FF2B5EF4-FFF2-40B4-BE49-F238E27FC236}">
                  <a16:creationId xmlns:a16="http://schemas.microsoft.com/office/drawing/2014/main" id="{6706B921-B1C2-4A66-8269-00083EFC95B0}"/>
                </a:ext>
              </a:extLst>
            </p:cNvPr>
            <p:cNvSpPr/>
            <p:nvPr/>
          </p:nvSpPr>
          <p:spPr>
            <a:xfrm>
              <a:off x="6900628"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2" name="Rectangle 481">
              <a:extLst>
                <a:ext uri="{FF2B5EF4-FFF2-40B4-BE49-F238E27FC236}">
                  <a16:creationId xmlns:a16="http://schemas.microsoft.com/office/drawing/2014/main" id="{2DA83A71-79D0-4E1E-B050-D4B192F7C298}"/>
                </a:ext>
              </a:extLst>
            </p:cNvPr>
            <p:cNvSpPr/>
            <p:nvPr/>
          </p:nvSpPr>
          <p:spPr>
            <a:xfrm>
              <a:off x="697083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3" name="Rectangle 482">
              <a:extLst>
                <a:ext uri="{FF2B5EF4-FFF2-40B4-BE49-F238E27FC236}">
                  <a16:creationId xmlns:a16="http://schemas.microsoft.com/office/drawing/2014/main" id="{974C55A1-9BDF-4FA1-99C3-51DFACD8E0D2}"/>
                </a:ext>
              </a:extLst>
            </p:cNvPr>
            <p:cNvSpPr/>
            <p:nvPr/>
          </p:nvSpPr>
          <p:spPr>
            <a:xfrm>
              <a:off x="704104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4" name="Rectangle 483">
              <a:extLst>
                <a:ext uri="{FF2B5EF4-FFF2-40B4-BE49-F238E27FC236}">
                  <a16:creationId xmlns:a16="http://schemas.microsoft.com/office/drawing/2014/main" id="{AD280C94-3AD2-4225-888A-7F1746F412CE}"/>
                </a:ext>
              </a:extLst>
            </p:cNvPr>
            <p:cNvSpPr/>
            <p:nvPr/>
          </p:nvSpPr>
          <p:spPr>
            <a:xfrm>
              <a:off x="711125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5" name="Rectangle 484">
              <a:extLst>
                <a:ext uri="{FF2B5EF4-FFF2-40B4-BE49-F238E27FC236}">
                  <a16:creationId xmlns:a16="http://schemas.microsoft.com/office/drawing/2014/main" id="{12704FDE-9233-4A1C-B6AB-C54F4D763B2F}"/>
                </a:ext>
              </a:extLst>
            </p:cNvPr>
            <p:cNvSpPr/>
            <p:nvPr/>
          </p:nvSpPr>
          <p:spPr>
            <a:xfrm>
              <a:off x="718146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6" name="Rectangle 485">
              <a:extLst>
                <a:ext uri="{FF2B5EF4-FFF2-40B4-BE49-F238E27FC236}">
                  <a16:creationId xmlns:a16="http://schemas.microsoft.com/office/drawing/2014/main" id="{097BE02E-BB76-4A8C-BF8B-6060BFCA36D9}"/>
                </a:ext>
              </a:extLst>
            </p:cNvPr>
            <p:cNvSpPr/>
            <p:nvPr/>
          </p:nvSpPr>
          <p:spPr>
            <a:xfrm>
              <a:off x="725167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7" name="Rectangle 486">
              <a:extLst>
                <a:ext uri="{FF2B5EF4-FFF2-40B4-BE49-F238E27FC236}">
                  <a16:creationId xmlns:a16="http://schemas.microsoft.com/office/drawing/2014/main" id="{2D5375C7-0DCB-40E5-8EF5-B4232D587772}"/>
                </a:ext>
              </a:extLst>
            </p:cNvPr>
            <p:cNvSpPr/>
            <p:nvPr/>
          </p:nvSpPr>
          <p:spPr>
            <a:xfrm>
              <a:off x="732188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8" name="Rectangle 487">
              <a:extLst>
                <a:ext uri="{FF2B5EF4-FFF2-40B4-BE49-F238E27FC236}">
                  <a16:creationId xmlns:a16="http://schemas.microsoft.com/office/drawing/2014/main" id="{E8CB7C10-242A-4E73-972F-4151E7374FCA}"/>
                </a:ext>
              </a:extLst>
            </p:cNvPr>
            <p:cNvSpPr/>
            <p:nvPr/>
          </p:nvSpPr>
          <p:spPr>
            <a:xfrm>
              <a:off x="7392092"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9" name="Rectangle 488">
              <a:extLst>
                <a:ext uri="{FF2B5EF4-FFF2-40B4-BE49-F238E27FC236}">
                  <a16:creationId xmlns:a16="http://schemas.microsoft.com/office/drawing/2014/main" id="{671BCE0C-4370-400F-B6FD-AAEF26C2C50E}"/>
                </a:ext>
              </a:extLst>
            </p:cNvPr>
            <p:cNvSpPr/>
            <p:nvPr/>
          </p:nvSpPr>
          <p:spPr>
            <a:xfrm>
              <a:off x="746267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0" name="Rectangle 489">
              <a:extLst>
                <a:ext uri="{FF2B5EF4-FFF2-40B4-BE49-F238E27FC236}">
                  <a16:creationId xmlns:a16="http://schemas.microsoft.com/office/drawing/2014/main" id="{60410C54-587D-4DAA-A733-7FC6B89C0568}"/>
                </a:ext>
              </a:extLst>
            </p:cNvPr>
            <p:cNvSpPr/>
            <p:nvPr/>
          </p:nvSpPr>
          <p:spPr>
            <a:xfrm>
              <a:off x="753288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1" name="Rectangle 490">
              <a:extLst>
                <a:ext uri="{FF2B5EF4-FFF2-40B4-BE49-F238E27FC236}">
                  <a16:creationId xmlns:a16="http://schemas.microsoft.com/office/drawing/2014/main" id="{D3FCE82D-DE52-4CCC-80C6-E230DE5BA3C6}"/>
                </a:ext>
              </a:extLst>
            </p:cNvPr>
            <p:cNvSpPr/>
            <p:nvPr/>
          </p:nvSpPr>
          <p:spPr>
            <a:xfrm>
              <a:off x="760309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2" name="Rectangle 491">
              <a:extLst>
                <a:ext uri="{FF2B5EF4-FFF2-40B4-BE49-F238E27FC236}">
                  <a16:creationId xmlns:a16="http://schemas.microsoft.com/office/drawing/2014/main" id="{065BE0F5-2812-4D88-93FF-E01F8EBA9961}"/>
                </a:ext>
              </a:extLst>
            </p:cNvPr>
            <p:cNvSpPr/>
            <p:nvPr/>
          </p:nvSpPr>
          <p:spPr>
            <a:xfrm>
              <a:off x="767330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3" name="Rectangle 492">
              <a:extLst>
                <a:ext uri="{FF2B5EF4-FFF2-40B4-BE49-F238E27FC236}">
                  <a16:creationId xmlns:a16="http://schemas.microsoft.com/office/drawing/2014/main" id="{286E50E5-5466-4E91-AD12-70708313345C}"/>
                </a:ext>
              </a:extLst>
            </p:cNvPr>
            <p:cNvSpPr/>
            <p:nvPr/>
          </p:nvSpPr>
          <p:spPr>
            <a:xfrm>
              <a:off x="774351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4" name="Rectangle 493">
              <a:extLst>
                <a:ext uri="{FF2B5EF4-FFF2-40B4-BE49-F238E27FC236}">
                  <a16:creationId xmlns:a16="http://schemas.microsoft.com/office/drawing/2014/main" id="{EAAB782C-BEF1-42FF-B1F9-3A3BB673D969}"/>
                </a:ext>
              </a:extLst>
            </p:cNvPr>
            <p:cNvSpPr/>
            <p:nvPr/>
          </p:nvSpPr>
          <p:spPr>
            <a:xfrm>
              <a:off x="781372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1" name="Rectangle 540">
              <a:extLst>
                <a:ext uri="{FF2B5EF4-FFF2-40B4-BE49-F238E27FC236}">
                  <a16:creationId xmlns:a16="http://schemas.microsoft.com/office/drawing/2014/main" id="{52443415-A27F-48CF-9930-16DB465132DB}"/>
                </a:ext>
              </a:extLst>
            </p:cNvPr>
            <p:cNvSpPr/>
            <p:nvPr/>
          </p:nvSpPr>
          <p:spPr>
            <a:xfrm>
              <a:off x="6760210"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2" name="Rectangle 541">
              <a:extLst>
                <a:ext uri="{FF2B5EF4-FFF2-40B4-BE49-F238E27FC236}">
                  <a16:creationId xmlns:a16="http://schemas.microsoft.com/office/drawing/2014/main" id="{9F30C4B4-4DA4-417F-A5C5-41252DA21FB8}"/>
                </a:ext>
              </a:extLst>
            </p:cNvPr>
            <p:cNvSpPr/>
            <p:nvPr/>
          </p:nvSpPr>
          <p:spPr>
            <a:xfrm>
              <a:off x="6830419"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3" name="Rectangle 542">
              <a:extLst>
                <a:ext uri="{FF2B5EF4-FFF2-40B4-BE49-F238E27FC236}">
                  <a16:creationId xmlns:a16="http://schemas.microsoft.com/office/drawing/2014/main" id="{B7F6FCD2-7268-42FE-A135-53FDC2A271B6}"/>
                </a:ext>
              </a:extLst>
            </p:cNvPr>
            <p:cNvSpPr/>
            <p:nvPr/>
          </p:nvSpPr>
          <p:spPr>
            <a:xfrm>
              <a:off x="6900628"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4" name="Rectangle 543">
              <a:extLst>
                <a:ext uri="{FF2B5EF4-FFF2-40B4-BE49-F238E27FC236}">
                  <a16:creationId xmlns:a16="http://schemas.microsoft.com/office/drawing/2014/main" id="{1DA70F00-CEAA-4211-864D-075DE505F637}"/>
                </a:ext>
              </a:extLst>
            </p:cNvPr>
            <p:cNvSpPr/>
            <p:nvPr/>
          </p:nvSpPr>
          <p:spPr>
            <a:xfrm>
              <a:off x="697083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5" name="Rectangle 544">
              <a:extLst>
                <a:ext uri="{FF2B5EF4-FFF2-40B4-BE49-F238E27FC236}">
                  <a16:creationId xmlns:a16="http://schemas.microsoft.com/office/drawing/2014/main" id="{89523F8A-E689-4FAF-A725-2FFF78C2BC9E}"/>
                </a:ext>
              </a:extLst>
            </p:cNvPr>
            <p:cNvSpPr/>
            <p:nvPr/>
          </p:nvSpPr>
          <p:spPr>
            <a:xfrm>
              <a:off x="704104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6" name="Rectangle 545">
              <a:extLst>
                <a:ext uri="{FF2B5EF4-FFF2-40B4-BE49-F238E27FC236}">
                  <a16:creationId xmlns:a16="http://schemas.microsoft.com/office/drawing/2014/main" id="{A959ACE0-7B78-4835-88B4-6DA75DE76035}"/>
                </a:ext>
              </a:extLst>
            </p:cNvPr>
            <p:cNvSpPr/>
            <p:nvPr/>
          </p:nvSpPr>
          <p:spPr>
            <a:xfrm>
              <a:off x="711125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7" name="Rectangle 546">
              <a:extLst>
                <a:ext uri="{FF2B5EF4-FFF2-40B4-BE49-F238E27FC236}">
                  <a16:creationId xmlns:a16="http://schemas.microsoft.com/office/drawing/2014/main" id="{50A9A330-6E0B-4A21-BCCB-5C723D2512A3}"/>
                </a:ext>
              </a:extLst>
            </p:cNvPr>
            <p:cNvSpPr/>
            <p:nvPr/>
          </p:nvSpPr>
          <p:spPr>
            <a:xfrm>
              <a:off x="718146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8" name="Rectangle 547">
              <a:extLst>
                <a:ext uri="{FF2B5EF4-FFF2-40B4-BE49-F238E27FC236}">
                  <a16:creationId xmlns:a16="http://schemas.microsoft.com/office/drawing/2014/main" id="{6D2ED1EB-F596-47D0-8AAF-0CA76D98C0C2}"/>
                </a:ext>
              </a:extLst>
            </p:cNvPr>
            <p:cNvSpPr/>
            <p:nvPr/>
          </p:nvSpPr>
          <p:spPr>
            <a:xfrm>
              <a:off x="725167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9" name="Rectangle 548">
              <a:extLst>
                <a:ext uri="{FF2B5EF4-FFF2-40B4-BE49-F238E27FC236}">
                  <a16:creationId xmlns:a16="http://schemas.microsoft.com/office/drawing/2014/main" id="{FDDD0747-60C4-47F9-ABA6-3E1FB2932C84}"/>
                </a:ext>
              </a:extLst>
            </p:cNvPr>
            <p:cNvSpPr/>
            <p:nvPr/>
          </p:nvSpPr>
          <p:spPr>
            <a:xfrm>
              <a:off x="7321883"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0" name="Rectangle 549">
              <a:extLst>
                <a:ext uri="{FF2B5EF4-FFF2-40B4-BE49-F238E27FC236}">
                  <a16:creationId xmlns:a16="http://schemas.microsoft.com/office/drawing/2014/main" id="{9FBBE680-8D12-4008-A80C-287BF76FE304}"/>
                </a:ext>
              </a:extLst>
            </p:cNvPr>
            <p:cNvSpPr/>
            <p:nvPr/>
          </p:nvSpPr>
          <p:spPr>
            <a:xfrm>
              <a:off x="7392092"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1" name="Rectangle 550">
              <a:extLst>
                <a:ext uri="{FF2B5EF4-FFF2-40B4-BE49-F238E27FC236}">
                  <a16:creationId xmlns:a16="http://schemas.microsoft.com/office/drawing/2014/main" id="{278E7C02-B0EF-49D5-ABCD-028358525B51}"/>
                </a:ext>
              </a:extLst>
            </p:cNvPr>
            <p:cNvSpPr/>
            <p:nvPr/>
          </p:nvSpPr>
          <p:spPr>
            <a:xfrm>
              <a:off x="746267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2" name="Rectangle 551">
              <a:extLst>
                <a:ext uri="{FF2B5EF4-FFF2-40B4-BE49-F238E27FC236}">
                  <a16:creationId xmlns:a16="http://schemas.microsoft.com/office/drawing/2014/main" id="{48F5F586-FD9C-4462-A4D8-AAE71D0899F1}"/>
                </a:ext>
              </a:extLst>
            </p:cNvPr>
            <p:cNvSpPr/>
            <p:nvPr/>
          </p:nvSpPr>
          <p:spPr>
            <a:xfrm>
              <a:off x="753288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3" name="Rectangle 552">
              <a:extLst>
                <a:ext uri="{FF2B5EF4-FFF2-40B4-BE49-F238E27FC236}">
                  <a16:creationId xmlns:a16="http://schemas.microsoft.com/office/drawing/2014/main" id="{29ECA4E6-822E-4CF6-BEEA-4CD0C60FC742}"/>
                </a:ext>
              </a:extLst>
            </p:cNvPr>
            <p:cNvSpPr/>
            <p:nvPr/>
          </p:nvSpPr>
          <p:spPr>
            <a:xfrm>
              <a:off x="760309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4" name="Rectangle 553">
              <a:extLst>
                <a:ext uri="{FF2B5EF4-FFF2-40B4-BE49-F238E27FC236}">
                  <a16:creationId xmlns:a16="http://schemas.microsoft.com/office/drawing/2014/main" id="{A20A5A14-C6B0-47A7-8EE0-B50C7184037B}"/>
                </a:ext>
              </a:extLst>
            </p:cNvPr>
            <p:cNvSpPr/>
            <p:nvPr/>
          </p:nvSpPr>
          <p:spPr>
            <a:xfrm>
              <a:off x="767330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5" name="Rectangle 554">
              <a:extLst>
                <a:ext uri="{FF2B5EF4-FFF2-40B4-BE49-F238E27FC236}">
                  <a16:creationId xmlns:a16="http://schemas.microsoft.com/office/drawing/2014/main" id="{B9FB7ECE-BBE9-4472-8C91-8047DBB4CCF4}"/>
                </a:ext>
              </a:extLst>
            </p:cNvPr>
            <p:cNvSpPr/>
            <p:nvPr/>
          </p:nvSpPr>
          <p:spPr>
            <a:xfrm>
              <a:off x="774351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3" name="Rectangle 602">
              <a:extLst>
                <a:ext uri="{FF2B5EF4-FFF2-40B4-BE49-F238E27FC236}">
                  <a16:creationId xmlns:a16="http://schemas.microsoft.com/office/drawing/2014/main" id="{EA330AA3-5DC5-47B3-8A52-298D723E537B}"/>
                </a:ext>
              </a:extLst>
            </p:cNvPr>
            <p:cNvSpPr/>
            <p:nvPr/>
          </p:nvSpPr>
          <p:spPr>
            <a:xfrm>
              <a:off x="6760210"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4" name="Rectangle 603">
              <a:extLst>
                <a:ext uri="{FF2B5EF4-FFF2-40B4-BE49-F238E27FC236}">
                  <a16:creationId xmlns:a16="http://schemas.microsoft.com/office/drawing/2014/main" id="{B425935B-2B91-4123-BED1-AC3C82F8ED37}"/>
                </a:ext>
              </a:extLst>
            </p:cNvPr>
            <p:cNvSpPr/>
            <p:nvPr/>
          </p:nvSpPr>
          <p:spPr>
            <a:xfrm>
              <a:off x="6830419"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5" name="Rectangle 604">
              <a:extLst>
                <a:ext uri="{FF2B5EF4-FFF2-40B4-BE49-F238E27FC236}">
                  <a16:creationId xmlns:a16="http://schemas.microsoft.com/office/drawing/2014/main" id="{5F5649BA-2363-401A-B966-FF80AABF873B}"/>
                </a:ext>
              </a:extLst>
            </p:cNvPr>
            <p:cNvSpPr/>
            <p:nvPr/>
          </p:nvSpPr>
          <p:spPr>
            <a:xfrm>
              <a:off x="6900628"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6" name="Rectangle 605">
              <a:extLst>
                <a:ext uri="{FF2B5EF4-FFF2-40B4-BE49-F238E27FC236}">
                  <a16:creationId xmlns:a16="http://schemas.microsoft.com/office/drawing/2014/main" id="{193C0CEB-9443-4F8E-B795-266BD74920FA}"/>
                </a:ext>
              </a:extLst>
            </p:cNvPr>
            <p:cNvSpPr/>
            <p:nvPr/>
          </p:nvSpPr>
          <p:spPr>
            <a:xfrm>
              <a:off x="697083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7" name="Rectangle 606">
              <a:extLst>
                <a:ext uri="{FF2B5EF4-FFF2-40B4-BE49-F238E27FC236}">
                  <a16:creationId xmlns:a16="http://schemas.microsoft.com/office/drawing/2014/main" id="{8CA8A2C3-4110-4C9E-AC21-7EBBC9669B61}"/>
                </a:ext>
              </a:extLst>
            </p:cNvPr>
            <p:cNvSpPr/>
            <p:nvPr/>
          </p:nvSpPr>
          <p:spPr>
            <a:xfrm>
              <a:off x="704104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8" name="Rectangle 607">
              <a:extLst>
                <a:ext uri="{FF2B5EF4-FFF2-40B4-BE49-F238E27FC236}">
                  <a16:creationId xmlns:a16="http://schemas.microsoft.com/office/drawing/2014/main" id="{0BAC4A79-AD3F-42C4-AF77-BBB98EECD035}"/>
                </a:ext>
              </a:extLst>
            </p:cNvPr>
            <p:cNvSpPr/>
            <p:nvPr/>
          </p:nvSpPr>
          <p:spPr>
            <a:xfrm>
              <a:off x="711125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9" name="Rectangle 608">
              <a:extLst>
                <a:ext uri="{FF2B5EF4-FFF2-40B4-BE49-F238E27FC236}">
                  <a16:creationId xmlns:a16="http://schemas.microsoft.com/office/drawing/2014/main" id="{63196D18-1C17-4AB3-9CB1-793744D61F49}"/>
                </a:ext>
              </a:extLst>
            </p:cNvPr>
            <p:cNvSpPr/>
            <p:nvPr/>
          </p:nvSpPr>
          <p:spPr>
            <a:xfrm>
              <a:off x="718146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0" name="Rectangle 609">
              <a:extLst>
                <a:ext uri="{FF2B5EF4-FFF2-40B4-BE49-F238E27FC236}">
                  <a16:creationId xmlns:a16="http://schemas.microsoft.com/office/drawing/2014/main" id="{4C24FA20-7151-4B15-9D5F-8FFC3DCE86C8}"/>
                </a:ext>
              </a:extLst>
            </p:cNvPr>
            <p:cNvSpPr/>
            <p:nvPr/>
          </p:nvSpPr>
          <p:spPr>
            <a:xfrm>
              <a:off x="725167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1" name="Rectangle 610">
              <a:extLst>
                <a:ext uri="{FF2B5EF4-FFF2-40B4-BE49-F238E27FC236}">
                  <a16:creationId xmlns:a16="http://schemas.microsoft.com/office/drawing/2014/main" id="{F53A46DE-1B70-4A94-B587-3FDA5D1E4F58}"/>
                </a:ext>
              </a:extLst>
            </p:cNvPr>
            <p:cNvSpPr/>
            <p:nvPr/>
          </p:nvSpPr>
          <p:spPr>
            <a:xfrm>
              <a:off x="7321883"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2" name="Rectangle 611">
              <a:extLst>
                <a:ext uri="{FF2B5EF4-FFF2-40B4-BE49-F238E27FC236}">
                  <a16:creationId xmlns:a16="http://schemas.microsoft.com/office/drawing/2014/main" id="{B724CCDF-B81D-4005-969E-8D4BA541F0DB}"/>
                </a:ext>
              </a:extLst>
            </p:cNvPr>
            <p:cNvSpPr/>
            <p:nvPr/>
          </p:nvSpPr>
          <p:spPr>
            <a:xfrm>
              <a:off x="7392092"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3" name="Rectangle 612">
              <a:extLst>
                <a:ext uri="{FF2B5EF4-FFF2-40B4-BE49-F238E27FC236}">
                  <a16:creationId xmlns:a16="http://schemas.microsoft.com/office/drawing/2014/main" id="{30D53474-8500-465F-8579-CF75D4D6A7D0}"/>
                </a:ext>
              </a:extLst>
            </p:cNvPr>
            <p:cNvSpPr/>
            <p:nvPr/>
          </p:nvSpPr>
          <p:spPr>
            <a:xfrm>
              <a:off x="746267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4" name="Rectangle 613">
              <a:extLst>
                <a:ext uri="{FF2B5EF4-FFF2-40B4-BE49-F238E27FC236}">
                  <a16:creationId xmlns:a16="http://schemas.microsoft.com/office/drawing/2014/main" id="{C521FB48-F646-4C9C-A4EB-23F0F3C617BB}"/>
                </a:ext>
              </a:extLst>
            </p:cNvPr>
            <p:cNvSpPr/>
            <p:nvPr/>
          </p:nvSpPr>
          <p:spPr>
            <a:xfrm>
              <a:off x="753288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5" name="Rectangle 614">
              <a:extLst>
                <a:ext uri="{FF2B5EF4-FFF2-40B4-BE49-F238E27FC236}">
                  <a16:creationId xmlns:a16="http://schemas.microsoft.com/office/drawing/2014/main" id="{833A22C9-CBD6-4970-AEC8-B0C8C46EAB17}"/>
                </a:ext>
              </a:extLst>
            </p:cNvPr>
            <p:cNvSpPr/>
            <p:nvPr/>
          </p:nvSpPr>
          <p:spPr>
            <a:xfrm>
              <a:off x="760309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6" name="Rectangle 615">
              <a:extLst>
                <a:ext uri="{FF2B5EF4-FFF2-40B4-BE49-F238E27FC236}">
                  <a16:creationId xmlns:a16="http://schemas.microsoft.com/office/drawing/2014/main" id="{0EE20C9D-5404-46DE-9A64-912092E45852}"/>
                </a:ext>
              </a:extLst>
            </p:cNvPr>
            <p:cNvSpPr/>
            <p:nvPr/>
          </p:nvSpPr>
          <p:spPr>
            <a:xfrm>
              <a:off x="767330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7" name="Rectangle 616">
              <a:extLst>
                <a:ext uri="{FF2B5EF4-FFF2-40B4-BE49-F238E27FC236}">
                  <a16:creationId xmlns:a16="http://schemas.microsoft.com/office/drawing/2014/main" id="{5404249B-E0DA-43EC-8851-3D7D18070757}"/>
                </a:ext>
              </a:extLst>
            </p:cNvPr>
            <p:cNvSpPr/>
            <p:nvPr/>
          </p:nvSpPr>
          <p:spPr>
            <a:xfrm>
              <a:off x="774351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5" name="Rectangle 664">
              <a:extLst>
                <a:ext uri="{FF2B5EF4-FFF2-40B4-BE49-F238E27FC236}">
                  <a16:creationId xmlns:a16="http://schemas.microsoft.com/office/drawing/2014/main" id="{1B4B6062-0889-42ED-AD49-D3BF6A83A15A}"/>
                </a:ext>
              </a:extLst>
            </p:cNvPr>
            <p:cNvSpPr/>
            <p:nvPr/>
          </p:nvSpPr>
          <p:spPr>
            <a:xfrm>
              <a:off x="6760210"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6" name="Rectangle 665">
              <a:extLst>
                <a:ext uri="{FF2B5EF4-FFF2-40B4-BE49-F238E27FC236}">
                  <a16:creationId xmlns:a16="http://schemas.microsoft.com/office/drawing/2014/main" id="{8D7A0051-261A-490C-A236-192F05EFA89D}"/>
                </a:ext>
              </a:extLst>
            </p:cNvPr>
            <p:cNvSpPr/>
            <p:nvPr/>
          </p:nvSpPr>
          <p:spPr>
            <a:xfrm>
              <a:off x="6830419"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7" name="Rectangle 666">
              <a:extLst>
                <a:ext uri="{FF2B5EF4-FFF2-40B4-BE49-F238E27FC236}">
                  <a16:creationId xmlns:a16="http://schemas.microsoft.com/office/drawing/2014/main" id="{D3C54036-EFF8-4898-BE2C-C95489E25027}"/>
                </a:ext>
              </a:extLst>
            </p:cNvPr>
            <p:cNvSpPr/>
            <p:nvPr/>
          </p:nvSpPr>
          <p:spPr>
            <a:xfrm>
              <a:off x="6900628"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8" name="Rectangle 667">
              <a:extLst>
                <a:ext uri="{FF2B5EF4-FFF2-40B4-BE49-F238E27FC236}">
                  <a16:creationId xmlns:a16="http://schemas.microsoft.com/office/drawing/2014/main" id="{8C6A7A58-77C0-4364-A0A8-AA280484BAC8}"/>
                </a:ext>
              </a:extLst>
            </p:cNvPr>
            <p:cNvSpPr/>
            <p:nvPr/>
          </p:nvSpPr>
          <p:spPr>
            <a:xfrm>
              <a:off x="697083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9" name="Rectangle 668">
              <a:extLst>
                <a:ext uri="{FF2B5EF4-FFF2-40B4-BE49-F238E27FC236}">
                  <a16:creationId xmlns:a16="http://schemas.microsoft.com/office/drawing/2014/main" id="{D3CD7048-2328-4F59-90AE-B52939BB88FA}"/>
                </a:ext>
              </a:extLst>
            </p:cNvPr>
            <p:cNvSpPr/>
            <p:nvPr/>
          </p:nvSpPr>
          <p:spPr>
            <a:xfrm>
              <a:off x="704104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0" name="Rectangle 669">
              <a:extLst>
                <a:ext uri="{FF2B5EF4-FFF2-40B4-BE49-F238E27FC236}">
                  <a16:creationId xmlns:a16="http://schemas.microsoft.com/office/drawing/2014/main" id="{C664DFAA-6357-49F2-9F87-FF7ED0E02F16}"/>
                </a:ext>
              </a:extLst>
            </p:cNvPr>
            <p:cNvSpPr/>
            <p:nvPr/>
          </p:nvSpPr>
          <p:spPr>
            <a:xfrm>
              <a:off x="711125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1" name="Rectangle 670">
              <a:extLst>
                <a:ext uri="{FF2B5EF4-FFF2-40B4-BE49-F238E27FC236}">
                  <a16:creationId xmlns:a16="http://schemas.microsoft.com/office/drawing/2014/main" id="{9D31FDC6-1F64-411D-8F62-D3CAC0ADAD9A}"/>
                </a:ext>
              </a:extLst>
            </p:cNvPr>
            <p:cNvSpPr/>
            <p:nvPr/>
          </p:nvSpPr>
          <p:spPr>
            <a:xfrm>
              <a:off x="718146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2" name="Rectangle 671">
              <a:extLst>
                <a:ext uri="{FF2B5EF4-FFF2-40B4-BE49-F238E27FC236}">
                  <a16:creationId xmlns:a16="http://schemas.microsoft.com/office/drawing/2014/main" id="{FF253EB8-759D-4DD5-849C-E45C0ABF3FFE}"/>
                </a:ext>
              </a:extLst>
            </p:cNvPr>
            <p:cNvSpPr/>
            <p:nvPr/>
          </p:nvSpPr>
          <p:spPr>
            <a:xfrm>
              <a:off x="725167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3" name="Rectangle 672">
              <a:extLst>
                <a:ext uri="{FF2B5EF4-FFF2-40B4-BE49-F238E27FC236}">
                  <a16:creationId xmlns:a16="http://schemas.microsoft.com/office/drawing/2014/main" id="{3A5E7F18-774E-4A6F-8B11-43DDAFC68C27}"/>
                </a:ext>
              </a:extLst>
            </p:cNvPr>
            <p:cNvSpPr/>
            <p:nvPr/>
          </p:nvSpPr>
          <p:spPr>
            <a:xfrm>
              <a:off x="7321883"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4" name="Rectangle 673">
              <a:extLst>
                <a:ext uri="{FF2B5EF4-FFF2-40B4-BE49-F238E27FC236}">
                  <a16:creationId xmlns:a16="http://schemas.microsoft.com/office/drawing/2014/main" id="{8EB17BAC-9266-4E9D-B1CC-413FEEAF4A5A}"/>
                </a:ext>
              </a:extLst>
            </p:cNvPr>
            <p:cNvSpPr/>
            <p:nvPr/>
          </p:nvSpPr>
          <p:spPr>
            <a:xfrm>
              <a:off x="7392092"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5" name="Rectangle 674">
              <a:extLst>
                <a:ext uri="{FF2B5EF4-FFF2-40B4-BE49-F238E27FC236}">
                  <a16:creationId xmlns:a16="http://schemas.microsoft.com/office/drawing/2014/main" id="{4ADE5441-F8FA-4EB0-8F42-BDD64D99EC37}"/>
                </a:ext>
              </a:extLst>
            </p:cNvPr>
            <p:cNvSpPr/>
            <p:nvPr/>
          </p:nvSpPr>
          <p:spPr>
            <a:xfrm>
              <a:off x="746267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6" name="Rectangle 675">
              <a:extLst>
                <a:ext uri="{FF2B5EF4-FFF2-40B4-BE49-F238E27FC236}">
                  <a16:creationId xmlns:a16="http://schemas.microsoft.com/office/drawing/2014/main" id="{3C3CD7A7-8390-4170-9352-AE2996ACA23A}"/>
                </a:ext>
              </a:extLst>
            </p:cNvPr>
            <p:cNvSpPr/>
            <p:nvPr/>
          </p:nvSpPr>
          <p:spPr>
            <a:xfrm>
              <a:off x="753288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7" name="Rectangle 676">
              <a:extLst>
                <a:ext uri="{FF2B5EF4-FFF2-40B4-BE49-F238E27FC236}">
                  <a16:creationId xmlns:a16="http://schemas.microsoft.com/office/drawing/2014/main" id="{C52B7BCA-7477-48B6-80C3-0E0F381BBAFA}"/>
                </a:ext>
              </a:extLst>
            </p:cNvPr>
            <p:cNvSpPr/>
            <p:nvPr/>
          </p:nvSpPr>
          <p:spPr>
            <a:xfrm>
              <a:off x="760309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8" name="Rectangle 677">
              <a:extLst>
                <a:ext uri="{FF2B5EF4-FFF2-40B4-BE49-F238E27FC236}">
                  <a16:creationId xmlns:a16="http://schemas.microsoft.com/office/drawing/2014/main" id="{140C5974-4309-44A6-99B8-E3BB535E6F49}"/>
                </a:ext>
              </a:extLst>
            </p:cNvPr>
            <p:cNvSpPr/>
            <p:nvPr/>
          </p:nvSpPr>
          <p:spPr>
            <a:xfrm>
              <a:off x="767330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7" name="Rectangle 726">
              <a:extLst>
                <a:ext uri="{FF2B5EF4-FFF2-40B4-BE49-F238E27FC236}">
                  <a16:creationId xmlns:a16="http://schemas.microsoft.com/office/drawing/2014/main" id="{4E3CAD65-4A1D-48E8-9DDF-A7F9D33C21F6}"/>
                </a:ext>
              </a:extLst>
            </p:cNvPr>
            <p:cNvSpPr/>
            <p:nvPr/>
          </p:nvSpPr>
          <p:spPr>
            <a:xfrm>
              <a:off x="6760210"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8" name="Rectangle 727">
              <a:extLst>
                <a:ext uri="{FF2B5EF4-FFF2-40B4-BE49-F238E27FC236}">
                  <a16:creationId xmlns:a16="http://schemas.microsoft.com/office/drawing/2014/main" id="{27C6DE90-18A7-4A49-82C1-2ECCEC7BF713}"/>
                </a:ext>
              </a:extLst>
            </p:cNvPr>
            <p:cNvSpPr/>
            <p:nvPr/>
          </p:nvSpPr>
          <p:spPr>
            <a:xfrm>
              <a:off x="6830419"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9" name="Rectangle 728">
              <a:extLst>
                <a:ext uri="{FF2B5EF4-FFF2-40B4-BE49-F238E27FC236}">
                  <a16:creationId xmlns:a16="http://schemas.microsoft.com/office/drawing/2014/main" id="{6F672ACC-2A25-42A9-8DEC-7C0C2D694A2A}"/>
                </a:ext>
              </a:extLst>
            </p:cNvPr>
            <p:cNvSpPr/>
            <p:nvPr/>
          </p:nvSpPr>
          <p:spPr>
            <a:xfrm>
              <a:off x="6900628"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0" name="Rectangle 729">
              <a:extLst>
                <a:ext uri="{FF2B5EF4-FFF2-40B4-BE49-F238E27FC236}">
                  <a16:creationId xmlns:a16="http://schemas.microsoft.com/office/drawing/2014/main" id="{682A0686-8E2D-493A-B5D6-63D766B5350B}"/>
                </a:ext>
              </a:extLst>
            </p:cNvPr>
            <p:cNvSpPr/>
            <p:nvPr/>
          </p:nvSpPr>
          <p:spPr>
            <a:xfrm>
              <a:off x="697083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1" name="Rectangle 730">
              <a:extLst>
                <a:ext uri="{FF2B5EF4-FFF2-40B4-BE49-F238E27FC236}">
                  <a16:creationId xmlns:a16="http://schemas.microsoft.com/office/drawing/2014/main" id="{71D0E8BF-A12D-4B0F-B819-FF53928DEB16}"/>
                </a:ext>
              </a:extLst>
            </p:cNvPr>
            <p:cNvSpPr/>
            <p:nvPr/>
          </p:nvSpPr>
          <p:spPr>
            <a:xfrm>
              <a:off x="704104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2" name="Rectangle 731">
              <a:extLst>
                <a:ext uri="{FF2B5EF4-FFF2-40B4-BE49-F238E27FC236}">
                  <a16:creationId xmlns:a16="http://schemas.microsoft.com/office/drawing/2014/main" id="{416511E5-4654-4AF4-B9E4-5AEC6F36DCCE}"/>
                </a:ext>
              </a:extLst>
            </p:cNvPr>
            <p:cNvSpPr/>
            <p:nvPr/>
          </p:nvSpPr>
          <p:spPr>
            <a:xfrm>
              <a:off x="711125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3" name="Rectangle 732">
              <a:extLst>
                <a:ext uri="{FF2B5EF4-FFF2-40B4-BE49-F238E27FC236}">
                  <a16:creationId xmlns:a16="http://schemas.microsoft.com/office/drawing/2014/main" id="{1ADEAB2C-77DF-4A48-87C0-9D49E53811DA}"/>
                </a:ext>
              </a:extLst>
            </p:cNvPr>
            <p:cNvSpPr/>
            <p:nvPr/>
          </p:nvSpPr>
          <p:spPr>
            <a:xfrm>
              <a:off x="718146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4" name="Rectangle 733">
              <a:extLst>
                <a:ext uri="{FF2B5EF4-FFF2-40B4-BE49-F238E27FC236}">
                  <a16:creationId xmlns:a16="http://schemas.microsoft.com/office/drawing/2014/main" id="{6E3F0934-AED8-487E-A4EB-5FD82982A62E}"/>
                </a:ext>
              </a:extLst>
            </p:cNvPr>
            <p:cNvSpPr/>
            <p:nvPr/>
          </p:nvSpPr>
          <p:spPr>
            <a:xfrm>
              <a:off x="7251674"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5" name="Rectangle 734">
              <a:extLst>
                <a:ext uri="{FF2B5EF4-FFF2-40B4-BE49-F238E27FC236}">
                  <a16:creationId xmlns:a16="http://schemas.microsoft.com/office/drawing/2014/main" id="{CE860FD8-3466-4C93-86D7-7943AF781B1E}"/>
                </a:ext>
              </a:extLst>
            </p:cNvPr>
            <p:cNvSpPr/>
            <p:nvPr/>
          </p:nvSpPr>
          <p:spPr>
            <a:xfrm>
              <a:off x="7321883"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6" name="Rectangle 735">
              <a:extLst>
                <a:ext uri="{FF2B5EF4-FFF2-40B4-BE49-F238E27FC236}">
                  <a16:creationId xmlns:a16="http://schemas.microsoft.com/office/drawing/2014/main" id="{73CF3677-F8A2-4C8A-B949-F68C1BD4A390}"/>
                </a:ext>
              </a:extLst>
            </p:cNvPr>
            <p:cNvSpPr/>
            <p:nvPr/>
          </p:nvSpPr>
          <p:spPr>
            <a:xfrm>
              <a:off x="7392092"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7" name="Rectangle 736">
              <a:extLst>
                <a:ext uri="{FF2B5EF4-FFF2-40B4-BE49-F238E27FC236}">
                  <a16:creationId xmlns:a16="http://schemas.microsoft.com/office/drawing/2014/main" id="{2D428BB6-50F2-4D5D-BD03-C89E0B339C5D}"/>
                </a:ext>
              </a:extLst>
            </p:cNvPr>
            <p:cNvSpPr/>
            <p:nvPr/>
          </p:nvSpPr>
          <p:spPr>
            <a:xfrm>
              <a:off x="746267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8" name="Rectangle 737">
              <a:extLst>
                <a:ext uri="{FF2B5EF4-FFF2-40B4-BE49-F238E27FC236}">
                  <a16:creationId xmlns:a16="http://schemas.microsoft.com/office/drawing/2014/main" id="{D91C71E3-D698-40E3-9705-ADCF957A8D3F}"/>
                </a:ext>
              </a:extLst>
            </p:cNvPr>
            <p:cNvSpPr/>
            <p:nvPr/>
          </p:nvSpPr>
          <p:spPr>
            <a:xfrm>
              <a:off x="753288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9" name="Rectangle 738">
              <a:extLst>
                <a:ext uri="{FF2B5EF4-FFF2-40B4-BE49-F238E27FC236}">
                  <a16:creationId xmlns:a16="http://schemas.microsoft.com/office/drawing/2014/main" id="{CE1B171C-410E-4C75-82F6-31B027B1F669}"/>
                </a:ext>
              </a:extLst>
            </p:cNvPr>
            <p:cNvSpPr/>
            <p:nvPr/>
          </p:nvSpPr>
          <p:spPr>
            <a:xfrm>
              <a:off x="760309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9" name="Rectangle 788">
              <a:extLst>
                <a:ext uri="{FF2B5EF4-FFF2-40B4-BE49-F238E27FC236}">
                  <a16:creationId xmlns:a16="http://schemas.microsoft.com/office/drawing/2014/main" id="{AC25D884-623B-4E2A-93D4-6EA4A4AA6B1F}"/>
                </a:ext>
              </a:extLst>
            </p:cNvPr>
            <p:cNvSpPr/>
            <p:nvPr/>
          </p:nvSpPr>
          <p:spPr>
            <a:xfrm>
              <a:off x="6760210"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0" name="Rectangle 789">
              <a:extLst>
                <a:ext uri="{FF2B5EF4-FFF2-40B4-BE49-F238E27FC236}">
                  <a16:creationId xmlns:a16="http://schemas.microsoft.com/office/drawing/2014/main" id="{D3E3F54B-426E-496D-A8A2-782F3FDA3136}"/>
                </a:ext>
              </a:extLst>
            </p:cNvPr>
            <p:cNvSpPr/>
            <p:nvPr/>
          </p:nvSpPr>
          <p:spPr>
            <a:xfrm>
              <a:off x="6830419"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1" name="Rectangle 790">
              <a:extLst>
                <a:ext uri="{FF2B5EF4-FFF2-40B4-BE49-F238E27FC236}">
                  <a16:creationId xmlns:a16="http://schemas.microsoft.com/office/drawing/2014/main" id="{5719C55E-237B-4393-AED7-BABE116C61DC}"/>
                </a:ext>
              </a:extLst>
            </p:cNvPr>
            <p:cNvSpPr/>
            <p:nvPr/>
          </p:nvSpPr>
          <p:spPr>
            <a:xfrm>
              <a:off x="6900628"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2" name="Rectangle 791">
              <a:extLst>
                <a:ext uri="{FF2B5EF4-FFF2-40B4-BE49-F238E27FC236}">
                  <a16:creationId xmlns:a16="http://schemas.microsoft.com/office/drawing/2014/main" id="{9D11B8BD-95E0-48D5-8E1D-039446BD3F1F}"/>
                </a:ext>
              </a:extLst>
            </p:cNvPr>
            <p:cNvSpPr/>
            <p:nvPr/>
          </p:nvSpPr>
          <p:spPr>
            <a:xfrm>
              <a:off x="697083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3" name="Rectangle 792">
              <a:extLst>
                <a:ext uri="{FF2B5EF4-FFF2-40B4-BE49-F238E27FC236}">
                  <a16:creationId xmlns:a16="http://schemas.microsoft.com/office/drawing/2014/main" id="{67566D22-936A-4CFA-B984-BAAD3BFC4893}"/>
                </a:ext>
              </a:extLst>
            </p:cNvPr>
            <p:cNvSpPr/>
            <p:nvPr/>
          </p:nvSpPr>
          <p:spPr>
            <a:xfrm>
              <a:off x="704104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4" name="Rectangle 793">
              <a:extLst>
                <a:ext uri="{FF2B5EF4-FFF2-40B4-BE49-F238E27FC236}">
                  <a16:creationId xmlns:a16="http://schemas.microsoft.com/office/drawing/2014/main" id="{09134161-7D16-477C-A60C-7C998BE58B38}"/>
                </a:ext>
              </a:extLst>
            </p:cNvPr>
            <p:cNvSpPr/>
            <p:nvPr/>
          </p:nvSpPr>
          <p:spPr>
            <a:xfrm>
              <a:off x="711125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5" name="Rectangle 794">
              <a:extLst>
                <a:ext uri="{FF2B5EF4-FFF2-40B4-BE49-F238E27FC236}">
                  <a16:creationId xmlns:a16="http://schemas.microsoft.com/office/drawing/2014/main" id="{01E491DE-4027-4443-ABC2-37BC29362210}"/>
                </a:ext>
              </a:extLst>
            </p:cNvPr>
            <p:cNvSpPr/>
            <p:nvPr/>
          </p:nvSpPr>
          <p:spPr>
            <a:xfrm>
              <a:off x="7181465"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6" name="Rectangle 795">
              <a:extLst>
                <a:ext uri="{FF2B5EF4-FFF2-40B4-BE49-F238E27FC236}">
                  <a16:creationId xmlns:a16="http://schemas.microsoft.com/office/drawing/2014/main" id="{36C04D13-DCA7-4F9D-B7A9-1C813A180FD0}"/>
                </a:ext>
              </a:extLst>
            </p:cNvPr>
            <p:cNvSpPr/>
            <p:nvPr/>
          </p:nvSpPr>
          <p:spPr>
            <a:xfrm>
              <a:off x="7251674"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7" name="Rectangle 796">
              <a:extLst>
                <a:ext uri="{FF2B5EF4-FFF2-40B4-BE49-F238E27FC236}">
                  <a16:creationId xmlns:a16="http://schemas.microsoft.com/office/drawing/2014/main" id="{804B7181-53CF-42BC-932C-42CC158F6968}"/>
                </a:ext>
              </a:extLst>
            </p:cNvPr>
            <p:cNvSpPr/>
            <p:nvPr/>
          </p:nvSpPr>
          <p:spPr>
            <a:xfrm>
              <a:off x="7321883"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8" name="Rectangle 797">
              <a:extLst>
                <a:ext uri="{FF2B5EF4-FFF2-40B4-BE49-F238E27FC236}">
                  <a16:creationId xmlns:a16="http://schemas.microsoft.com/office/drawing/2014/main" id="{01C9AACE-3694-40BD-981A-CBDB1C9DEBE2}"/>
                </a:ext>
              </a:extLst>
            </p:cNvPr>
            <p:cNvSpPr/>
            <p:nvPr/>
          </p:nvSpPr>
          <p:spPr>
            <a:xfrm>
              <a:off x="7392092"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9" name="Rectangle 798">
              <a:extLst>
                <a:ext uri="{FF2B5EF4-FFF2-40B4-BE49-F238E27FC236}">
                  <a16:creationId xmlns:a16="http://schemas.microsoft.com/office/drawing/2014/main" id="{E22239EB-5C59-4874-A581-25991AA254FA}"/>
                </a:ext>
              </a:extLst>
            </p:cNvPr>
            <p:cNvSpPr/>
            <p:nvPr/>
          </p:nvSpPr>
          <p:spPr>
            <a:xfrm>
              <a:off x="746267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00" name="Rectangle 799">
              <a:extLst>
                <a:ext uri="{FF2B5EF4-FFF2-40B4-BE49-F238E27FC236}">
                  <a16:creationId xmlns:a16="http://schemas.microsoft.com/office/drawing/2014/main" id="{92B8B23F-E966-4693-8359-B9A4B9AA7101}"/>
                </a:ext>
              </a:extLst>
            </p:cNvPr>
            <p:cNvSpPr/>
            <p:nvPr/>
          </p:nvSpPr>
          <p:spPr>
            <a:xfrm>
              <a:off x="753288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1" name="Rectangle 850">
              <a:extLst>
                <a:ext uri="{FF2B5EF4-FFF2-40B4-BE49-F238E27FC236}">
                  <a16:creationId xmlns:a16="http://schemas.microsoft.com/office/drawing/2014/main" id="{742924B3-06F4-46DB-9D31-12F66564BE2A}"/>
                </a:ext>
              </a:extLst>
            </p:cNvPr>
            <p:cNvSpPr/>
            <p:nvPr/>
          </p:nvSpPr>
          <p:spPr>
            <a:xfrm>
              <a:off x="6760210"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2" name="Rectangle 851">
              <a:extLst>
                <a:ext uri="{FF2B5EF4-FFF2-40B4-BE49-F238E27FC236}">
                  <a16:creationId xmlns:a16="http://schemas.microsoft.com/office/drawing/2014/main" id="{8C2D1144-31AA-4AEB-BDEE-C5F7C0EB2CB7}"/>
                </a:ext>
              </a:extLst>
            </p:cNvPr>
            <p:cNvSpPr/>
            <p:nvPr/>
          </p:nvSpPr>
          <p:spPr>
            <a:xfrm>
              <a:off x="6830419"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3" name="Rectangle 852">
              <a:extLst>
                <a:ext uri="{FF2B5EF4-FFF2-40B4-BE49-F238E27FC236}">
                  <a16:creationId xmlns:a16="http://schemas.microsoft.com/office/drawing/2014/main" id="{864D3A4F-C6EF-4BC8-B85B-514F696808B9}"/>
                </a:ext>
              </a:extLst>
            </p:cNvPr>
            <p:cNvSpPr/>
            <p:nvPr/>
          </p:nvSpPr>
          <p:spPr>
            <a:xfrm>
              <a:off x="6900628"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4" name="Rectangle 853">
              <a:extLst>
                <a:ext uri="{FF2B5EF4-FFF2-40B4-BE49-F238E27FC236}">
                  <a16:creationId xmlns:a16="http://schemas.microsoft.com/office/drawing/2014/main" id="{858340E7-5E47-475D-83E4-8998AE92DE09}"/>
                </a:ext>
              </a:extLst>
            </p:cNvPr>
            <p:cNvSpPr/>
            <p:nvPr/>
          </p:nvSpPr>
          <p:spPr>
            <a:xfrm>
              <a:off x="697083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5" name="Rectangle 854">
              <a:extLst>
                <a:ext uri="{FF2B5EF4-FFF2-40B4-BE49-F238E27FC236}">
                  <a16:creationId xmlns:a16="http://schemas.microsoft.com/office/drawing/2014/main" id="{7B30C09D-79AC-4F50-9ACE-DC8D78C59C65}"/>
                </a:ext>
              </a:extLst>
            </p:cNvPr>
            <p:cNvSpPr/>
            <p:nvPr/>
          </p:nvSpPr>
          <p:spPr>
            <a:xfrm>
              <a:off x="704104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6" name="Rectangle 855">
              <a:extLst>
                <a:ext uri="{FF2B5EF4-FFF2-40B4-BE49-F238E27FC236}">
                  <a16:creationId xmlns:a16="http://schemas.microsoft.com/office/drawing/2014/main" id="{C68CB5C1-D5CF-4535-A693-08DDEEB40D6F}"/>
                </a:ext>
              </a:extLst>
            </p:cNvPr>
            <p:cNvSpPr/>
            <p:nvPr/>
          </p:nvSpPr>
          <p:spPr>
            <a:xfrm>
              <a:off x="7111256"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7" name="Rectangle 856">
              <a:extLst>
                <a:ext uri="{FF2B5EF4-FFF2-40B4-BE49-F238E27FC236}">
                  <a16:creationId xmlns:a16="http://schemas.microsoft.com/office/drawing/2014/main" id="{B23F367D-099A-49E0-816D-7C8421B21B03}"/>
                </a:ext>
              </a:extLst>
            </p:cNvPr>
            <p:cNvSpPr/>
            <p:nvPr/>
          </p:nvSpPr>
          <p:spPr>
            <a:xfrm>
              <a:off x="7181465"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8" name="Rectangle 857">
              <a:extLst>
                <a:ext uri="{FF2B5EF4-FFF2-40B4-BE49-F238E27FC236}">
                  <a16:creationId xmlns:a16="http://schemas.microsoft.com/office/drawing/2014/main" id="{069E2023-09EE-49B0-BA76-03B9D7949B01}"/>
                </a:ext>
              </a:extLst>
            </p:cNvPr>
            <p:cNvSpPr/>
            <p:nvPr/>
          </p:nvSpPr>
          <p:spPr>
            <a:xfrm>
              <a:off x="7251674"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9" name="Rectangle 858">
              <a:extLst>
                <a:ext uri="{FF2B5EF4-FFF2-40B4-BE49-F238E27FC236}">
                  <a16:creationId xmlns:a16="http://schemas.microsoft.com/office/drawing/2014/main" id="{4B1C3932-2172-49CC-9932-2670C4B090CD}"/>
                </a:ext>
              </a:extLst>
            </p:cNvPr>
            <p:cNvSpPr/>
            <p:nvPr/>
          </p:nvSpPr>
          <p:spPr>
            <a:xfrm>
              <a:off x="7321883"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0" name="Rectangle 859">
              <a:extLst>
                <a:ext uri="{FF2B5EF4-FFF2-40B4-BE49-F238E27FC236}">
                  <a16:creationId xmlns:a16="http://schemas.microsoft.com/office/drawing/2014/main" id="{D75993C6-45CD-406E-A84E-97C75DDD1E77}"/>
                </a:ext>
              </a:extLst>
            </p:cNvPr>
            <p:cNvSpPr/>
            <p:nvPr/>
          </p:nvSpPr>
          <p:spPr>
            <a:xfrm>
              <a:off x="7392092"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1" name="Rectangle 860">
              <a:extLst>
                <a:ext uri="{FF2B5EF4-FFF2-40B4-BE49-F238E27FC236}">
                  <a16:creationId xmlns:a16="http://schemas.microsoft.com/office/drawing/2014/main" id="{36C1B58E-B669-4B55-8CDB-79D26E76FF69}"/>
                </a:ext>
              </a:extLst>
            </p:cNvPr>
            <p:cNvSpPr/>
            <p:nvPr/>
          </p:nvSpPr>
          <p:spPr>
            <a:xfrm>
              <a:off x="746267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3" name="Rectangle 912">
              <a:extLst>
                <a:ext uri="{FF2B5EF4-FFF2-40B4-BE49-F238E27FC236}">
                  <a16:creationId xmlns:a16="http://schemas.microsoft.com/office/drawing/2014/main" id="{28E8795A-EB9C-408A-A304-12AB5E7E4B41}"/>
                </a:ext>
              </a:extLst>
            </p:cNvPr>
            <p:cNvSpPr/>
            <p:nvPr/>
          </p:nvSpPr>
          <p:spPr>
            <a:xfrm>
              <a:off x="6760210"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4" name="Rectangle 913">
              <a:extLst>
                <a:ext uri="{FF2B5EF4-FFF2-40B4-BE49-F238E27FC236}">
                  <a16:creationId xmlns:a16="http://schemas.microsoft.com/office/drawing/2014/main" id="{FF3FFD73-E4CF-48D6-A0BA-D20E84EA037D}"/>
                </a:ext>
              </a:extLst>
            </p:cNvPr>
            <p:cNvSpPr/>
            <p:nvPr/>
          </p:nvSpPr>
          <p:spPr>
            <a:xfrm>
              <a:off x="6830419"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5" name="Rectangle 914">
              <a:extLst>
                <a:ext uri="{FF2B5EF4-FFF2-40B4-BE49-F238E27FC236}">
                  <a16:creationId xmlns:a16="http://schemas.microsoft.com/office/drawing/2014/main" id="{3B7BC4B7-0400-4D02-BC35-815CB79D97AC}"/>
                </a:ext>
              </a:extLst>
            </p:cNvPr>
            <p:cNvSpPr/>
            <p:nvPr/>
          </p:nvSpPr>
          <p:spPr>
            <a:xfrm>
              <a:off x="6900628"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6" name="Rectangle 915">
              <a:extLst>
                <a:ext uri="{FF2B5EF4-FFF2-40B4-BE49-F238E27FC236}">
                  <a16:creationId xmlns:a16="http://schemas.microsoft.com/office/drawing/2014/main" id="{A4D2D0B0-7573-4D06-B825-818B746D4D29}"/>
                </a:ext>
              </a:extLst>
            </p:cNvPr>
            <p:cNvSpPr/>
            <p:nvPr/>
          </p:nvSpPr>
          <p:spPr>
            <a:xfrm>
              <a:off x="697083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7" name="Rectangle 916">
              <a:extLst>
                <a:ext uri="{FF2B5EF4-FFF2-40B4-BE49-F238E27FC236}">
                  <a16:creationId xmlns:a16="http://schemas.microsoft.com/office/drawing/2014/main" id="{D185DF40-36C8-42F7-841B-A8A17EC56797}"/>
                </a:ext>
              </a:extLst>
            </p:cNvPr>
            <p:cNvSpPr/>
            <p:nvPr/>
          </p:nvSpPr>
          <p:spPr>
            <a:xfrm>
              <a:off x="704104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8" name="Rectangle 917">
              <a:extLst>
                <a:ext uri="{FF2B5EF4-FFF2-40B4-BE49-F238E27FC236}">
                  <a16:creationId xmlns:a16="http://schemas.microsoft.com/office/drawing/2014/main" id="{DE9F039E-0EDA-42CE-830E-6A39A37C5C6D}"/>
                </a:ext>
              </a:extLst>
            </p:cNvPr>
            <p:cNvSpPr/>
            <p:nvPr/>
          </p:nvSpPr>
          <p:spPr>
            <a:xfrm>
              <a:off x="7111256"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9" name="Rectangle 918">
              <a:extLst>
                <a:ext uri="{FF2B5EF4-FFF2-40B4-BE49-F238E27FC236}">
                  <a16:creationId xmlns:a16="http://schemas.microsoft.com/office/drawing/2014/main" id="{2E548E15-C7F1-4EF4-8D0C-A8D45C82D73B}"/>
                </a:ext>
              </a:extLst>
            </p:cNvPr>
            <p:cNvSpPr/>
            <p:nvPr/>
          </p:nvSpPr>
          <p:spPr>
            <a:xfrm>
              <a:off x="7181465"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0" name="Rectangle 919">
              <a:extLst>
                <a:ext uri="{FF2B5EF4-FFF2-40B4-BE49-F238E27FC236}">
                  <a16:creationId xmlns:a16="http://schemas.microsoft.com/office/drawing/2014/main" id="{1280B8C8-CD3E-4A97-93BC-CF26B8A1A11C}"/>
                </a:ext>
              </a:extLst>
            </p:cNvPr>
            <p:cNvSpPr/>
            <p:nvPr/>
          </p:nvSpPr>
          <p:spPr>
            <a:xfrm>
              <a:off x="7251674"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1" name="Rectangle 920">
              <a:extLst>
                <a:ext uri="{FF2B5EF4-FFF2-40B4-BE49-F238E27FC236}">
                  <a16:creationId xmlns:a16="http://schemas.microsoft.com/office/drawing/2014/main" id="{90BD4E39-3613-4A89-9EF7-40706D42A039}"/>
                </a:ext>
              </a:extLst>
            </p:cNvPr>
            <p:cNvSpPr/>
            <p:nvPr/>
          </p:nvSpPr>
          <p:spPr>
            <a:xfrm>
              <a:off x="7321883"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2" name="Rectangle 921">
              <a:extLst>
                <a:ext uri="{FF2B5EF4-FFF2-40B4-BE49-F238E27FC236}">
                  <a16:creationId xmlns:a16="http://schemas.microsoft.com/office/drawing/2014/main" id="{1253B770-D833-4302-BED8-D7B9FDB4F4BD}"/>
                </a:ext>
              </a:extLst>
            </p:cNvPr>
            <p:cNvSpPr/>
            <p:nvPr/>
          </p:nvSpPr>
          <p:spPr>
            <a:xfrm>
              <a:off x="7392092"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3" name="Rectangle 922">
              <a:extLst>
                <a:ext uri="{FF2B5EF4-FFF2-40B4-BE49-F238E27FC236}">
                  <a16:creationId xmlns:a16="http://schemas.microsoft.com/office/drawing/2014/main" id="{AA0FB46E-DA8C-4ED7-90DF-90F211E8C143}"/>
                </a:ext>
              </a:extLst>
            </p:cNvPr>
            <p:cNvSpPr/>
            <p:nvPr/>
          </p:nvSpPr>
          <p:spPr>
            <a:xfrm>
              <a:off x="746267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5" name="Rectangle 974">
              <a:extLst>
                <a:ext uri="{FF2B5EF4-FFF2-40B4-BE49-F238E27FC236}">
                  <a16:creationId xmlns:a16="http://schemas.microsoft.com/office/drawing/2014/main" id="{A089128C-13AF-4D8D-BED2-E80F6CE341E9}"/>
                </a:ext>
              </a:extLst>
            </p:cNvPr>
            <p:cNvSpPr/>
            <p:nvPr/>
          </p:nvSpPr>
          <p:spPr>
            <a:xfrm>
              <a:off x="6760210"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6" name="Rectangle 975">
              <a:extLst>
                <a:ext uri="{FF2B5EF4-FFF2-40B4-BE49-F238E27FC236}">
                  <a16:creationId xmlns:a16="http://schemas.microsoft.com/office/drawing/2014/main" id="{4CDA8A6B-3D19-4F5F-8697-C7556511C308}"/>
                </a:ext>
              </a:extLst>
            </p:cNvPr>
            <p:cNvSpPr/>
            <p:nvPr/>
          </p:nvSpPr>
          <p:spPr>
            <a:xfrm>
              <a:off x="6830419"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7" name="Rectangle 976">
              <a:extLst>
                <a:ext uri="{FF2B5EF4-FFF2-40B4-BE49-F238E27FC236}">
                  <a16:creationId xmlns:a16="http://schemas.microsoft.com/office/drawing/2014/main" id="{996F41FF-E19E-498E-91CC-406F6C785585}"/>
                </a:ext>
              </a:extLst>
            </p:cNvPr>
            <p:cNvSpPr/>
            <p:nvPr/>
          </p:nvSpPr>
          <p:spPr>
            <a:xfrm>
              <a:off x="6900628"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8" name="Rectangle 977">
              <a:extLst>
                <a:ext uri="{FF2B5EF4-FFF2-40B4-BE49-F238E27FC236}">
                  <a16:creationId xmlns:a16="http://schemas.microsoft.com/office/drawing/2014/main" id="{10248908-AA93-4BE1-BA7F-80F49936FC35}"/>
                </a:ext>
              </a:extLst>
            </p:cNvPr>
            <p:cNvSpPr/>
            <p:nvPr/>
          </p:nvSpPr>
          <p:spPr>
            <a:xfrm>
              <a:off x="697083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9" name="Rectangle 978">
              <a:extLst>
                <a:ext uri="{FF2B5EF4-FFF2-40B4-BE49-F238E27FC236}">
                  <a16:creationId xmlns:a16="http://schemas.microsoft.com/office/drawing/2014/main" id="{5220E703-84E3-4356-8EE2-F730DD6ECD57}"/>
                </a:ext>
              </a:extLst>
            </p:cNvPr>
            <p:cNvSpPr/>
            <p:nvPr/>
          </p:nvSpPr>
          <p:spPr>
            <a:xfrm>
              <a:off x="704104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0" name="Rectangle 979">
              <a:extLst>
                <a:ext uri="{FF2B5EF4-FFF2-40B4-BE49-F238E27FC236}">
                  <a16:creationId xmlns:a16="http://schemas.microsoft.com/office/drawing/2014/main" id="{231B1DA1-9E7E-4B1F-959E-F5ACF8CCE0A5}"/>
                </a:ext>
              </a:extLst>
            </p:cNvPr>
            <p:cNvSpPr/>
            <p:nvPr/>
          </p:nvSpPr>
          <p:spPr>
            <a:xfrm>
              <a:off x="7111256"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1" name="Rectangle 980">
              <a:extLst>
                <a:ext uri="{FF2B5EF4-FFF2-40B4-BE49-F238E27FC236}">
                  <a16:creationId xmlns:a16="http://schemas.microsoft.com/office/drawing/2014/main" id="{82BFD688-27C7-479E-809F-84ED0F8327BB}"/>
                </a:ext>
              </a:extLst>
            </p:cNvPr>
            <p:cNvSpPr/>
            <p:nvPr/>
          </p:nvSpPr>
          <p:spPr>
            <a:xfrm>
              <a:off x="7181465"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2" name="Rectangle 981">
              <a:extLst>
                <a:ext uri="{FF2B5EF4-FFF2-40B4-BE49-F238E27FC236}">
                  <a16:creationId xmlns:a16="http://schemas.microsoft.com/office/drawing/2014/main" id="{237C3C9E-4E4E-4DB3-8E03-6A0656851C62}"/>
                </a:ext>
              </a:extLst>
            </p:cNvPr>
            <p:cNvSpPr/>
            <p:nvPr/>
          </p:nvSpPr>
          <p:spPr>
            <a:xfrm>
              <a:off x="7251674"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3" name="Rectangle 982">
              <a:extLst>
                <a:ext uri="{FF2B5EF4-FFF2-40B4-BE49-F238E27FC236}">
                  <a16:creationId xmlns:a16="http://schemas.microsoft.com/office/drawing/2014/main" id="{B6A57921-23B7-4288-A477-4CB841E8DEF1}"/>
                </a:ext>
              </a:extLst>
            </p:cNvPr>
            <p:cNvSpPr/>
            <p:nvPr/>
          </p:nvSpPr>
          <p:spPr>
            <a:xfrm>
              <a:off x="7321883"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4" name="Rectangle 983">
              <a:extLst>
                <a:ext uri="{FF2B5EF4-FFF2-40B4-BE49-F238E27FC236}">
                  <a16:creationId xmlns:a16="http://schemas.microsoft.com/office/drawing/2014/main" id="{6EDB55FE-78F4-4D34-86B7-124D5CD82BB6}"/>
                </a:ext>
              </a:extLst>
            </p:cNvPr>
            <p:cNvSpPr/>
            <p:nvPr/>
          </p:nvSpPr>
          <p:spPr>
            <a:xfrm>
              <a:off x="7392092"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7" name="Rectangle 1036">
              <a:extLst>
                <a:ext uri="{FF2B5EF4-FFF2-40B4-BE49-F238E27FC236}">
                  <a16:creationId xmlns:a16="http://schemas.microsoft.com/office/drawing/2014/main" id="{762AB94E-F830-4CBA-8624-6306DA296EC1}"/>
                </a:ext>
              </a:extLst>
            </p:cNvPr>
            <p:cNvSpPr/>
            <p:nvPr/>
          </p:nvSpPr>
          <p:spPr>
            <a:xfrm>
              <a:off x="6760210"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8" name="Rectangle 1037">
              <a:extLst>
                <a:ext uri="{FF2B5EF4-FFF2-40B4-BE49-F238E27FC236}">
                  <a16:creationId xmlns:a16="http://schemas.microsoft.com/office/drawing/2014/main" id="{8253104A-468E-4D5F-B3FD-8F68869742A5}"/>
                </a:ext>
              </a:extLst>
            </p:cNvPr>
            <p:cNvSpPr/>
            <p:nvPr/>
          </p:nvSpPr>
          <p:spPr>
            <a:xfrm>
              <a:off x="6830419"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9" name="Rectangle 1038">
              <a:extLst>
                <a:ext uri="{FF2B5EF4-FFF2-40B4-BE49-F238E27FC236}">
                  <a16:creationId xmlns:a16="http://schemas.microsoft.com/office/drawing/2014/main" id="{A1EB9377-E6D9-4265-A5AD-08D85377B74F}"/>
                </a:ext>
              </a:extLst>
            </p:cNvPr>
            <p:cNvSpPr/>
            <p:nvPr/>
          </p:nvSpPr>
          <p:spPr>
            <a:xfrm>
              <a:off x="6900628"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0" name="Rectangle 1039">
              <a:extLst>
                <a:ext uri="{FF2B5EF4-FFF2-40B4-BE49-F238E27FC236}">
                  <a16:creationId xmlns:a16="http://schemas.microsoft.com/office/drawing/2014/main" id="{10539725-2811-48A3-8420-8B4D965D001B}"/>
                </a:ext>
              </a:extLst>
            </p:cNvPr>
            <p:cNvSpPr/>
            <p:nvPr/>
          </p:nvSpPr>
          <p:spPr>
            <a:xfrm>
              <a:off x="697083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1" name="Rectangle 1040">
              <a:extLst>
                <a:ext uri="{FF2B5EF4-FFF2-40B4-BE49-F238E27FC236}">
                  <a16:creationId xmlns:a16="http://schemas.microsoft.com/office/drawing/2014/main" id="{B842BA80-6310-4E37-97B4-7F663EF81264}"/>
                </a:ext>
              </a:extLst>
            </p:cNvPr>
            <p:cNvSpPr/>
            <p:nvPr/>
          </p:nvSpPr>
          <p:spPr>
            <a:xfrm>
              <a:off x="704104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2" name="Rectangle 1041">
              <a:extLst>
                <a:ext uri="{FF2B5EF4-FFF2-40B4-BE49-F238E27FC236}">
                  <a16:creationId xmlns:a16="http://schemas.microsoft.com/office/drawing/2014/main" id="{3FF6548B-61B0-48A9-B84B-316C82748EF2}"/>
                </a:ext>
              </a:extLst>
            </p:cNvPr>
            <p:cNvSpPr/>
            <p:nvPr/>
          </p:nvSpPr>
          <p:spPr>
            <a:xfrm>
              <a:off x="7111256"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3" name="Rectangle 1042">
              <a:extLst>
                <a:ext uri="{FF2B5EF4-FFF2-40B4-BE49-F238E27FC236}">
                  <a16:creationId xmlns:a16="http://schemas.microsoft.com/office/drawing/2014/main" id="{D549D814-083E-470A-AA75-444BAA97A1D4}"/>
                </a:ext>
              </a:extLst>
            </p:cNvPr>
            <p:cNvSpPr/>
            <p:nvPr/>
          </p:nvSpPr>
          <p:spPr>
            <a:xfrm>
              <a:off x="7181465"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4" name="Rectangle 1043">
              <a:extLst>
                <a:ext uri="{FF2B5EF4-FFF2-40B4-BE49-F238E27FC236}">
                  <a16:creationId xmlns:a16="http://schemas.microsoft.com/office/drawing/2014/main" id="{93DFAE99-C791-4E61-AB5F-52C7C8ADB3F7}"/>
                </a:ext>
              </a:extLst>
            </p:cNvPr>
            <p:cNvSpPr/>
            <p:nvPr/>
          </p:nvSpPr>
          <p:spPr>
            <a:xfrm>
              <a:off x="7251674"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5" name="Rectangle 1044">
              <a:extLst>
                <a:ext uri="{FF2B5EF4-FFF2-40B4-BE49-F238E27FC236}">
                  <a16:creationId xmlns:a16="http://schemas.microsoft.com/office/drawing/2014/main" id="{A5259785-A34E-4650-BA13-6FA858EB3F9C}"/>
                </a:ext>
              </a:extLst>
            </p:cNvPr>
            <p:cNvSpPr/>
            <p:nvPr/>
          </p:nvSpPr>
          <p:spPr>
            <a:xfrm>
              <a:off x="7321883"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99" name="Rectangle 1098">
              <a:extLst>
                <a:ext uri="{FF2B5EF4-FFF2-40B4-BE49-F238E27FC236}">
                  <a16:creationId xmlns:a16="http://schemas.microsoft.com/office/drawing/2014/main" id="{3649D079-5874-44C2-B791-5907F762B985}"/>
                </a:ext>
              </a:extLst>
            </p:cNvPr>
            <p:cNvSpPr/>
            <p:nvPr/>
          </p:nvSpPr>
          <p:spPr>
            <a:xfrm>
              <a:off x="6760210"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0" name="Rectangle 1099">
              <a:extLst>
                <a:ext uri="{FF2B5EF4-FFF2-40B4-BE49-F238E27FC236}">
                  <a16:creationId xmlns:a16="http://schemas.microsoft.com/office/drawing/2014/main" id="{BE38AE8E-87F4-46C4-9193-E96D63A09C4E}"/>
                </a:ext>
              </a:extLst>
            </p:cNvPr>
            <p:cNvSpPr/>
            <p:nvPr/>
          </p:nvSpPr>
          <p:spPr>
            <a:xfrm>
              <a:off x="6830419"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1" name="Rectangle 1100">
              <a:extLst>
                <a:ext uri="{FF2B5EF4-FFF2-40B4-BE49-F238E27FC236}">
                  <a16:creationId xmlns:a16="http://schemas.microsoft.com/office/drawing/2014/main" id="{F096646E-A5E8-4D05-8C14-C64603444A1B}"/>
                </a:ext>
              </a:extLst>
            </p:cNvPr>
            <p:cNvSpPr/>
            <p:nvPr/>
          </p:nvSpPr>
          <p:spPr>
            <a:xfrm>
              <a:off x="6900628"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2" name="Rectangle 1101">
              <a:extLst>
                <a:ext uri="{FF2B5EF4-FFF2-40B4-BE49-F238E27FC236}">
                  <a16:creationId xmlns:a16="http://schemas.microsoft.com/office/drawing/2014/main" id="{0D797566-1049-4A1D-934C-3FCAE71609FB}"/>
                </a:ext>
              </a:extLst>
            </p:cNvPr>
            <p:cNvSpPr/>
            <p:nvPr/>
          </p:nvSpPr>
          <p:spPr>
            <a:xfrm>
              <a:off x="697083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3" name="Rectangle 1102">
              <a:extLst>
                <a:ext uri="{FF2B5EF4-FFF2-40B4-BE49-F238E27FC236}">
                  <a16:creationId xmlns:a16="http://schemas.microsoft.com/office/drawing/2014/main" id="{EA84EDDA-0D55-446F-8C0A-2D865EB33880}"/>
                </a:ext>
              </a:extLst>
            </p:cNvPr>
            <p:cNvSpPr/>
            <p:nvPr/>
          </p:nvSpPr>
          <p:spPr>
            <a:xfrm>
              <a:off x="704104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4" name="Rectangle 1103">
              <a:extLst>
                <a:ext uri="{FF2B5EF4-FFF2-40B4-BE49-F238E27FC236}">
                  <a16:creationId xmlns:a16="http://schemas.microsoft.com/office/drawing/2014/main" id="{480F966F-0F4B-40B0-A7C9-5F5BB4AC4B1D}"/>
                </a:ext>
              </a:extLst>
            </p:cNvPr>
            <p:cNvSpPr/>
            <p:nvPr/>
          </p:nvSpPr>
          <p:spPr>
            <a:xfrm>
              <a:off x="7111256"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5" name="Rectangle 1104">
              <a:extLst>
                <a:ext uri="{FF2B5EF4-FFF2-40B4-BE49-F238E27FC236}">
                  <a16:creationId xmlns:a16="http://schemas.microsoft.com/office/drawing/2014/main" id="{AEC8D877-98CB-40F1-92E3-42E5DF77BDA6}"/>
                </a:ext>
              </a:extLst>
            </p:cNvPr>
            <p:cNvSpPr/>
            <p:nvPr/>
          </p:nvSpPr>
          <p:spPr>
            <a:xfrm>
              <a:off x="7181465"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6" name="Rectangle 1105">
              <a:extLst>
                <a:ext uri="{FF2B5EF4-FFF2-40B4-BE49-F238E27FC236}">
                  <a16:creationId xmlns:a16="http://schemas.microsoft.com/office/drawing/2014/main" id="{A8091AC5-AD61-45DD-A663-E0A3A047A383}"/>
                </a:ext>
              </a:extLst>
            </p:cNvPr>
            <p:cNvSpPr/>
            <p:nvPr/>
          </p:nvSpPr>
          <p:spPr>
            <a:xfrm>
              <a:off x="7251674"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7" name="Rectangle 1106">
              <a:extLst>
                <a:ext uri="{FF2B5EF4-FFF2-40B4-BE49-F238E27FC236}">
                  <a16:creationId xmlns:a16="http://schemas.microsoft.com/office/drawing/2014/main" id="{F835FD1D-4878-4795-9CB6-A98557318AC7}"/>
                </a:ext>
              </a:extLst>
            </p:cNvPr>
            <p:cNvSpPr/>
            <p:nvPr/>
          </p:nvSpPr>
          <p:spPr>
            <a:xfrm>
              <a:off x="7321883"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1" name="Rectangle 1160">
              <a:extLst>
                <a:ext uri="{FF2B5EF4-FFF2-40B4-BE49-F238E27FC236}">
                  <a16:creationId xmlns:a16="http://schemas.microsoft.com/office/drawing/2014/main" id="{8EC9BF23-C8BD-42B0-9EA8-CE6705809E68}"/>
                </a:ext>
              </a:extLst>
            </p:cNvPr>
            <p:cNvSpPr/>
            <p:nvPr/>
          </p:nvSpPr>
          <p:spPr>
            <a:xfrm>
              <a:off x="6760210"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2" name="Rectangle 1161">
              <a:extLst>
                <a:ext uri="{FF2B5EF4-FFF2-40B4-BE49-F238E27FC236}">
                  <a16:creationId xmlns:a16="http://schemas.microsoft.com/office/drawing/2014/main" id="{8DCC7D66-4ACE-425B-BB41-F1799B1BDB99}"/>
                </a:ext>
              </a:extLst>
            </p:cNvPr>
            <p:cNvSpPr/>
            <p:nvPr/>
          </p:nvSpPr>
          <p:spPr>
            <a:xfrm>
              <a:off x="6830419"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3" name="Rectangle 1162">
              <a:extLst>
                <a:ext uri="{FF2B5EF4-FFF2-40B4-BE49-F238E27FC236}">
                  <a16:creationId xmlns:a16="http://schemas.microsoft.com/office/drawing/2014/main" id="{69ACF009-22BF-43EF-AE55-7A4DF5B14F78}"/>
                </a:ext>
              </a:extLst>
            </p:cNvPr>
            <p:cNvSpPr/>
            <p:nvPr/>
          </p:nvSpPr>
          <p:spPr>
            <a:xfrm>
              <a:off x="6900628"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4" name="Rectangle 1163">
              <a:extLst>
                <a:ext uri="{FF2B5EF4-FFF2-40B4-BE49-F238E27FC236}">
                  <a16:creationId xmlns:a16="http://schemas.microsoft.com/office/drawing/2014/main" id="{7BE3E2DE-3597-4179-9FA5-EFAC988C2D50}"/>
                </a:ext>
              </a:extLst>
            </p:cNvPr>
            <p:cNvSpPr/>
            <p:nvPr/>
          </p:nvSpPr>
          <p:spPr>
            <a:xfrm>
              <a:off x="697083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5" name="Rectangle 1164">
              <a:extLst>
                <a:ext uri="{FF2B5EF4-FFF2-40B4-BE49-F238E27FC236}">
                  <a16:creationId xmlns:a16="http://schemas.microsoft.com/office/drawing/2014/main" id="{0399E8C2-322A-4B1E-891D-C98072513EA6}"/>
                </a:ext>
              </a:extLst>
            </p:cNvPr>
            <p:cNvSpPr/>
            <p:nvPr/>
          </p:nvSpPr>
          <p:spPr>
            <a:xfrm>
              <a:off x="704104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6" name="Rectangle 1165">
              <a:extLst>
                <a:ext uri="{FF2B5EF4-FFF2-40B4-BE49-F238E27FC236}">
                  <a16:creationId xmlns:a16="http://schemas.microsoft.com/office/drawing/2014/main" id="{4C3B4885-7A13-455D-974F-0DA4E3CD6395}"/>
                </a:ext>
              </a:extLst>
            </p:cNvPr>
            <p:cNvSpPr/>
            <p:nvPr/>
          </p:nvSpPr>
          <p:spPr>
            <a:xfrm>
              <a:off x="7111256"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7" name="Rectangle 1166">
              <a:extLst>
                <a:ext uri="{FF2B5EF4-FFF2-40B4-BE49-F238E27FC236}">
                  <a16:creationId xmlns:a16="http://schemas.microsoft.com/office/drawing/2014/main" id="{BD6AA34C-37D9-4EEB-A579-FFC724F9B4A1}"/>
                </a:ext>
              </a:extLst>
            </p:cNvPr>
            <p:cNvSpPr/>
            <p:nvPr/>
          </p:nvSpPr>
          <p:spPr>
            <a:xfrm>
              <a:off x="7181465"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8" name="Rectangle 1167">
              <a:extLst>
                <a:ext uri="{FF2B5EF4-FFF2-40B4-BE49-F238E27FC236}">
                  <a16:creationId xmlns:a16="http://schemas.microsoft.com/office/drawing/2014/main" id="{D4F65F18-7DBD-48B5-B4E2-4E601301470D}"/>
                </a:ext>
              </a:extLst>
            </p:cNvPr>
            <p:cNvSpPr/>
            <p:nvPr/>
          </p:nvSpPr>
          <p:spPr>
            <a:xfrm>
              <a:off x="7251674"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3" name="Rectangle 1222">
              <a:extLst>
                <a:ext uri="{FF2B5EF4-FFF2-40B4-BE49-F238E27FC236}">
                  <a16:creationId xmlns:a16="http://schemas.microsoft.com/office/drawing/2014/main" id="{DEC880E0-777B-444F-B409-1C1F2A0E742B}"/>
                </a:ext>
              </a:extLst>
            </p:cNvPr>
            <p:cNvSpPr/>
            <p:nvPr/>
          </p:nvSpPr>
          <p:spPr>
            <a:xfrm>
              <a:off x="6760210"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4" name="Rectangle 1223">
              <a:extLst>
                <a:ext uri="{FF2B5EF4-FFF2-40B4-BE49-F238E27FC236}">
                  <a16:creationId xmlns:a16="http://schemas.microsoft.com/office/drawing/2014/main" id="{40C31D8E-EA51-472D-808F-8341F97AA3B2}"/>
                </a:ext>
              </a:extLst>
            </p:cNvPr>
            <p:cNvSpPr/>
            <p:nvPr/>
          </p:nvSpPr>
          <p:spPr>
            <a:xfrm>
              <a:off x="6830419"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5" name="Rectangle 1224">
              <a:extLst>
                <a:ext uri="{FF2B5EF4-FFF2-40B4-BE49-F238E27FC236}">
                  <a16:creationId xmlns:a16="http://schemas.microsoft.com/office/drawing/2014/main" id="{9A59F44E-F598-413B-B948-1EC09CF5D272}"/>
                </a:ext>
              </a:extLst>
            </p:cNvPr>
            <p:cNvSpPr/>
            <p:nvPr/>
          </p:nvSpPr>
          <p:spPr>
            <a:xfrm>
              <a:off x="6900628"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6" name="Rectangle 1225">
              <a:extLst>
                <a:ext uri="{FF2B5EF4-FFF2-40B4-BE49-F238E27FC236}">
                  <a16:creationId xmlns:a16="http://schemas.microsoft.com/office/drawing/2014/main" id="{37BA6AB6-EF71-4454-8B45-A5DB1DF1097B}"/>
                </a:ext>
              </a:extLst>
            </p:cNvPr>
            <p:cNvSpPr/>
            <p:nvPr/>
          </p:nvSpPr>
          <p:spPr>
            <a:xfrm>
              <a:off x="697083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7" name="Rectangle 1226">
              <a:extLst>
                <a:ext uri="{FF2B5EF4-FFF2-40B4-BE49-F238E27FC236}">
                  <a16:creationId xmlns:a16="http://schemas.microsoft.com/office/drawing/2014/main" id="{4A0ACD82-84C6-4F7A-9721-C8A0F2CB6505}"/>
                </a:ext>
              </a:extLst>
            </p:cNvPr>
            <p:cNvSpPr/>
            <p:nvPr/>
          </p:nvSpPr>
          <p:spPr>
            <a:xfrm>
              <a:off x="704104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8" name="Rectangle 1227">
              <a:extLst>
                <a:ext uri="{FF2B5EF4-FFF2-40B4-BE49-F238E27FC236}">
                  <a16:creationId xmlns:a16="http://schemas.microsoft.com/office/drawing/2014/main" id="{50A43A40-F893-4251-B5C6-CF46BA927F52}"/>
                </a:ext>
              </a:extLst>
            </p:cNvPr>
            <p:cNvSpPr/>
            <p:nvPr/>
          </p:nvSpPr>
          <p:spPr>
            <a:xfrm>
              <a:off x="7111256"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9" name="Rectangle 1228">
              <a:extLst>
                <a:ext uri="{FF2B5EF4-FFF2-40B4-BE49-F238E27FC236}">
                  <a16:creationId xmlns:a16="http://schemas.microsoft.com/office/drawing/2014/main" id="{33DCFFC3-C4B3-4058-A1C3-F789B9406CB5}"/>
                </a:ext>
              </a:extLst>
            </p:cNvPr>
            <p:cNvSpPr/>
            <p:nvPr/>
          </p:nvSpPr>
          <p:spPr>
            <a:xfrm>
              <a:off x="7181465"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5" name="Rectangle 1284">
              <a:extLst>
                <a:ext uri="{FF2B5EF4-FFF2-40B4-BE49-F238E27FC236}">
                  <a16:creationId xmlns:a16="http://schemas.microsoft.com/office/drawing/2014/main" id="{5EEBC1B9-B9A9-43AC-9572-7ED0C0095280}"/>
                </a:ext>
              </a:extLst>
            </p:cNvPr>
            <p:cNvSpPr/>
            <p:nvPr/>
          </p:nvSpPr>
          <p:spPr>
            <a:xfrm>
              <a:off x="6760210"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6" name="Rectangle 1285">
              <a:extLst>
                <a:ext uri="{FF2B5EF4-FFF2-40B4-BE49-F238E27FC236}">
                  <a16:creationId xmlns:a16="http://schemas.microsoft.com/office/drawing/2014/main" id="{792664DD-6FFC-4043-9152-0120C3399F6F}"/>
                </a:ext>
              </a:extLst>
            </p:cNvPr>
            <p:cNvSpPr/>
            <p:nvPr/>
          </p:nvSpPr>
          <p:spPr>
            <a:xfrm>
              <a:off x="6830419"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7" name="Rectangle 1286">
              <a:extLst>
                <a:ext uri="{FF2B5EF4-FFF2-40B4-BE49-F238E27FC236}">
                  <a16:creationId xmlns:a16="http://schemas.microsoft.com/office/drawing/2014/main" id="{266B84D4-DD58-4035-87A2-068AA474532D}"/>
                </a:ext>
              </a:extLst>
            </p:cNvPr>
            <p:cNvSpPr/>
            <p:nvPr/>
          </p:nvSpPr>
          <p:spPr>
            <a:xfrm>
              <a:off x="6900628"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8" name="Rectangle 1287">
              <a:extLst>
                <a:ext uri="{FF2B5EF4-FFF2-40B4-BE49-F238E27FC236}">
                  <a16:creationId xmlns:a16="http://schemas.microsoft.com/office/drawing/2014/main" id="{78CAAECE-44F7-4CE7-893E-C16EC9DD55E1}"/>
                </a:ext>
              </a:extLst>
            </p:cNvPr>
            <p:cNvSpPr/>
            <p:nvPr/>
          </p:nvSpPr>
          <p:spPr>
            <a:xfrm>
              <a:off x="697083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9" name="Rectangle 1288">
              <a:extLst>
                <a:ext uri="{FF2B5EF4-FFF2-40B4-BE49-F238E27FC236}">
                  <a16:creationId xmlns:a16="http://schemas.microsoft.com/office/drawing/2014/main" id="{CCA1213E-F6CF-439D-963B-21EAD8FBC898}"/>
                </a:ext>
              </a:extLst>
            </p:cNvPr>
            <p:cNvSpPr/>
            <p:nvPr/>
          </p:nvSpPr>
          <p:spPr>
            <a:xfrm>
              <a:off x="704104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0" name="Rectangle 1289">
              <a:extLst>
                <a:ext uri="{FF2B5EF4-FFF2-40B4-BE49-F238E27FC236}">
                  <a16:creationId xmlns:a16="http://schemas.microsoft.com/office/drawing/2014/main" id="{5238E2C3-2F16-4277-A413-C5D749CC3FD4}"/>
                </a:ext>
              </a:extLst>
            </p:cNvPr>
            <p:cNvSpPr/>
            <p:nvPr/>
          </p:nvSpPr>
          <p:spPr>
            <a:xfrm>
              <a:off x="7111256"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7" name="Rectangle 1346">
              <a:extLst>
                <a:ext uri="{FF2B5EF4-FFF2-40B4-BE49-F238E27FC236}">
                  <a16:creationId xmlns:a16="http://schemas.microsoft.com/office/drawing/2014/main" id="{6F45F301-29F4-427D-B8E1-25B13EBAB4B0}"/>
                </a:ext>
              </a:extLst>
            </p:cNvPr>
            <p:cNvSpPr/>
            <p:nvPr/>
          </p:nvSpPr>
          <p:spPr>
            <a:xfrm>
              <a:off x="6760210"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8" name="Rectangle 1347">
              <a:extLst>
                <a:ext uri="{FF2B5EF4-FFF2-40B4-BE49-F238E27FC236}">
                  <a16:creationId xmlns:a16="http://schemas.microsoft.com/office/drawing/2014/main" id="{7DB5CFDB-EB38-4B5E-901B-6A85903DC1AD}"/>
                </a:ext>
              </a:extLst>
            </p:cNvPr>
            <p:cNvSpPr/>
            <p:nvPr/>
          </p:nvSpPr>
          <p:spPr>
            <a:xfrm>
              <a:off x="6830419"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9" name="Rectangle 1348">
              <a:extLst>
                <a:ext uri="{FF2B5EF4-FFF2-40B4-BE49-F238E27FC236}">
                  <a16:creationId xmlns:a16="http://schemas.microsoft.com/office/drawing/2014/main" id="{4777D8E2-8AD9-49DD-976E-663811B86A78}"/>
                </a:ext>
              </a:extLst>
            </p:cNvPr>
            <p:cNvSpPr/>
            <p:nvPr/>
          </p:nvSpPr>
          <p:spPr>
            <a:xfrm>
              <a:off x="6900628"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0" name="Rectangle 1349">
              <a:extLst>
                <a:ext uri="{FF2B5EF4-FFF2-40B4-BE49-F238E27FC236}">
                  <a16:creationId xmlns:a16="http://schemas.microsoft.com/office/drawing/2014/main" id="{59833DBA-6993-4B5B-9FFA-6B30ADE2A5A4}"/>
                </a:ext>
              </a:extLst>
            </p:cNvPr>
            <p:cNvSpPr/>
            <p:nvPr/>
          </p:nvSpPr>
          <p:spPr>
            <a:xfrm>
              <a:off x="697083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1" name="Rectangle 1350">
              <a:extLst>
                <a:ext uri="{FF2B5EF4-FFF2-40B4-BE49-F238E27FC236}">
                  <a16:creationId xmlns:a16="http://schemas.microsoft.com/office/drawing/2014/main" id="{28774DBF-0C27-4A3E-9DEA-58D6C9C9B8B9}"/>
                </a:ext>
              </a:extLst>
            </p:cNvPr>
            <p:cNvSpPr/>
            <p:nvPr/>
          </p:nvSpPr>
          <p:spPr>
            <a:xfrm>
              <a:off x="704104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09" name="Rectangle 1408">
              <a:extLst>
                <a:ext uri="{FF2B5EF4-FFF2-40B4-BE49-F238E27FC236}">
                  <a16:creationId xmlns:a16="http://schemas.microsoft.com/office/drawing/2014/main" id="{4C4876C8-D4ED-4086-8CBD-22843EF72AF7}"/>
                </a:ext>
              </a:extLst>
            </p:cNvPr>
            <p:cNvSpPr/>
            <p:nvPr/>
          </p:nvSpPr>
          <p:spPr>
            <a:xfrm>
              <a:off x="6760210"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0" name="Rectangle 1409">
              <a:extLst>
                <a:ext uri="{FF2B5EF4-FFF2-40B4-BE49-F238E27FC236}">
                  <a16:creationId xmlns:a16="http://schemas.microsoft.com/office/drawing/2014/main" id="{222986FB-5995-4B24-B1F4-04F266B17FEE}"/>
                </a:ext>
              </a:extLst>
            </p:cNvPr>
            <p:cNvSpPr/>
            <p:nvPr/>
          </p:nvSpPr>
          <p:spPr>
            <a:xfrm>
              <a:off x="6830419"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1" name="Rectangle 1410">
              <a:extLst>
                <a:ext uri="{FF2B5EF4-FFF2-40B4-BE49-F238E27FC236}">
                  <a16:creationId xmlns:a16="http://schemas.microsoft.com/office/drawing/2014/main" id="{731A3A40-30CE-44D1-870B-7DE60225E5E6}"/>
                </a:ext>
              </a:extLst>
            </p:cNvPr>
            <p:cNvSpPr/>
            <p:nvPr/>
          </p:nvSpPr>
          <p:spPr>
            <a:xfrm>
              <a:off x="6900628"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2" name="Rectangle 1411">
              <a:extLst>
                <a:ext uri="{FF2B5EF4-FFF2-40B4-BE49-F238E27FC236}">
                  <a16:creationId xmlns:a16="http://schemas.microsoft.com/office/drawing/2014/main" id="{D7AC5CB0-8E39-4545-A579-A9D3EA967217}"/>
                </a:ext>
              </a:extLst>
            </p:cNvPr>
            <p:cNvSpPr/>
            <p:nvPr/>
          </p:nvSpPr>
          <p:spPr>
            <a:xfrm>
              <a:off x="6970837"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71" name="Rectangle 1470">
              <a:extLst>
                <a:ext uri="{FF2B5EF4-FFF2-40B4-BE49-F238E27FC236}">
                  <a16:creationId xmlns:a16="http://schemas.microsoft.com/office/drawing/2014/main" id="{AEF8E7D5-7058-4680-968E-3C3CA3F0FAC9}"/>
                </a:ext>
              </a:extLst>
            </p:cNvPr>
            <p:cNvSpPr/>
            <p:nvPr/>
          </p:nvSpPr>
          <p:spPr>
            <a:xfrm>
              <a:off x="6760210" y="9532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6" name="Rectangle 1505">
              <a:extLst>
                <a:ext uri="{FF2B5EF4-FFF2-40B4-BE49-F238E27FC236}">
                  <a16:creationId xmlns:a16="http://schemas.microsoft.com/office/drawing/2014/main" id="{2D523169-4EF4-4BFB-BDAF-9D67BCB015C8}"/>
                </a:ext>
              </a:extLst>
            </p:cNvPr>
            <p:cNvSpPr/>
            <p:nvPr/>
          </p:nvSpPr>
          <p:spPr>
            <a:xfrm flipH="1">
              <a:off x="66185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7" name="Rectangle 1506">
              <a:extLst>
                <a:ext uri="{FF2B5EF4-FFF2-40B4-BE49-F238E27FC236}">
                  <a16:creationId xmlns:a16="http://schemas.microsoft.com/office/drawing/2014/main" id="{F8576B26-9A37-4BD4-8F25-5D2429A3E19C}"/>
                </a:ext>
              </a:extLst>
            </p:cNvPr>
            <p:cNvSpPr/>
            <p:nvPr/>
          </p:nvSpPr>
          <p:spPr>
            <a:xfrm flipH="1">
              <a:off x="65483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0" name="Rectangle 1509">
              <a:extLst>
                <a:ext uri="{FF2B5EF4-FFF2-40B4-BE49-F238E27FC236}">
                  <a16:creationId xmlns:a16="http://schemas.microsoft.com/office/drawing/2014/main" id="{733D3255-4640-4F77-A284-53E85A2407A6}"/>
                </a:ext>
              </a:extLst>
            </p:cNvPr>
            <p:cNvSpPr/>
            <p:nvPr/>
          </p:nvSpPr>
          <p:spPr>
            <a:xfrm flipH="1">
              <a:off x="633769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2" name="Rectangle 1511">
              <a:extLst>
                <a:ext uri="{FF2B5EF4-FFF2-40B4-BE49-F238E27FC236}">
                  <a16:creationId xmlns:a16="http://schemas.microsoft.com/office/drawing/2014/main" id="{07945BDD-9E69-4B97-8728-D8A12BB3C244}"/>
                </a:ext>
              </a:extLst>
            </p:cNvPr>
            <p:cNvSpPr/>
            <p:nvPr/>
          </p:nvSpPr>
          <p:spPr>
            <a:xfrm flipH="1">
              <a:off x="61972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3" name="Rectangle 1512">
              <a:extLst>
                <a:ext uri="{FF2B5EF4-FFF2-40B4-BE49-F238E27FC236}">
                  <a16:creationId xmlns:a16="http://schemas.microsoft.com/office/drawing/2014/main" id="{C3A39FA3-F9B4-4554-B483-C5C820452BF5}"/>
                </a:ext>
              </a:extLst>
            </p:cNvPr>
            <p:cNvSpPr/>
            <p:nvPr/>
          </p:nvSpPr>
          <p:spPr>
            <a:xfrm flipH="1">
              <a:off x="61270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4" name="Rectangle 1513">
              <a:extLst>
                <a:ext uri="{FF2B5EF4-FFF2-40B4-BE49-F238E27FC236}">
                  <a16:creationId xmlns:a16="http://schemas.microsoft.com/office/drawing/2014/main" id="{C19C2C18-CAD3-4696-BB1F-AC33448987B4}"/>
                </a:ext>
              </a:extLst>
            </p:cNvPr>
            <p:cNvSpPr/>
            <p:nvPr/>
          </p:nvSpPr>
          <p:spPr>
            <a:xfrm flipH="1">
              <a:off x="60564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5" name="Rectangle 1514">
              <a:extLst>
                <a:ext uri="{FF2B5EF4-FFF2-40B4-BE49-F238E27FC236}">
                  <a16:creationId xmlns:a16="http://schemas.microsoft.com/office/drawing/2014/main" id="{6289AED5-7AD2-4C43-B47F-A7D3214FEDCD}"/>
                </a:ext>
              </a:extLst>
            </p:cNvPr>
            <p:cNvSpPr/>
            <p:nvPr/>
          </p:nvSpPr>
          <p:spPr>
            <a:xfrm flipH="1">
              <a:off x="59862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6" name="Rectangle 1515">
              <a:extLst>
                <a:ext uri="{FF2B5EF4-FFF2-40B4-BE49-F238E27FC236}">
                  <a16:creationId xmlns:a16="http://schemas.microsoft.com/office/drawing/2014/main" id="{F8D420F3-EDF4-4C42-9DF0-669739E2D48C}"/>
                </a:ext>
              </a:extLst>
            </p:cNvPr>
            <p:cNvSpPr/>
            <p:nvPr/>
          </p:nvSpPr>
          <p:spPr>
            <a:xfrm flipH="1">
              <a:off x="591606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7" name="Rectangle 1516">
              <a:extLst>
                <a:ext uri="{FF2B5EF4-FFF2-40B4-BE49-F238E27FC236}">
                  <a16:creationId xmlns:a16="http://schemas.microsoft.com/office/drawing/2014/main" id="{331CFAED-EAA4-40C5-8D1D-64C35ACE1D20}"/>
                </a:ext>
              </a:extLst>
            </p:cNvPr>
            <p:cNvSpPr/>
            <p:nvPr/>
          </p:nvSpPr>
          <p:spPr>
            <a:xfrm flipH="1">
              <a:off x="58458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8" name="Rectangle 1517">
              <a:extLst>
                <a:ext uri="{FF2B5EF4-FFF2-40B4-BE49-F238E27FC236}">
                  <a16:creationId xmlns:a16="http://schemas.microsoft.com/office/drawing/2014/main" id="{63F3F6D3-CFEE-43CC-A5B4-26B786E0100C}"/>
                </a:ext>
              </a:extLst>
            </p:cNvPr>
            <p:cNvSpPr/>
            <p:nvPr/>
          </p:nvSpPr>
          <p:spPr>
            <a:xfrm flipH="1">
              <a:off x="577564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9" name="Rectangle 1518">
              <a:extLst>
                <a:ext uri="{FF2B5EF4-FFF2-40B4-BE49-F238E27FC236}">
                  <a16:creationId xmlns:a16="http://schemas.microsoft.com/office/drawing/2014/main" id="{8C2E93A8-4502-40DD-9BFC-9BBA8098797B}"/>
                </a:ext>
              </a:extLst>
            </p:cNvPr>
            <p:cNvSpPr/>
            <p:nvPr/>
          </p:nvSpPr>
          <p:spPr>
            <a:xfrm flipH="1">
              <a:off x="570544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0" name="Rectangle 1519">
              <a:extLst>
                <a:ext uri="{FF2B5EF4-FFF2-40B4-BE49-F238E27FC236}">
                  <a16:creationId xmlns:a16="http://schemas.microsoft.com/office/drawing/2014/main" id="{57B7F0C5-0128-4AFA-ABB1-697879697D5A}"/>
                </a:ext>
              </a:extLst>
            </p:cNvPr>
            <p:cNvSpPr/>
            <p:nvPr/>
          </p:nvSpPr>
          <p:spPr>
            <a:xfrm flipH="1">
              <a:off x="563523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1" name="Rectangle 1520">
              <a:extLst>
                <a:ext uri="{FF2B5EF4-FFF2-40B4-BE49-F238E27FC236}">
                  <a16:creationId xmlns:a16="http://schemas.microsoft.com/office/drawing/2014/main" id="{246BBE2A-CBD4-402C-9EFE-01A085E25B2F}"/>
                </a:ext>
              </a:extLst>
            </p:cNvPr>
            <p:cNvSpPr/>
            <p:nvPr/>
          </p:nvSpPr>
          <p:spPr>
            <a:xfrm flipH="1">
              <a:off x="556502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2" name="Rectangle 1521">
              <a:extLst>
                <a:ext uri="{FF2B5EF4-FFF2-40B4-BE49-F238E27FC236}">
                  <a16:creationId xmlns:a16="http://schemas.microsoft.com/office/drawing/2014/main" id="{10AA9D78-569B-4A04-8E81-06AC3B88D038}"/>
                </a:ext>
              </a:extLst>
            </p:cNvPr>
            <p:cNvSpPr/>
            <p:nvPr/>
          </p:nvSpPr>
          <p:spPr>
            <a:xfrm flipH="1">
              <a:off x="549481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3" name="Rectangle 1522">
              <a:extLst>
                <a:ext uri="{FF2B5EF4-FFF2-40B4-BE49-F238E27FC236}">
                  <a16:creationId xmlns:a16="http://schemas.microsoft.com/office/drawing/2014/main" id="{B516505F-BD13-4CEF-8830-962E39423F73}"/>
                </a:ext>
              </a:extLst>
            </p:cNvPr>
            <p:cNvSpPr/>
            <p:nvPr/>
          </p:nvSpPr>
          <p:spPr>
            <a:xfrm flipH="1">
              <a:off x="54246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4" name="Rectangle 1523">
              <a:extLst>
                <a:ext uri="{FF2B5EF4-FFF2-40B4-BE49-F238E27FC236}">
                  <a16:creationId xmlns:a16="http://schemas.microsoft.com/office/drawing/2014/main" id="{4374BCB8-52F1-4A66-8CB5-501B8CEA8922}"/>
                </a:ext>
              </a:extLst>
            </p:cNvPr>
            <p:cNvSpPr/>
            <p:nvPr/>
          </p:nvSpPr>
          <p:spPr>
            <a:xfrm flipH="1">
              <a:off x="5349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5" name="Rectangle 1524">
              <a:extLst>
                <a:ext uri="{FF2B5EF4-FFF2-40B4-BE49-F238E27FC236}">
                  <a16:creationId xmlns:a16="http://schemas.microsoft.com/office/drawing/2014/main" id="{F1BF2975-4194-4909-8605-F7E6075248B8}"/>
                </a:ext>
              </a:extLst>
            </p:cNvPr>
            <p:cNvSpPr/>
            <p:nvPr/>
          </p:nvSpPr>
          <p:spPr>
            <a:xfrm flipH="1">
              <a:off x="5279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6" name="Rectangle 1525">
              <a:extLst>
                <a:ext uri="{FF2B5EF4-FFF2-40B4-BE49-F238E27FC236}">
                  <a16:creationId xmlns:a16="http://schemas.microsoft.com/office/drawing/2014/main" id="{820C5E28-BAAE-49AB-B3C7-9E77FA6F21A7}"/>
                </a:ext>
              </a:extLst>
            </p:cNvPr>
            <p:cNvSpPr/>
            <p:nvPr/>
          </p:nvSpPr>
          <p:spPr>
            <a:xfrm flipH="1">
              <a:off x="520883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7" name="Rectangle 1526">
              <a:extLst>
                <a:ext uri="{FF2B5EF4-FFF2-40B4-BE49-F238E27FC236}">
                  <a16:creationId xmlns:a16="http://schemas.microsoft.com/office/drawing/2014/main" id="{EBC10902-4249-4324-9A61-38B6A67E9C4E}"/>
                </a:ext>
              </a:extLst>
            </p:cNvPr>
            <p:cNvSpPr/>
            <p:nvPr/>
          </p:nvSpPr>
          <p:spPr>
            <a:xfrm flipH="1">
              <a:off x="51386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8" name="Rectangle 1527">
              <a:extLst>
                <a:ext uri="{FF2B5EF4-FFF2-40B4-BE49-F238E27FC236}">
                  <a16:creationId xmlns:a16="http://schemas.microsoft.com/office/drawing/2014/main" id="{079F1D32-684F-48AB-BCE6-34C5A273C869}"/>
                </a:ext>
              </a:extLst>
            </p:cNvPr>
            <p:cNvSpPr/>
            <p:nvPr/>
          </p:nvSpPr>
          <p:spPr>
            <a:xfrm flipH="1">
              <a:off x="5068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9" name="Rectangle 1528">
              <a:extLst>
                <a:ext uri="{FF2B5EF4-FFF2-40B4-BE49-F238E27FC236}">
                  <a16:creationId xmlns:a16="http://schemas.microsoft.com/office/drawing/2014/main" id="{5E74C4C7-3FF0-4F33-BBBA-076C7BC12987}"/>
                </a:ext>
              </a:extLst>
            </p:cNvPr>
            <p:cNvSpPr/>
            <p:nvPr/>
          </p:nvSpPr>
          <p:spPr>
            <a:xfrm flipH="1">
              <a:off x="4998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0" name="Rectangle 1529">
              <a:extLst>
                <a:ext uri="{FF2B5EF4-FFF2-40B4-BE49-F238E27FC236}">
                  <a16:creationId xmlns:a16="http://schemas.microsoft.com/office/drawing/2014/main" id="{288C9804-0429-4C8D-BE5F-88208DA2DCE0}"/>
                </a:ext>
              </a:extLst>
            </p:cNvPr>
            <p:cNvSpPr/>
            <p:nvPr/>
          </p:nvSpPr>
          <p:spPr>
            <a:xfrm flipH="1">
              <a:off x="492800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1" name="Rectangle 1530">
              <a:extLst>
                <a:ext uri="{FF2B5EF4-FFF2-40B4-BE49-F238E27FC236}">
                  <a16:creationId xmlns:a16="http://schemas.microsoft.com/office/drawing/2014/main" id="{3AF4EE4F-30D2-4171-8F58-9050CCBF587C}"/>
                </a:ext>
              </a:extLst>
            </p:cNvPr>
            <p:cNvSpPr/>
            <p:nvPr/>
          </p:nvSpPr>
          <p:spPr>
            <a:xfrm flipH="1">
              <a:off x="48577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2" name="Rectangle 1531">
              <a:extLst>
                <a:ext uri="{FF2B5EF4-FFF2-40B4-BE49-F238E27FC236}">
                  <a16:creationId xmlns:a16="http://schemas.microsoft.com/office/drawing/2014/main" id="{451F9965-0CA7-429A-AFAD-FE3A7C984C95}"/>
                </a:ext>
              </a:extLst>
            </p:cNvPr>
            <p:cNvSpPr/>
            <p:nvPr/>
          </p:nvSpPr>
          <p:spPr>
            <a:xfrm flipH="1">
              <a:off x="47875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3" name="Rectangle 1532">
              <a:extLst>
                <a:ext uri="{FF2B5EF4-FFF2-40B4-BE49-F238E27FC236}">
                  <a16:creationId xmlns:a16="http://schemas.microsoft.com/office/drawing/2014/main" id="{165D5718-1124-4CA6-BD9F-82BDCB93AAD3}"/>
                </a:ext>
              </a:extLst>
            </p:cNvPr>
            <p:cNvSpPr/>
            <p:nvPr/>
          </p:nvSpPr>
          <p:spPr>
            <a:xfrm flipH="1">
              <a:off x="47173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4" name="Rectangle 1533">
              <a:extLst>
                <a:ext uri="{FF2B5EF4-FFF2-40B4-BE49-F238E27FC236}">
                  <a16:creationId xmlns:a16="http://schemas.microsoft.com/office/drawing/2014/main" id="{5311D206-A0ED-4B40-AE02-96F875303AA2}"/>
                </a:ext>
              </a:extLst>
            </p:cNvPr>
            <p:cNvSpPr/>
            <p:nvPr/>
          </p:nvSpPr>
          <p:spPr>
            <a:xfrm flipH="1">
              <a:off x="464820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7" name="Rectangle 1536">
              <a:extLst>
                <a:ext uri="{FF2B5EF4-FFF2-40B4-BE49-F238E27FC236}">
                  <a16:creationId xmlns:a16="http://schemas.microsoft.com/office/drawing/2014/main" id="{CD12AA76-1A73-41A3-A11F-F995D95410C7}"/>
                </a:ext>
              </a:extLst>
            </p:cNvPr>
            <p:cNvSpPr/>
            <p:nvPr/>
          </p:nvSpPr>
          <p:spPr>
            <a:xfrm flipH="1">
              <a:off x="6618535"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8" name="Rectangle 1537">
              <a:extLst>
                <a:ext uri="{FF2B5EF4-FFF2-40B4-BE49-F238E27FC236}">
                  <a16:creationId xmlns:a16="http://schemas.microsoft.com/office/drawing/2014/main" id="{FFF5357D-337C-4589-BA5B-A7084305F7E6}"/>
                </a:ext>
              </a:extLst>
            </p:cNvPr>
            <p:cNvSpPr/>
            <p:nvPr/>
          </p:nvSpPr>
          <p:spPr>
            <a:xfrm flipH="1">
              <a:off x="654832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9" name="Rectangle 1538">
              <a:extLst>
                <a:ext uri="{FF2B5EF4-FFF2-40B4-BE49-F238E27FC236}">
                  <a16:creationId xmlns:a16="http://schemas.microsoft.com/office/drawing/2014/main" id="{53A4DA5D-9639-473C-987F-ECDFDC772082}"/>
                </a:ext>
              </a:extLst>
            </p:cNvPr>
            <p:cNvSpPr/>
            <p:nvPr/>
          </p:nvSpPr>
          <p:spPr>
            <a:xfrm flipH="1">
              <a:off x="647811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0" name="Rectangle 1539">
              <a:extLst>
                <a:ext uri="{FF2B5EF4-FFF2-40B4-BE49-F238E27FC236}">
                  <a16:creationId xmlns:a16="http://schemas.microsoft.com/office/drawing/2014/main" id="{1A941899-C00A-4349-AB7E-442D004F8A5E}"/>
                </a:ext>
              </a:extLst>
            </p:cNvPr>
            <p:cNvSpPr/>
            <p:nvPr/>
          </p:nvSpPr>
          <p:spPr>
            <a:xfrm flipH="1">
              <a:off x="640790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1" name="Rectangle 1540">
              <a:extLst>
                <a:ext uri="{FF2B5EF4-FFF2-40B4-BE49-F238E27FC236}">
                  <a16:creationId xmlns:a16="http://schemas.microsoft.com/office/drawing/2014/main" id="{FB94D452-D6ED-41F9-B6ED-15F38354B28D}"/>
                </a:ext>
              </a:extLst>
            </p:cNvPr>
            <p:cNvSpPr/>
            <p:nvPr/>
          </p:nvSpPr>
          <p:spPr>
            <a:xfrm flipH="1">
              <a:off x="633769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2" name="Rectangle 1541">
              <a:extLst>
                <a:ext uri="{FF2B5EF4-FFF2-40B4-BE49-F238E27FC236}">
                  <a16:creationId xmlns:a16="http://schemas.microsoft.com/office/drawing/2014/main" id="{1830F057-3249-474E-92BD-90808006A006}"/>
                </a:ext>
              </a:extLst>
            </p:cNvPr>
            <p:cNvSpPr/>
            <p:nvPr/>
          </p:nvSpPr>
          <p:spPr>
            <a:xfrm flipH="1">
              <a:off x="626748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3" name="Rectangle 1542">
              <a:extLst>
                <a:ext uri="{FF2B5EF4-FFF2-40B4-BE49-F238E27FC236}">
                  <a16:creationId xmlns:a16="http://schemas.microsoft.com/office/drawing/2014/main" id="{2449C9D1-5811-4632-B67A-9847E66A4F96}"/>
                </a:ext>
              </a:extLst>
            </p:cNvPr>
            <p:cNvSpPr/>
            <p:nvPr/>
          </p:nvSpPr>
          <p:spPr>
            <a:xfrm flipH="1">
              <a:off x="619728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4" name="Rectangle 1543">
              <a:extLst>
                <a:ext uri="{FF2B5EF4-FFF2-40B4-BE49-F238E27FC236}">
                  <a16:creationId xmlns:a16="http://schemas.microsoft.com/office/drawing/2014/main" id="{2F7B5A83-E6BA-4001-9F00-F290EDBD4CBC}"/>
                </a:ext>
              </a:extLst>
            </p:cNvPr>
            <p:cNvSpPr/>
            <p:nvPr/>
          </p:nvSpPr>
          <p:spPr>
            <a:xfrm flipH="1">
              <a:off x="612707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5" name="Rectangle 1544">
              <a:extLst>
                <a:ext uri="{FF2B5EF4-FFF2-40B4-BE49-F238E27FC236}">
                  <a16:creationId xmlns:a16="http://schemas.microsoft.com/office/drawing/2014/main" id="{F6746098-A216-4A6B-BD89-ED0B39C8FBC1}"/>
                </a:ext>
              </a:extLst>
            </p:cNvPr>
            <p:cNvSpPr/>
            <p:nvPr/>
          </p:nvSpPr>
          <p:spPr>
            <a:xfrm flipH="1">
              <a:off x="605648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6" name="Rectangle 1545">
              <a:extLst>
                <a:ext uri="{FF2B5EF4-FFF2-40B4-BE49-F238E27FC236}">
                  <a16:creationId xmlns:a16="http://schemas.microsoft.com/office/drawing/2014/main" id="{8DB5E4A6-9FC6-4241-8CD5-50D60CBCA3C3}"/>
                </a:ext>
              </a:extLst>
            </p:cNvPr>
            <p:cNvSpPr/>
            <p:nvPr/>
          </p:nvSpPr>
          <p:spPr>
            <a:xfrm flipH="1">
              <a:off x="598627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7" name="Rectangle 1546">
              <a:extLst>
                <a:ext uri="{FF2B5EF4-FFF2-40B4-BE49-F238E27FC236}">
                  <a16:creationId xmlns:a16="http://schemas.microsoft.com/office/drawing/2014/main" id="{9883D444-BD30-42E9-809E-3EAEF6BBD394}"/>
                </a:ext>
              </a:extLst>
            </p:cNvPr>
            <p:cNvSpPr/>
            <p:nvPr/>
          </p:nvSpPr>
          <p:spPr>
            <a:xfrm flipH="1">
              <a:off x="591606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8" name="Rectangle 1547">
              <a:extLst>
                <a:ext uri="{FF2B5EF4-FFF2-40B4-BE49-F238E27FC236}">
                  <a16:creationId xmlns:a16="http://schemas.microsoft.com/office/drawing/2014/main" id="{21F393FF-7FCE-4F5E-BAC8-8B422CA2368F}"/>
                </a:ext>
              </a:extLst>
            </p:cNvPr>
            <p:cNvSpPr/>
            <p:nvPr/>
          </p:nvSpPr>
          <p:spPr>
            <a:xfrm flipH="1">
              <a:off x="584585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9" name="Rectangle 1548">
              <a:extLst>
                <a:ext uri="{FF2B5EF4-FFF2-40B4-BE49-F238E27FC236}">
                  <a16:creationId xmlns:a16="http://schemas.microsoft.com/office/drawing/2014/main" id="{83E7D22A-7036-4CA7-A4E3-E634139DC812}"/>
                </a:ext>
              </a:extLst>
            </p:cNvPr>
            <p:cNvSpPr/>
            <p:nvPr/>
          </p:nvSpPr>
          <p:spPr>
            <a:xfrm flipH="1">
              <a:off x="577564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0" name="Rectangle 1549">
              <a:extLst>
                <a:ext uri="{FF2B5EF4-FFF2-40B4-BE49-F238E27FC236}">
                  <a16:creationId xmlns:a16="http://schemas.microsoft.com/office/drawing/2014/main" id="{F94260E3-E3E1-4569-88D3-0913E1B1E724}"/>
                </a:ext>
              </a:extLst>
            </p:cNvPr>
            <p:cNvSpPr/>
            <p:nvPr/>
          </p:nvSpPr>
          <p:spPr>
            <a:xfrm flipH="1">
              <a:off x="570544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1" name="Rectangle 1550">
              <a:extLst>
                <a:ext uri="{FF2B5EF4-FFF2-40B4-BE49-F238E27FC236}">
                  <a16:creationId xmlns:a16="http://schemas.microsoft.com/office/drawing/2014/main" id="{D821D80A-DCA9-4E09-9460-0326132195AA}"/>
                </a:ext>
              </a:extLst>
            </p:cNvPr>
            <p:cNvSpPr/>
            <p:nvPr/>
          </p:nvSpPr>
          <p:spPr>
            <a:xfrm flipH="1">
              <a:off x="563523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2" name="Rectangle 1551">
              <a:extLst>
                <a:ext uri="{FF2B5EF4-FFF2-40B4-BE49-F238E27FC236}">
                  <a16:creationId xmlns:a16="http://schemas.microsoft.com/office/drawing/2014/main" id="{D231E8EA-B32B-4698-A538-24270D80A216}"/>
                </a:ext>
              </a:extLst>
            </p:cNvPr>
            <p:cNvSpPr/>
            <p:nvPr/>
          </p:nvSpPr>
          <p:spPr>
            <a:xfrm flipH="1">
              <a:off x="5565022"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3" name="Rectangle 1552">
              <a:extLst>
                <a:ext uri="{FF2B5EF4-FFF2-40B4-BE49-F238E27FC236}">
                  <a16:creationId xmlns:a16="http://schemas.microsoft.com/office/drawing/2014/main" id="{7D378626-429A-4016-94EF-F8C6B8F9D4F1}"/>
                </a:ext>
              </a:extLst>
            </p:cNvPr>
            <p:cNvSpPr/>
            <p:nvPr/>
          </p:nvSpPr>
          <p:spPr>
            <a:xfrm flipH="1">
              <a:off x="549481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4" name="Rectangle 1553">
              <a:extLst>
                <a:ext uri="{FF2B5EF4-FFF2-40B4-BE49-F238E27FC236}">
                  <a16:creationId xmlns:a16="http://schemas.microsoft.com/office/drawing/2014/main" id="{3C1EE758-9DBC-4211-9638-3657D837A4DF}"/>
                </a:ext>
              </a:extLst>
            </p:cNvPr>
            <p:cNvSpPr/>
            <p:nvPr/>
          </p:nvSpPr>
          <p:spPr>
            <a:xfrm flipH="1">
              <a:off x="542460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5" name="Rectangle 1554">
              <a:extLst>
                <a:ext uri="{FF2B5EF4-FFF2-40B4-BE49-F238E27FC236}">
                  <a16:creationId xmlns:a16="http://schemas.microsoft.com/office/drawing/2014/main" id="{8C9B9082-4EA9-4D71-8BE4-21AA43CBD343}"/>
                </a:ext>
              </a:extLst>
            </p:cNvPr>
            <p:cNvSpPr/>
            <p:nvPr/>
          </p:nvSpPr>
          <p:spPr>
            <a:xfrm flipH="1">
              <a:off x="534925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6" name="Rectangle 1555">
              <a:extLst>
                <a:ext uri="{FF2B5EF4-FFF2-40B4-BE49-F238E27FC236}">
                  <a16:creationId xmlns:a16="http://schemas.microsoft.com/office/drawing/2014/main" id="{1883FD8D-42E9-41A9-99B8-31D9B34264DF}"/>
                </a:ext>
              </a:extLst>
            </p:cNvPr>
            <p:cNvSpPr/>
            <p:nvPr/>
          </p:nvSpPr>
          <p:spPr>
            <a:xfrm flipH="1">
              <a:off x="527904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7" name="Rectangle 1556">
              <a:extLst>
                <a:ext uri="{FF2B5EF4-FFF2-40B4-BE49-F238E27FC236}">
                  <a16:creationId xmlns:a16="http://schemas.microsoft.com/office/drawing/2014/main" id="{BA5EA8FD-6FBA-4222-A7E2-884E67144B2E}"/>
                </a:ext>
              </a:extLst>
            </p:cNvPr>
            <p:cNvSpPr/>
            <p:nvPr/>
          </p:nvSpPr>
          <p:spPr>
            <a:xfrm flipH="1">
              <a:off x="520883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8" name="Rectangle 1557">
              <a:extLst>
                <a:ext uri="{FF2B5EF4-FFF2-40B4-BE49-F238E27FC236}">
                  <a16:creationId xmlns:a16="http://schemas.microsoft.com/office/drawing/2014/main" id="{0379CB2D-0DB0-4BC4-B36F-960876365349}"/>
                </a:ext>
              </a:extLst>
            </p:cNvPr>
            <p:cNvSpPr/>
            <p:nvPr/>
          </p:nvSpPr>
          <p:spPr>
            <a:xfrm flipH="1">
              <a:off x="513862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0" name="Rectangle 1559">
              <a:extLst>
                <a:ext uri="{FF2B5EF4-FFF2-40B4-BE49-F238E27FC236}">
                  <a16:creationId xmlns:a16="http://schemas.microsoft.com/office/drawing/2014/main" id="{3ACDA931-1E28-43DE-A5A5-83B70D18FA90}"/>
                </a:ext>
              </a:extLst>
            </p:cNvPr>
            <p:cNvSpPr/>
            <p:nvPr/>
          </p:nvSpPr>
          <p:spPr>
            <a:xfrm flipH="1">
              <a:off x="668874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1" name="Rectangle 1560">
              <a:extLst>
                <a:ext uri="{FF2B5EF4-FFF2-40B4-BE49-F238E27FC236}">
                  <a16:creationId xmlns:a16="http://schemas.microsoft.com/office/drawing/2014/main" id="{6FFC52A7-9D68-4FE2-BF82-6E7B394164E0}"/>
                </a:ext>
              </a:extLst>
            </p:cNvPr>
            <p:cNvSpPr/>
            <p:nvPr/>
          </p:nvSpPr>
          <p:spPr>
            <a:xfrm flipH="1">
              <a:off x="6618535"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2" name="Rectangle 1561">
              <a:extLst>
                <a:ext uri="{FF2B5EF4-FFF2-40B4-BE49-F238E27FC236}">
                  <a16:creationId xmlns:a16="http://schemas.microsoft.com/office/drawing/2014/main" id="{CB7BDBB1-0F7A-4669-8856-A216D6F343A0}"/>
                </a:ext>
              </a:extLst>
            </p:cNvPr>
            <p:cNvSpPr/>
            <p:nvPr/>
          </p:nvSpPr>
          <p:spPr>
            <a:xfrm flipH="1">
              <a:off x="654832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3" name="Rectangle 1562">
              <a:extLst>
                <a:ext uri="{FF2B5EF4-FFF2-40B4-BE49-F238E27FC236}">
                  <a16:creationId xmlns:a16="http://schemas.microsoft.com/office/drawing/2014/main" id="{7EA5A18C-EF1C-4FA7-827F-01523E0C5964}"/>
                </a:ext>
              </a:extLst>
            </p:cNvPr>
            <p:cNvSpPr/>
            <p:nvPr/>
          </p:nvSpPr>
          <p:spPr>
            <a:xfrm flipH="1">
              <a:off x="647811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4" name="Rectangle 1563">
              <a:extLst>
                <a:ext uri="{FF2B5EF4-FFF2-40B4-BE49-F238E27FC236}">
                  <a16:creationId xmlns:a16="http://schemas.microsoft.com/office/drawing/2014/main" id="{5E05D704-B4CA-4CA6-B097-7CFF3901F0A7}"/>
                </a:ext>
              </a:extLst>
            </p:cNvPr>
            <p:cNvSpPr/>
            <p:nvPr/>
          </p:nvSpPr>
          <p:spPr>
            <a:xfrm flipH="1">
              <a:off x="640790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5" name="Rectangle 1564">
              <a:extLst>
                <a:ext uri="{FF2B5EF4-FFF2-40B4-BE49-F238E27FC236}">
                  <a16:creationId xmlns:a16="http://schemas.microsoft.com/office/drawing/2014/main" id="{10CE69A0-6D41-403C-959F-CCE22EB13D0A}"/>
                </a:ext>
              </a:extLst>
            </p:cNvPr>
            <p:cNvSpPr/>
            <p:nvPr/>
          </p:nvSpPr>
          <p:spPr>
            <a:xfrm flipH="1">
              <a:off x="633769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6" name="Rectangle 1565">
              <a:extLst>
                <a:ext uri="{FF2B5EF4-FFF2-40B4-BE49-F238E27FC236}">
                  <a16:creationId xmlns:a16="http://schemas.microsoft.com/office/drawing/2014/main" id="{A34EF45D-E799-4F92-938D-CE17C2794E1C}"/>
                </a:ext>
              </a:extLst>
            </p:cNvPr>
            <p:cNvSpPr/>
            <p:nvPr/>
          </p:nvSpPr>
          <p:spPr>
            <a:xfrm flipH="1">
              <a:off x="626748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7" name="Rectangle 1566">
              <a:extLst>
                <a:ext uri="{FF2B5EF4-FFF2-40B4-BE49-F238E27FC236}">
                  <a16:creationId xmlns:a16="http://schemas.microsoft.com/office/drawing/2014/main" id="{931A5EEC-7CD5-4F72-B6C5-C8C004C14CF0}"/>
                </a:ext>
              </a:extLst>
            </p:cNvPr>
            <p:cNvSpPr/>
            <p:nvPr/>
          </p:nvSpPr>
          <p:spPr>
            <a:xfrm flipH="1">
              <a:off x="619728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8" name="Rectangle 1567">
              <a:extLst>
                <a:ext uri="{FF2B5EF4-FFF2-40B4-BE49-F238E27FC236}">
                  <a16:creationId xmlns:a16="http://schemas.microsoft.com/office/drawing/2014/main" id="{57E4C808-2756-473B-9E4E-BE9B3EFE17FC}"/>
                </a:ext>
              </a:extLst>
            </p:cNvPr>
            <p:cNvSpPr/>
            <p:nvPr/>
          </p:nvSpPr>
          <p:spPr>
            <a:xfrm flipH="1">
              <a:off x="612707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9" name="Rectangle 1568">
              <a:extLst>
                <a:ext uri="{FF2B5EF4-FFF2-40B4-BE49-F238E27FC236}">
                  <a16:creationId xmlns:a16="http://schemas.microsoft.com/office/drawing/2014/main" id="{F698DAB1-47BD-4FFA-B823-E61B9BB13277}"/>
                </a:ext>
              </a:extLst>
            </p:cNvPr>
            <p:cNvSpPr/>
            <p:nvPr/>
          </p:nvSpPr>
          <p:spPr>
            <a:xfrm flipH="1">
              <a:off x="605648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0" name="Rectangle 1569">
              <a:extLst>
                <a:ext uri="{FF2B5EF4-FFF2-40B4-BE49-F238E27FC236}">
                  <a16:creationId xmlns:a16="http://schemas.microsoft.com/office/drawing/2014/main" id="{24C2F283-3B27-4378-B0D2-E2EC559A0A8B}"/>
                </a:ext>
              </a:extLst>
            </p:cNvPr>
            <p:cNvSpPr/>
            <p:nvPr/>
          </p:nvSpPr>
          <p:spPr>
            <a:xfrm flipH="1">
              <a:off x="598627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1" name="Rectangle 1570">
              <a:extLst>
                <a:ext uri="{FF2B5EF4-FFF2-40B4-BE49-F238E27FC236}">
                  <a16:creationId xmlns:a16="http://schemas.microsoft.com/office/drawing/2014/main" id="{32A0297A-5FAB-47B3-AFC1-29DE0B5EC0DC}"/>
                </a:ext>
              </a:extLst>
            </p:cNvPr>
            <p:cNvSpPr/>
            <p:nvPr/>
          </p:nvSpPr>
          <p:spPr>
            <a:xfrm flipH="1">
              <a:off x="591606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2" name="Rectangle 1571">
              <a:extLst>
                <a:ext uri="{FF2B5EF4-FFF2-40B4-BE49-F238E27FC236}">
                  <a16:creationId xmlns:a16="http://schemas.microsoft.com/office/drawing/2014/main" id="{109273E7-90BE-4981-BC6D-818BB7F1F0C5}"/>
                </a:ext>
              </a:extLst>
            </p:cNvPr>
            <p:cNvSpPr/>
            <p:nvPr/>
          </p:nvSpPr>
          <p:spPr>
            <a:xfrm flipH="1">
              <a:off x="584585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3" name="Rectangle 1572">
              <a:extLst>
                <a:ext uri="{FF2B5EF4-FFF2-40B4-BE49-F238E27FC236}">
                  <a16:creationId xmlns:a16="http://schemas.microsoft.com/office/drawing/2014/main" id="{E8D8C530-9638-4F2B-A4F3-10E06F939C60}"/>
                </a:ext>
              </a:extLst>
            </p:cNvPr>
            <p:cNvSpPr/>
            <p:nvPr/>
          </p:nvSpPr>
          <p:spPr>
            <a:xfrm flipH="1">
              <a:off x="577564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4" name="Rectangle 1573">
              <a:extLst>
                <a:ext uri="{FF2B5EF4-FFF2-40B4-BE49-F238E27FC236}">
                  <a16:creationId xmlns:a16="http://schemas.microsoft.com/office/drawing/2014/main" id="{28EA5C48-F69F-41F9-9D88-9C417CE08EA2}"/>
                </a:ext>
              </a:extLst>
            </p:cNvPr>
            <p:cNvSpPr/>
            <p:nvPr/>
          </p:nvSpPr>
          <p:spPr>
            <a:xfrm flipH="1">
              <a:off x="570544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5" name="Rectangle 1574">
              <a:extLst>
                <a:ext uri="{FF2B5EF4-FFF2-40B4-BE49-F238E27FC236}">
                  <a16:creationId xmlns:a16="http://schemas.microsoft.com/office/drawing/2014/main" id="{B4C82165-E28C-4184-943D-2FC2CA1F8B21}"/>
                </a:ext>
              </a:extLst>
            </p:cNvPr>
            <p:cNvSpPr/>
            <p:nvPr/>
          </p:nvSpPr>
          <p:spPr>
            <a:xfrm flipH="1">
              <a:off x="563523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6" name="Rectangle 1575">
              <a:extLst>
                <a:ext uri="{FF2B5EF4-FFF2-40B4-BE49-F238E27FC236}">
                  <a16:creationId xmlns:a16="http://schemas.microsoft.com/office/drawing/2014/main" id="{9309045F-A134-4E31-B8DF-C7ACC23A68CC}"/>
                </a:ext>
              </a:extLst>
            </p:cNvPr>
            <p:cNvSpPr/>
            <p:nvPr/>
          </p:nvSpPr>
          <p:spPr>
            <a:xfrm flipH="1">
              <a:off x="5565022"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7" name="Rectangle 1576">
              <a:extLst>
                <a:ext uri="{FF2B5EF4-FFF2-40B4-BE49-F238E27FC236}">
                  <a16:creationId xmlns:a16="http://schemas.microsoft.com/office/drawing/2014/main" id="{585D3150-B4D1-427F-B565-924FCB0A8644}"/>
                </a:ext>
              </a:extLst>
            </p:cNvPr>
            <p:cNvSpPr/>
            <p:nvPr/>
          </p:nvSpPr>
          <p:spPr>
            <a:xfrm flipH="1">
              <a:off x="5494813"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8" name="Rectangle 1577">
              <a:extLst>
                <a:ext uri="{FF2B5EF4-FFF2-40B4-BE49-F238E27FC236}">
                  <a16:creationId xmlns:a16="http://schemas.microsoft.com/office/drawing/2014/main" id="{AFDB15DA-589F-4638-9617-571DEE20DA88}"/>
                </a:ext>
              </a:extLst>
            </p:cNvPr>
            <p:cNvSpPr/>
            <p:nvPr/>
          </p:nvSpPr>
          <p:spPr>
            <a:xfrm flipH="1">
              <a:off x="542460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9" name="Rectangle 1578">
              <a:extLst>
                <a:ext uri="{FF2B5EF4-FFF2-40B4-BE49-F238E27FC236}">
                  <a16:creationId xmlns:a16="http://schemas.microsoft.com/office/drawing/2014/main" id="{051A44DB-BC3D-4A9E-AFFC-66458341CC47}"/>
                </a:ext>
              </a:extLst>
            </p:cNvPr>
            <p:cNvSpPr/>
            <p:nvPr/>
          </p:nvSpPr>
          <p:spPr>
            <a:xfrm flipH="1">
              <a:off x="534925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0" name="Rectangle 1579">
              <a:extLst>
                <a:ext uri="{FF2B5EF4-FFF2-40B4-BE49-F238E27FC236}">
                  <a16:creationId xmlns:a16="http://schemas.microsoft.com/office/drawing/2014/main" id="{CBD2BBA6-A6FB-4267-BD32-63DD202228D2}"/>
                </a:ext>
              </a:extLst>
            </p:cNvPr>
            <p:cNvSpPr/>
            <p:nvPr/>
          </p:nvSpPr>
          <p:spPr>
            <a:xfrm flipH="1">
              <a:off x="527904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2" name="Rectangle 1581">
              <a:extLst>
                <a:ext uri="{FF2B5EF4-FFF2-40B4-BE49-F238E27FC236}">
                  <a16:creationId xmlns:a16="http://schemas.microsoft.com/office/drawing/2014/main" id="{CE3F2458-7D39-488D-B1D1-B80295813142}"/>
                </a:ext>
              </a:extLst>
            </p:cNvPr>
            <p:cNvSpPr/>
            <p:nvPr/>
          </p:nvSpPr>
          <p:spPr>
            <a:xfrm flipH="1">
              <a:off x="668874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3" name="Rectangle 1582">
              <a:extLst>
                <a:ext uri="{FF2B5EF4-FFF2-40B4-BE49-F238E27FC236}">
                  <a16:creationId xmlns:a16="http://schemas.microsoft.com/office/drawing/2014/main" id="{E7C3224D-7463-441E-B614-A1C3F0DFEA8F}"/>
                </a:ext>
              </a:extLst>
            </p:cNvPr>
            <p:cNvSpPr/>
            <p:nvPr/>
          </p:nvSpPr>
          <p:spPr>
            <a:xfrm flipH="1">
              <a:off x="6618535"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4" name="Rectangle 1583">
              <a:extLst>
                <a:ext uri="{FF2B5EF4-FFF2-40B4-BE49-F238E27FC236}">
                  <a16:creationId xmlns:a16="http://schemas.microsoft.com/office/drawing/2014/main" id="{A38728ED-ADFA-4424-97A9-AAC0DE01C2AF}"/>
                </a:ext>
              </a:extLst>
            </p:cNvPr>
            <p:cNvSpPr/>
            <p:nvPr/>
          </p:nvSpPr>
          <p:spPr>
            <a:xfrm flipH="1">
              <a:off x="654832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5" name="Rectangle 1584">
              <a:extLst>
                <a:ext uri="{FF2B5EF4-FFF2-40B4-BE49-F238E27FC236}">
                  <a16:creationId xmlns:a16="http://schemas.microsoft.com/office/drawing/2014/main" id="{131A41CF-6211-4B2E-B867-F35E3BD27613}"/>
                </a:ext>
              </a:extLst>
            </p:cNvPr>
            <p:cNvSpPr/>
            <p:nvPr/>
          </p:nvSpPr>
          <p:spPr>
            <a:xfrm flipH="1">
              <a:off x="647811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6" name="Rectangle 1585">
              <a:extLst>
                <a:ext uri="{FF2B5EF4-FFF2-40B4-BE49-F238E27FC236}">
                  <a16:creationId xmlns:a16="http://schemas.microsoft.com/office/drawing/2014/main" id="{C7E5CC63-BF88-4D06-8943-055A40BE8626}"/>
                </a:ext>
              </a:extLst>
            </p:cNvPr>
            <p:cNvSpPr/>
            <p:nvPr/>
          </p:nvSpPr>
          <p:spPr>
            <a:xfrm flipH="1">
              <a:off x="640790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7" name="Rectangle 1586">
              <a:extLst>
                <a:ext uri="{FF2B5EF4-FFF2-40B4-BE49-F238E27FC236}">
                  <a16:creationId xmlns:a16="http://schemas.microsoft.com/office/drawing/2014/main" id="{1EC549D0-4A13-4FDA-8AEC-59D703911A2B}"/>
                </a:ext>
              </a:extLst>
            </p:cNvPr>
            <p:cNvSpPr/>
            <p:nvPr/>
          </p:nvSpPr>
          <p:spPr>
            <a:xfrm flipH="1">
              <a:off x="633769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8" name="Rectangle 1587">
              <a:extLst>
                <a:ext uri="{FF2B5EF4-FFF2-40B4-BE49-F238E27FC236}">
                  <a16:creationId xmlns:a16="http://schemas.microsoft.com/office/drawing/2014/main" id="{682EFFFE-181E-4FE6-B66E-0269E7B7858C}"/>
                </a:ext>
              </a:extLst>
            </p:cNvPr>
            <p:cNvSpPr/>
            <p:nvPr/>
          </p:nvSpPr>
          <p:spPr>
            <a:xfrm flipH="1">
              <a:off x="626748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9" name="Rectangle 1588">
              <a:extLst>
                <a:ext uri="{FF2B5EF4-FFF2-40B4-BE49-F238E27FC236}">
                  <a16:creationId xmlns:a16="http://schemas.microsoft.com/office/drawing/2014/main" id="{5FF90967-DCB2-439A-981C-01BF93F20A7E}"/>
                </a:ext>
              </a:extLst>
            </p:cNvPr>
            <p:cNvSpPr/>
            <p:nvPr/>
          </p:nvSpPr>
          <p:spPr>
            <a:xfrm flipH="1">
              <a:off x="619728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0" name="Rectangle 1589">
              <a:extLst>
                <a:ext uri="{FF2B5EF4-FFF2-40B4-BE49-F238E27FC236}">
                  <a16:creationId xmlns:a16="http://schemas.microsoft.com/office/drawing/2014/main" id="{FD93593E-37BF-49D4-A1A0-AB5238859C57}"/>
                </a:ext>
              </a:extLst>
            </p:cNvPr>
            <p:cNvSpPr/>
            <p:nvPr/>
          </p:nvSpPr>
          <p:spPr>
            <a:xfrm flipH="1">
              <a:off x="612707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1" name="Rectangle 1590">
              <a:extLst>
                <a:ext uri="{FF2B5EF4-FFF2-40B4-BE49-F238E27FC236}">
                  <a16:creationId xmlns:a16="http://schemas.microsoft.com/office/drawing/2014/main" id="{61B2E8DF-C99C-4B8E-BDE4-F6BFAC948B86}"/>
                </a:ext>
              </a:extLst>
            </p:cNvPr>
            <p:cNvSpPr/>
            <p:nvPr/>
          </p:nvSpPr>
          <p:spPr>
            <a:xfrm flipH="1">
              <a:off x="605648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2" name="Rectangle 1591">
              <a:extLst>
                <a:ext uri="{FF2B5EF4-FFF2-40B4-BE49-F238E27FC236}">
                  <a16:creationId xmlns:a16="http://schemas.microsoft.com/office/drawing/2014/main" id="{412FAD0C-F887-48DD-9DF7-86A79B0352A3}"/>
                </a:ext>
              </a:extLst>
            </p:cNvPr>
            <p:cNvSpPr/>
            <p:nvPr/>
          </p:nvSpPr>
          <p:spPr>
            <a:xfrm flipH="1">
              <a:off x="598627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3" name="Rectangle 1592">
              <a:extLst>
                <a:ext uri="{FF2B5EF4-FFF2-40B4-BE49-F238E27FC236}">
                  <a16:creationId xmlns:a16="http://schemas.microsoft.com/office/drawing/2014/main" id="{54679AAE-E9CF-41F7-98D9-36B4BE63E56D}"/>
                </a:ext>
              </a:extLst>
            </p:cNvPr>
            <p:cNvSpPr/>
            <p:nvPr/>
          </p:nvSpPr>
          <p:spPr>
            <a:xfrm flipH="1">
              <a:off x="591606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4" name="Rectangle 1593">
              <a:extLst>
                <a:ext uri="{FF2B5EF4-FFF2-40B4-BE49-F238E27FC236}">
                  <a16:creationId xmlns:a16="http://schemas.microsoft.com/office/drawing/2014/main" id="{1B5C2B42-9254-46AB-A521-9E65B06F321F}"/>
                </a:ext>
              </a:extLst>
            </p:cNvPr>
            <p:cNvSpPr/>
            <p:nvPr/>
          </p:nvSpPr>
          <p:spPr>
            <a:xfrm flipH="1">
              <a:off x="584585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5" name="Rectangle 1594">
              <a:extLst>
                <a:ext uri="{FF2B5EF4-FFF2-40B4-BE49-F238E27FC236}">
                  <a16:creationId xmlns:a16="http://schemas.microsoft.com/office/drawing/2014/main" id="{56B12EE8-30C1-4C7D-9591-5956EEA7805B}"/>
                </a:ext>
              </a:extLst>
            </p:cNvPr>
            <p:cNvSpPr/>
            <p:nvPr/>
          </p:nvSpPr>
          <p:spPr>
            <a:xfrm flipH="1">
              <a:off x="577564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6" name="Rectangle 1595">
              <a:extLst>
                <a:ext uri="{FF2B5EF4-FFF2-40B4-BE49-F238E27FC236}">
                  <a16:creationId xmlns:a16="http://schemas.microsoft.com/office/drawing/2014/main" id="{B5DBE2CC-A853-4FF7-BB26-BB1A44436C7B}"/>
                </a:ext>
              </a:extLst>
            </p:cNvPr>
            <p:cNvSpPr/>
            <p:nvPr/>
          </p:nvSpPr>
          <p:spPr>
            <a:xfrm flipH="1">
              <a:off x="570544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7" name="Rectangle 1596">
              <a:extLst>
                <a:ext uri="{FF2B5EF4-FFF2-40B4-BE49-F238E27FC236}">
                  <a16:creationId xmlns:a16="http://schemas.microsoft.com/office/drawing/2014/main" id="{BE877BC5-FF9A-4752-8568-1B9073054E9E}"/>
                </a:ext>
              </a:extLst>
            </p:cNvPr>
            <p:cNvSpPr/>
            <p:nvPr/>
          </p:nvSpPr>
          <p:spPr>
            <a:xfrm flipH="1">
              <a:off x="563523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8" name="Rectangle 1597">
              <a:extLst>
                <a:ext uri="{FF2B5EF4-FFF2-40B4-BE49-F238E27FC236}">
                  <a16:creationId xmlns:a16="http://schemas.microsoft.com/office/drawing/2014/main" id="{A955C39E-8601-42C5-94B5-57AF99264CE8}"/>
                </a:ext>
              </a:extLst>
            </p:cNvPr>
            <p:cNvSpPr/>
            <p:nvPr/>
          </p:nvSpPr>
          <p:spPr>
            <a:xfrm flipH="1">
              <a:off x="5565022"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9" name="Rectangle 1598">
              <a:extLst>
                <a:ext uri="{FF2B5EF4-FFF2-40B4-BE49-F238E27FC236}">
                  <a16:creationId xmlns:a16="http://schemas.microsoft.com/office/drawing/2014/main" id="{BDE9AA34-F569-4348-8EBA-7B331C09C676}"/>
                </a:ext>
              </a:extLst>
            </p:cNvPr>
            <p:cNvSpPr/>
            <p:nvPr/>
          </p:nvSpPr>
          <p:spPr>
            <a:xfrm flipH="1">
              <a:off x="5494813"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0" name="Rectangle 1599">
              <a:extLst>
                <a:ext uri="{FF2B5EF4-FFF2-40B4-BE49-F238E27FC236}">
                  <a16:creationId xmlns:a16="http://schemas.microsoft.com/office/drawing/2014/main" id="{9E18D705-34E1-44DE-8D15-7007900F2335}"/>
                </a:ext>
              </a:extLst>
            </p:cNvPr>
            <p:cNvSpPr/>
            <p:nvPr/>
          </p:nvSpPr>
          <p:spPr>
            <a:xfrm flipH="1">
              <a:off x="542460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2" name="Rectangle 1601">
              <a:extLst>
                <a:ext uri="{FF2B5EF4-FFF2-40B4-BE49-F238E27FC236}">
                  <a16:creationId xmlns:a16="http://schemas.microsoft.com/office/drawing/2014/main" id="{E359DB28-6FAF-4CA4-9007-19405CD425DA}"/>
                </a:ext>
              </a:extLst>
            </p:cNvPr>
            <p:cNvSpPr/>
            <p:nvPr/>
          </p:nvSpPr>
          <p:spPr>
            <a:xfrm flipH="1">
              <a:off x="6688744"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3" name="Rectangle 1602">
              <a:extLst>
                <a:ext uri="{FF2B5EF4-FFF2-40B4-BE49-F238E27FC236}">
                  <a16:creationId xmlns:a16="http://schemas.microsoft.com/office/drawing/2014/main" id="{C104CFA7-B168-475C-90B2-89780776515B}"/>
                </a:ext>
              </a:extLst>
            </p:cNvPr>
            <p:cNvSpPr/>
            <p:nvPr/>
          </p:nvSpPr>
          <p:spPr>
            <a:xfrm flipH="1">
              <a:off x="6618535"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4" name="Rectangle 1603">
              <a:extLst>
                <a:ext uri="{FF2B5EF4-FFF2-40B4-BE49-F238E27FC236}">
                  <a16:creationId xmlns:a16="http://schemas.microsoft.com/office/drawing/2014/main" id="{A7BE4B49-45DA-46D1-BFF4-90A15DB914A0}"/>
                </a:ext>
              </a:extLst>
            </p:cNvPr>
            <p:cNvSpPr/>
            <p:nvPr/>
          </p:nvSpPr>
          <p:spPr>
            <a:xfrm flipH="1">
              <a:off x="654832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5" name="Rectangle 1604">
              <a:extLst>
                <a:ext uri="{FF2B5EF4-FFF2-40B4-BE49-F238E27FC236}">
                  <a16:creationId xmlns:a16="http://schemas.microsoft.com/office/drawing/2014/main" id="{0F3AF1CB-F586-4744-9B9E-D603DF6F978D}"/>
                </a:ext>
              </a:extLst>
            </p:cNvPr>
            <p:cNvSpPr/>
            <p:nvPr/>
          </p:nvSpPr>
          <p:spPr>
            <a:xfrm flipH="1">
              <a:off x="647811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6" name="Rectangle 1605">
              <a:extLst>
                <a:ext uri="{FF2B5EF4-FFF2-40B4-BE49-F238E27FC236}">
                  <a16:creationId xmlns:a16="http://schemas.microsoft.com/office/drawing/2014/main" id="{75D516B9-1CE3-4944-926F-D0D9603DB092}"/>
                </a:ext>
              </a:extLst>
            </p:cNvPr>
            <p:cNvSpPr/>
            <p:nvPr/>
          </p:nvSpPr>
          <p:spPr>
            <a:xfrm flipH="1">
              <a:off x="640790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7" name="Rectangle 1606">
              <a:extLst>
                <a:ext uri="{FF2B5EF4-FFF2-40B4-BE49-F238E27FC236}">
                  <a16:creationId xmlns:a16="http://schemas.microsoft.com/office/drawing/2014/main" id="{AD91886C-B95A-4FAD-ABA2-F33394EE3AF3}"/>
                </a:ext>
              </a:extLst>
            </p:cNvPr>
            <p:cNvSpPr/>
            <p:nvPr/>
          </p:nvSpPr>
          <p:spPr>
            <a:xfrm flipH="1">
              <a:off x="633769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8" name="Rectangle 1607">
              <a:extLst>
                <a:ext uri="{FF2B5EF4-FFF2-40B4-BE49-F238E27FC236}">
                  <a16:creationId xmlns:a16="http://schemas.microsoft.com/office/drawing/2014/main" id="{C9BE64E9-10FA-47E6-8F27-08362011A209}"/>
                </a:ext>
              </a:extLst>
            </p:cNvPr>
            <p:cNvSpPr/>
            <p:nvPr/>
          </p:nvSpPr>
          <p:spPr>
            <a:xfrm flipH="1">
              <a:off x="626748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9" name="Rectangle 1608">
              <a:extLst>
                <a:ext uri="{FF2B5EF4-FFF2-40B4-BE49-F238E27FC236}">
                  <a16:creationId xmlns:a16="http://schemas.microsoft.com/office/drawing/2014/main" id="{36E405B6-A31E-4B4E-8924-30164C8A170D}"/>
                </a:ext>
              </a:extLst>
            </p:cNvPr>
            <p:cNvSpPr/>
            <p:nvPr/>
          </p:nvSpPr>
          <p:spPr>
            <a:xfrm flipH="1">
              <a:off x="619728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0" name="Rectangle 1609">
              <a:extLst>
                <a:ext uri="{FF2B5EF4-FFF2-40B4-BE49-F238E27FC236}">
                  <a16:creationId xmlns:a16="http://schemas.microsoft.com/office/drawing/2014/main" id="{7FCFBDF9-D51D-43AC-87C8-B41F28C78854}"/>
                </a:ext>
              </a:extLst>
            </p:cNvPr>
            <p:cNvSpPr/>
            <p:nvPr/>
          </p:nvSpPr>
          <p:spPr>
            <a:xfrm flipH="1">
              <a:off x="612707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1" name="Rectangle 1610">
              <a:extLst>
                <a:ext uri="{FF2B5EF4-FFF2-40B4-BE49-F238E27FC236}">
                  <a16:creationId xmlns:a16="http://schemas.microsoft.com/office/drawing/2014/main" id="{AE6BBAAE-91B9-4821-9D1A-F27CB6C49923}"/>
                </a:ext>
              </a:extLst>
            </p:cNvPr>
            <p:cNvSpPr/>
            <p:nvPr/>
          </p:nvSpPr>
          <p:spPr>
            <a:xfrm flipH="1">
              <a:off x="605648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2" name="Rectangle 1611">
              <a:extLst>
                <a:ext uri="{FF2B5EF4-FFF2-40B4-BE49-F238E27FC236}">
                  <a16:creationId xmlns:a16="http://schemas.microsoft.com/office/drawing/2014/main" id="{BF5EEB59-198B-43BC-83DE-1A54754EE5ED}"/>
                </a:ext>
              </a:extLst>
            </p:cNvPr>
            <p:cNvSpPr/>
            <p:nvPr/>
          </p:nvSpPr>
          <p:spPr>
            <a:xfrm flipH="1">
              <a:off x="598627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3" name="Rectangle 1612">
              <a:extLst>
                <a:ext uri="{FF2B5EF4-FFF2-40B4-BE49-F238E27FC236}">
                  <a16:creationId xmlns:a16="http://schemas.microsoft.com/office/drawing/2014/main" id="{E37C7A24-013C-4611-A364-A5CBB93EB473}"/>
                </a:ext>
              </a:extLst>
            </p:cNvPr>
            <p:cNvSpPr/>
            <p:nvPr/>
          </p:nvSpPr>
          <p:spPr>
            <a:xfrm flipH="1">
              <a:off x="591606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4" name="Rectangle 1613">
              <a:extLst>
                <a:ext uri="{FF2B5EF4-FFF2-40B4-BE49-F238E27FC236}">
                  <a16:creationId xmlns:a16="http://schemas.microsoft.com/office/drawing/2014/main" id="{4FED579F-EA68-45B7-90B9-D9D352EE7EE7}"/>
                </a:ext>
              </a:extLst>
            </p:cNvPr>
            <p:cNvSpPr/>
            <p:nvPr/>
          </p:nvSpPr>
          <p:spPr>
            <a:xfrm flipH="1">
              <a:off x="584585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5" name="Rectangle 1614">
              <a:extLst>
                <a:ext uri="{FF2B5EF4-FFF2-40B4-BE49-F238E27FC236}">
                  <a16:creationId xmlns:a16="http://schemas.microsoft.com/office/drawing/2014/main" id="{806DF7F3-285F-45C9-9BE9-7F97F2BDAA10}"/>
                </a:ext>
              </a:extLst>
            </p:cNvPr>
            <p:cNvSpPr/>
            <p:nvPr/>
          </p:nvSpPr>
          <p:spPr>
            <a:xfrm flipH="1">
              <a:off x="577564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6" name="Rectangle 1615">
              <a:extLst>
                <a:ext uri="{FF2B5EF4-FFF2-40B4-BE49-F238E27FC236}">
                  <a16:creationId xmlns:a16="http://schemas.microsoft.com/office/drawing/2014/main" id="{4B2A6B6F-D4E1-4BD6-B476-AC9701B3BE51}"/>
                </a:ext>
              </a:extLst>
            </p:cNvPr>
            <p:cNvSpPr/>
            <p:nvPr/>
          </p:nvSpPr>
          <p:spPr>
            <a:xfrm flipH="1">
              <a:off x="570544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7" name="Rectangle 1616">
              <a:extLst>
                <a:ext uri="{FF2B5EF4-FFF2-40B4-BE49-F238E27FC236}">
                  <a16:creationId xmlns:a16="http://schemas.microsoft.com/office/drawing/2014/main" id="{582740BD-CF1B-40A5-B226-A40E4FD15170}"/>
                </a:ext>
              </a:extLst>
            </p:cNvPr>
            <p:cNvSpPr/>
            <p:nvPr/>
          </p:nvSpPr>
          <p:spPr>
            <a:xfrm flipH="1">
              <a:off x="563523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8" name="Rectangle 1617">
              <a:extLst>
                <a:ext uri="{FF2B5EF4-FFF2-40B4-BE49-F238E27FC236}">
                  <a16:creationId xmlns:a16="http://schemas.microsoft.com/office/drawing/2014/main" id="{A2C0FEED-FF41-415C-BFE6-075DA8931E65}"/>
                </a:ext>
              </a:extLst>
            </p:cNvPr>
            <p:cNvSpPr/>
            <p:nvPr/>
          </p:nvSpPr>
          <p:spPr>
            <a:xfrm flipH="1">
              <a:off x="5565022"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9" name="Rectangle 1618">
              <a:extLst>
                <a:ext uri="{FF2B5EF4-FFF2-40B4-BE49-F238E27FC236}">
                  <a16:creationId xmlns:a16="http://schemas.microsoft.com/office/drawing/2014/main" id="{ABC637C8-9CE0-4E05-9B8F-21A4193D221D}"/>
                </a:ext>
              </a:extLst>
            </p:cNvPr>
            <p:cNvSpPr/>
            <p:nvPr/>
          </p:nvSpPr>
          <p:spPr>
            <a:xfrm flipH="1">
              <a:off x="5494813"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1" name="Rectangle 1620">
              <a:extLst>
                <a:ext uri="{FF2B5EF4-FFF2-40B4-BE49-F238E27FC236}">
                  <a16:creationId xmlns:a16="http://schemas.microsoft.com/office/drawing/2014/main" id="{387EF2E7-12D6-4CBA-A4BB-1D45FA163FEA}"/>
                </a:ext>
              </a:extLst>
            </p:cNvPr>
            <p:cNvSpPr/>
            <p:nvPr/>
          </p:nvSpPr>
          <p:spPr>
            <a:xfrm flipH="1">
              <a:off x="6688744"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2" name="Rectangle 1621">
              <a:extLst>
                <a:ext uri="{FF2B5EF4-FFF2-40B4-BE49-F238E27FC236}">
                  <a16:creationId xmlns:a16="http://schemas.microsoft.com/office/drawing/2014/main" id="{6BE510B8-0995-4C64-AEE2-41E55C32E5FD}"/>
                </a:ext>
              </a:extLst>
            </p:cNvPr>
            <p:cNvSpPr/>
            <p:nvPr/>
          </p:nvSpPr>
          <p:spPr>
            <a:xfrm flipH="1">
              <a:off x="6618535"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3" name="Rectangle 1622">
              <a:extLst>
                <a:ext uri="{FF2B5EF4-FFF2-40B4-BE49-F238E27FC236}">
                  <a16:creationId xmlns:a16="http://schemas.microsoft.com/office/drawing/2014/main" id="{165F525C-23E9-43EC-9FBA-D281DDCA6182}"/>
                </a:ext>
              </a:extLst>
            </p:cNvPr>
            <p:cNvSpPr/>
            <p:nvPr/>
          </p:nvSpPr>
          <p:spPr>
            <a:xfrm flipH="1">
              <a:off x="654832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4" name="Rectangle 1623">
              <a:extLst>
                <a:ext uri="{FF2B5EF4-FFF2-40B4-BE49-F238E27FC236}">
                  <a16:creationId xmlns:a16="http://schemas.microsoft.com/office/drawing/2014/main" id="{35CDE760-9CC2-4DB6-BBA1-27B75ADA013F}"/>
                </a:ext>
              </a:extLst>
            </p:cNvPr>
            <p:cNvSpPr/>
            <p:nvPr/>
          </p:nvSpPr>
          <p:spPr>
            <a:xfrm flipH="1">
              <a:off x="647811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5" name="Rectangle 1624">
              <a:extLst>
                <a:ext uri="{FF2B5EF4-FFF2-40B4-BE49-F238E27FC236}">
                  <a16:creationId xmlns:a16="http://schemas.microsoft.com/office/drawing/2014/main" id="{DD8727E5-6E60-4D64-8E87-558C50CA8D49}"/>
                </a:ext>
              </a:extLst>
            </p:cNvPr>
            <p:cNvSpPr/>
            <p:nvPr/>
          </p:nvSpPr>
          <p:spPr>
            <a:xfrm flipH="1">
              <a:off x="640790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6" name="Rectangle 1625">
              <a:extLst>
                <a:ext uri="{FF2B5EF4-FFF2-40B4-BE49-F238E27FC236}">
                  <a16:creationId xmlns:a16="http://schemas.microsoft.com/office/drawing/2014/main" id="{96FEB779-B574-4630-95DD-0479C58168E6}"/>
                </a:ext>
              </a:extLst>
            </p:cNvPr>
            <p:cNvSpPr/>
            <p:nvPr/>
          </p:nvSpPr>
          <p:spPr>
            <a:xfrm flipH="1">
              <a:off x="633769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7" name="Rectangle 1626">
              <a:extLst>
                <a:ext uri="{FF2B5EF4-FFF2-40B4-BE49-F238E27FC236}">
                  <a16:creationId xmlns:a16="http://schemas.microsoft.com/office/drawing/2014/main" id="{C9B6BE36-5573-403A-9588-D1BA6E2EFFCB}"/>
                </a:ext>
              </a:extLst>
            </p:cNvPr>
            <p:cNvSpPr/>
            <p:nvPr/>
          </p:nvSpPr>
          <p:spPr>
            <a:xfrm flipH="1">
              <a:off x="626748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8" name="Rectangle 1627">
              <a:extLst>
                <a:ext uri="{FF2B5EF4-FFF2-40B4-BE49-F238E27FC236}">
                  <a16:creationId xmlns:a16="http://schemas.microsoft.com/office/drawing/2014/main" id="{1C377B2C-CC75-4E47-BF6D-4C7AE00BCD46}"/>
                </a:ext>
              </a:extLst>
            </p:cNvPr>
            <p:cNvSpPr/>
            <p:nvPr/>
          </p:nvSpPr>
          <p:spPr>
            <a:xfrm flipH="1">
              <a:off x="619728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9" name="Rectangle 1628">
              <a:extLst>
                <a:ext uri="{FF2B5EF4-FFF2-40B4-BE49-F238E27FC236}">
                  <a16:creationId xmlns:a16="http://schemas.microsoft.com/office/drawing/2014/main" id="{5259B4D9-2428-43E0-8023-A7900C365419}"/>
                </a:ext>
              </a:extLst>
            </p:cNvPr>
            <p:cNvSpPr/>
            <p:nvPr/>
          </p:nvSpPr>
          <p:spPr>
            <a:xfrm flipH="1">
              <a:off x="612707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0" name="Rectangle 1629">
              <a:extLst>
                <a:ext uri="{FF2B5EF4-FFF2-40B4-BE49-F238E27FC236}">
                  <a16:creationId xmlns:a16="http://schemas.microsoft.com/office/drawing/2014/main" id="{08F66ADF-E2EA-4FFB-9906-CDE62C7ED7FC}"/>
                </a:ext>
              </a:extLst>
            </p:cNvPr>
            <p:cNvSpPr/>
            <p:nvPr/>
          </p:nvSpPr>
          <p:spPr>
            <a:xfrm flipH="1">
              <a:off x="605648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1" name="Rectangle 1630">
              <a:extLst>
                <a:ext uri="{FF2B5EF4-FFF2-40B4-BE49-F238E27FC236}">
                  <a16:creationId xmlns:a16="http://schemas.microsoft.com/office/drawing/2014/main" id="{40F66A9E-038C-4FA5-8328-31DB5D9D030D}"/>
                </a:ext>
              </a:extLst>
            </p:cNvPr>
            <p:cNvSpPr/>
            <p:nvPr/>
          </p:nvSpPr>
          <p:spPr>
            <a:xfrm flipH="1">
              <a:off x="598627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2" name="Rectangle 1631">
              <a:extLst>
                <a:ext uri="{FF2B5EF4-FFF2-40B4-BE49-F238E27FC236}">
                  <a16:creationId xmlns:a16="http://schemas.microsoft.com/office/drawing/2014/main" id="{5C00A228-625B-4E08-9F47-499A66563ED2}"/>
                </a:ext>
              </a:extLst>
            </p:cNvPr>
            <p:cNvSpPr/>
            <p:nvPr/>
          </p:nvSpPr>
          <p:spPr>
            <a:xfrm flipH="1">
              <a:off x="591606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3" name="Rectangle 1632">
              <a:extLst>
                <a:ext uri="{FF2B5EF4-FFF2-40B4-BE49-F238E27FC236}">
                  <a16:creationId xmlns:a16="http://schemas.microsoft.com/office/drawing/2014/main" id="{74B48B7B-891C-4BE7-B2D0-FCEA40FA2049}"/>
                </a:ext>
              </a:extLst>
            </p:cNvPr>
            <p:cNvSpPr/>
            <p:nvPr/>
          </p:nvSpPr>
          <p:spPr>
            <a:xfrm flipH="1">
              <a:off x="584585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4" name="Rectangle 1633">
              <a:extLst>
                <a:ext uri="{FF2B5EF4-FFF2-40B4-BE49-F238E27FC236}">
                  <a16:creationId xmlns:a16="http://schemas.microsoft.com/office/drawing/2014/main" id="{F394C93A-3565-4BBD-BCE7-F9D784BA3AA1}"/>
                </a:ext>
              </a:extLst>
            </p:cNvPr>
            <p:cNvSpPr/>
            <p:nvPr/>
          </p:nvSpPr>
          <p:spPr>
            <a:xfrm flipH="1">
              <a:off x="577564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5" name="Rectangle 1634">
              <a:extLst>
                <a:ext uri="{FF2B5EF4-FFF2-40B4-BE49-F238E27FC236}">
                  <a16:creationId xmlns:a16="http://schemas.microsoft.com/office/drawing/2014/main" id="{F0EABFF8-E178-472E-B94B-24A3C0608DCA}"/>
                </a:ext>
              </a:extLst>
            </p:cNvPr>
            <p:cNvSpPr/>
            <p:nvPr/>
          </p:nvSpPr>
          <p:spPr>
            <a:xfrm flipH="1">
              <a:off x="570544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6" name="Rectangle 1635">
              <a:extLst>
                <a:ext uri="{FF2B5EF4-FFF2-40B4-BE49-F238E27FC236}">
                  <a16:creationId xmlns:a16="http://schemas.microsoft.com/office/drawing/2014/main" id="{44B70AD4-A892-42C6-A76C-73219CD6DF76}"/>
                </a:ext>
              </a:extLst>
            </p:cNvPr>
            <p:cNvSpPr/>
            <p:nvPr/>
          </p:nvSpPr>
          <p:spPr>
            <a:xfrm flipH="1">
              <a:off x="563523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8" name="Rectangle 1637">
              <a:extLst>
                <a:ext uri="{FF2B5EF4-FFF2-40B4-BE49-F238E27FC236}">
                  <a16:creationId xmlns:a16="http://schemas.microsoft.com/office/drawing/2014/main" id="{9FCC5527-9218-4FB8-BA75-D4B2A4E20192}"/>
                </a:ext>
              </a:extLst>
            </p:cNvPr>
            <p:cNvSpPr/>
            <p:nvPr/>
          </p:nvSpPr>
          <p:spPr>
            <a:xfrm flipH="1">
              <a:off x="6688744"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9" name="Rectangle 1638">
              <a:extLst>
                <a:ext uri="{FF2B5EF4-FFF2-40B4-BE49-F238E27FC236}">
                  <a16:creationId xmlns:a16="http://schemas.microsoft.com/office/drawing/2014/main" id="{C69AAA4C-B3EA-4024-9757-4A72EA051CDE}"/>
                </a:ext>
              </a:extLst>
            </p:cNvPr>
            <p:cNvSpPr/>
            <p:nvPr/>
          </p:nvSpPr>
          <p:spPr>
            <a:xfrm flipH="1">
              <a:off x="6618535"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0" name="Rectangle 1639">
              <a:extLst>
                <a:ext uri="{FF2B5EF4-FFF2-40B4-BE49-F238E27FC236}">
                  <a16:creationId xmlns:a16="http://schemas.microsoft.com/office/drawing/2014/main" id="{28F79C70-DE7E-4D1B-98D1-0C6835E1B746}"/>
                </a:ext>
              </a:extLst>
            </p:cNvPr>
            <p:cNvSpPr/>
            <p:nvPr/>
          </p:nvSpPr>
          <p:spPr>
            <a:xfrm flipH="1">
              <a:off x="654832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1" name="Rectangle 1640">
              <a:extLst>
                <a:ext uri="{FF2B5EF4-FFF2-40B4-BE49-F238E27FC236}">
                  <a16:creationId xmlns:a16="http://schemas.microsoft.com/office/drawing/2014/main" id="{117AB0AA-8636-4994-BE0D-F4E403FFF7D4}"/>
                </a:ext>
              </a:extLst>
            </p:cNvPr>
            <p:cNvSpPr/>
            <p:nvPr/>
          </p:nvSpPr>
          <p:spPr>
            <a:xfrm flipH="1">
              <a:off x="647811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2" name="Rectangle 1641">
              <a:extLst>
                <a:ext uri="{FF2B5EF4-FFF2-40B4-BE49-F238E27FC236}">
                  <a16:creationId xmlns:a16="http://schemas.microsoft.com/office/drawing/2014/main" id="{A29380AE-FA36-42BB-8EA4-12F926091139}"/>
                </a:ext>
              </a:extLst>
            </p:cNvPr>
            <p:cNvSpPr/>
            <p:nvPr/>
          </p:nvSpPr>
          <p:spPr>
            <a:xfrm flipH="1">
              <a:off x="640790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3" name="Rectangle 1642">
              <a:extLst>
                <a:ext uri="{FF2B5EF4-FFF2-40B4-BE49-F238E27FC236}">
                  <a16:creationId xmlns:a16="http://schemas.microsoft.com/office/drawing/2014/main" id="{CEEC230E-52CE-40E9-802A-BF0981E9D475}"/>
                </a:ext>
              </a:extLst>
            </p:cNvPr>
            <p:cNvSpPr/>
            <p:nvPr/>
          </p:nvSpPr>
          <p:spPr>
            <a:xfrm flipH="1">
              <a:off x="633769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4" name="Rectangle 1643">
              <a:extLst>
                <a:ext uri="{FF2B5EF4-FFF2-40B4-BE49-F238E27FC236}">
                  <a16:creationId xmlns:a16="http://schemas.microsoft.com/office/drawing/2014/main" id="{CC301A19-7ACA-4416-8A5D-97318769266A}"/>
                </a:ext>
              </a:extLst>
            </p:cNvPr>
            <p:cNvSpPr/>
            <p:nvPr/>
          </p:nvSpPr>
          <p:spPr>
            <a:xfrm flipH="1">
              <a:off x="626748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5" name="Rectangle 1644">
              <a:extLst>
                <a:ext uri="{FF2B5EF4-FFF2-40B4-BE49-F238E27FC236}">
                  <a16:creationId xmlns:a16="http://schemas.microsoft.com/office/drawing/2014/main" id="{E791C473-9F6C-4AB1-8029-533CBD08F180}"/>
                </a:ext>
              </a:extLst>
            </p:cNvPr>
            <p:cNvSpPr/>
            <p:nvPr/>
          </p:nvSpPr>
          <p:spPr>
            <a:xfrm flipH="1">
              <a:off x="619728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6" name="Rectangle 1645">
              <a:extLst>
                <a:ext uri="{FF2B5EF4-FFF2-40B4-BE49-F238E27FC236}">
                  <a16:creationId xmlns:a16="http://schemas.microsoft.com/office/drawing/2014/main" id="{00C50043-FA47-4A62-85F8-0C9166D1EB72}"/>
                </a:ext>
              </a:extLst>
            </p:cNvPr>
            <p:cNvSpPr/>
            <p:nvPr/>
          </p:nvSpPr>
          <p:spPr>
            <a:xfrm flipH="1">
              <a:off x="6127071"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7" name="Rectangle 1646">
              <a:extLst>
                <a:ext uri="{FF2B5EF4-FFF2-40B4-BE49-F238E27FC236}">
                  <a16:creationId xmlns:a16="http://schemas.microsoft.com/office/drawing/2014/main" id="{98621F5D-A6B2-4FB4-AFC0-147485E19A78}"/>
                </a:ext>
              </a:extLst>
            </p:cNvPr>
            <p:cNvSpPr/>
            <p:nvPr/>
          </p:nvSpPr>
          <p:spPr>
            <a:xfrm flipH="1">
              <a:off x="605648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8" name="Rectangle 1647">
              <a:extLst>
                <a:ext uri="{FF2B5EF4-FFF2-40B4-BE49-F238E27FC236}">
                  <a16:creationId xmlns:a16="http://schemas.microsoft.com/office/drawing/2014/main" id="{CA26B160-C2A8-4660-BB85-ACA64645E55B}"/>
                </a:ext>
              </a:extLst>
            </p:cNvPr>
            <p:cNvSpPr/>
            <p:nvPr/>
          </p:nvSpPr>
          <p:spPr>
            <a:xfrm flipH="1">
              <a:off x="598627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9" name="Rectangle 1648">
              <a:extLst>
                <a:ext uri="{FF2B5EF4-FFF2-40B4-BE49-F238E27FC236}">
                  <a16:creationId xmlns:a16="http://schemas.microsoft.com/office/drawing/2014/main" id="{E9FF65DD-2138-4D1D-BCC5-85D1417716F6}"/>
                </a:ext>
              </a:extLst>
            </p:cNvPr>
            <p:cNvSpPr/>
            <p:nvPr/>
          </p:nvSpPr>
          <p:spPr>
            <a:xfrm flipH="1">
              <a:off x="591606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0" name="Rectangle 1649">
              <a:extLst>
                <a:ext uri="{FF2B5EF4-FFF2-40B4-BE49-F238E27FC236}">
                  <a16:creationId xmlns:a16="http://schemas.microsoft.com/office/drawing/2014/main" id="{3C7B8FBE-9DEB-447A-98E0-8F7A80924280}"/>
                </a:ext>
              </a:extLst>
            </p:cNvPr>
            <p:cNvSpPr/>
            <p:nvPr/>
          </p:nvSpPr>
          <p:spPr>
            <a:xfrm flipH="1">
              <a:off x="584585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1" name="Rectangle 1650">
              <a:extLst>
                <a:ext uri="{FF2B5EF4-FFF2-40B4-BE49-F238E27FC236}">
                  <a16:creationId xmlns:a16="http://schemas.microsoft.com/office/drawing/2014/main" id="{E6ACE5E6-B909-4892-AB6B-A40D9BAE493D}"/>
                </a:ext>
              </a:extLst>
            </p:cNvPr>
            <p:cNvSpPr/>
            <p:nvPr/>
          </p:nvSpPr>
          <p:spPr>
            <a:xfrm flipH="1">
              <a:off x="577564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2" name="Rectangle 1651">
              <a:extLst>
                <a:ext uri="{FF2B5EF4-FFF2-40B4-BE49-F238E27FC236}">
                  <a16:creationId xmlns:a16="http://schemas.microsoft.com/office/drawing/2014/main" id="{942D9031-9015-4E9E-BBC2-04F37156D215}"/>
                </a:ext>
              </a:extLst>
            </p:cNvPr>
            <p:cNvSpPr/>
            <p:nvPr/>
          </p:nvSpPr>
          <p:spPr>
            <a:xfrm flipH="1">
              <a:off x="570544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4" name="Rectangle 1653">
              <a:extLst>
                <a:ext uri="{FF2B5EF4-FFF2-40B4-BE49-F238E27FC236}">
                  <a16:creationId xmlns:a16="http://schemas.microsoft.com/office/drawing/2014/main" id="{43A2382D-9E80-4357-A15C-FDAB8037E782}"/>
                </a:ext>
              </a:extLst>
            </p:cNvPr>
            <p:cNvSpPr/>
            <p:nvPr/>
          </p:nvSpPr>
          <p:spPr>
            <a:xfrm flipH="1">
              <a:off x="6688744"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5" name="Rectangle 1654">
              <a:extLst>
                <a:ext uri="{FF2B5EF4-FFF2-40B4-BE49-F238E27FC236}">
                  <a16:creationId xmlns:a16="http://schemas.microsoft.com/office/drawing/2014/main" id="{7CAD4282-A63F-4B83-BA38-D37BE0DED63F}"/>
                </a:ext>
              </a:extLst>
            </p:cNvPr>
            <p:cNvSpPr/>
            <p:nvPr/>
          </p:nvSpPr>
          <p:spPr>
            <a:xfrm flipH="1">
              <a:off x="6618535"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6" name="Rectangle 1655">
              <a:extLst>
                <a:ext uri="{FF2B5EF4-FFF2-40B4-BE49-F238E27FC236}">
                  <a16:creationId xmlns:a16="http://schemas.microsoft.com/office/drawing/2014/main" id="{4A0E8E2F-2B72-45D2-820C-AC203CE55B66}"/>
                </a:ext>
              </a:extLst>
            </p:cNvPr>
            <p:cNvSpPr/>
            <p:nvPr/>
          </p:nvSpPr>
          <p:spPr>
            <a:xfrm flipH="1">
              <a:off x="654832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7" name="Rectangle 1656">
              <a:extLst>
                <a:ext uri="{FF2B5EF4-FFF2-40B4-BE49-F238E27FC236}">
                  <a16:creationId xmlns:a16="http://schemas.microsoft.com/office/drawing/2014/main" id="{C35457E1-4627-46B6-88B9-85560F31BBB7}"/>
                </a:ext>
              </a:extLst>
            </p:cNvPr>
            <p:cNvSpPr/>
            <p:nvPr/>
          </p:nvSpPr>
          <p:spPr>
            <a:xfrm flipH="1">
              <a:off x="647811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8" name="Rectangle 1657">
              <a:extLst>
                <a:ext uri="{FF2B5EF4-FFF2-40B4-BE49-F238E27FC236}">
                  <a16:creationId xmlns:a16="http://schemas.microsoft.com/office/drawing/2014/main" id="{994B0D56-E5D0-47E6-8556-80690287E637}"/>
                </a:ext>
              </a:extLst>
            </p:cNvPr>
            <p:cNvSpPr/>
            <p:nvPr/>
          </p:nvSpPr>
          <p:spPr>
            <a:xfrm flipH="1">
              <a:off x="640790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9" name="Rectangle 1658">
              <a:extLst>
                <a:ext uri="{FF2B5EF4-FFF2-40B4-BE49-F238E27FC236}">
                  <a16:creationId xmlns:a16="http://schemas.microsoft.com/office/drawing/2014/main" id="{8B812152-046F-4C63-BD2A-53DE1DD3B4EF}"/>
                </a:ext>
              </a:extLst>
            </p:cNvPr>
            <p:cNvSpPr/>
            <p:nvPr/>
          </p:nvSpPr>
          <p:spPr>
            <a:xfrm flipH="1">
              <a:off x="633769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0" name="Rectangle 1659">
              <a:extLst>
                <a:ext uri="{FF2B5EF4-FFF2-40B4-BE49-F238E27FC236}">
                  <a16:creationId xmlns:a16="http://schemas.microsoft.com/office/drawing/2014/main" id="{E6C9C74F-34CA-4557-A8CE-FA4C539DB8D2}"/>
                </a:ext>
              </a:extLst>
            </p:cNvPr>
            <p:cNvSpPr/>
            <p:nvPr/>
          </p:nvSpPr>
          <p:spPr>
            <a:xfrm flipH="1">
              <a:off x="626748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1" name="Rectangle 1660">
              <a:extLst>
                <a:ext uri="{FF2B5EF4-FFF2-40B4-BE49-F238E27FC236}">
                  <a16:creationId xmlns:a16="http://schemas.microsoft.com/office/drawing/2014/main" id="{CE17D909-858C-421C-886F-B08246FB1E57}"/>
                </a:ext>
              </a:extLst>
            </p:cNvPr>
            <p:cNvSpPr/>
            <p:nvPr/>
          </p:nvSpPr>
          <p:spPr>
            <a:xfrm flipH="1">
              <a:off x="6197280"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2" name="Rectangle 1661">
              <a:extLst>
                <a:ext uri="{FF2B5EF4-FFF2-40B4-BE49-F238E27FC236}">
                  <a16:creationId xmlns:a16="http://schemas.microsoft.com/office/drawing/2014/main" id="{8CFEADCA-674B-4E34-8B0B-B976CB85D802}"/>
                </a:ext>
              </a:extLst>
            </p:cNvPr>
            <p:cNvSpPr/>
            <p:nvPr/>
          </p:nvSpPr>
          <p:spPr>
            <a:xfrm flipH="1">
              <a:off x="6127071"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3" name="Rectangle 1662">
              <a:extLst>
                <a:ext uri="{FF2B5EF4-FFF2-40B4-BE49-F238E27FC236}">
                  <a16:creationId xmlns:a16="http://schemas.microsoft.com/office/drawing/2014/main" id="{C36237CC-9C49-4BB5-90B1-F4B37197B777}"/>
                </a:ext>
              </a:extLst>
            </p:cNvPr>
            <p:cNvSpPr/>
            <p:nvPr/>
          </p:nvSpPr>
          <p:spPr>
            <a:xfrm flipH="1">
              <a:off x="605648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4" name="Rectangle 1663">
              <a:extLst>
                <a:ext uri="{FF2B5EF4-FFF2-40B4-BE49-F238E27FC236}">
                  <a16:creationId xmlns:a16="http://schemas.microsoft.com/office/drawing/2014/main" id="{9B9DF563-69DC-482E-9E18-7BC1FC215719}"/>
                </a:ext>
              </a:extLst>
            </p:cNvPr>
            <p:cNvSpPr/>
            <p:nvPr/>
          </p:nvSpPr>
          <p:spPr>
            <a:xfrm flipH="1">
              <a:off x="598627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5" name="Rectangle 1664">
              <a:extLst>
                <a:ext uri="{FF2B5EF4-FFF2-40B4-BE49-F238E27FC236}">
                  <a16:creationId xmlns:a16="http://schemas.microsoft.com/office/drawing/2014/main" id="{FBD6E1A2-C359-4ECE-93B7-A73442BBBD10}"/>
                </a:ext>
              </a:extLst>
            </p:cNvPr>
            <p:cNvSpPr/>
            <p:nvPr/>
          </p:nvSpPr>
          <p:spPr>
            <a:xfrm flipH="1">
              <a:off x="591606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6" name="Rectangle 1665">
              <a:extLst>
                <a:ext uri="{FF2B5EF4-FFF2-40B4-BE49-F238E27FC236}">
                  <a16:creationId xmlns:a16="http://schemas.microsoft.com/office/drawing/2014/main" id="{C56DFFE3-49CF-40F4-86B6-C630C5D1D360}"/>
                </a:ext>
              </a:extLst>
            </p:cNvPr>
            <p:cNvSpPr/>
            <p:nvPr/>
          </p:nvSpPr>
          <p:spPr>
            <a:xfrm flipH="1">
              <a:off x="584585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7" name="Rectangle 1666">
              <a:extLst>
                <a:ext uri="{FF2B5EF4-FFF2-40B4-BE49-F238E27FC236}">
                  <a16:creationId xmlns:a16="http://schemas.microsoft.com/office/drawing/2014/main" id="{A92D390A-F4E8-46F6-B395-7958DC307DA2}"/>
                </a:ext>
              </a:extLst>
            </p:cNvPr>
            <p:cNvSpPr/>
            <p:nvPr/>
          </p:nvSpPr>
          <p:spPr>
            <a:xfrm flipH="1">
              <a:off x="577564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9" name="Rectangle 1668">
              <a:extLst>
                <a:ext uri="{FF2B5EF4-FFF2-40B4-BE49-F238E27FC236}">
                  <a16:creationId xmlns:a16="http://schemas.microsoft.com/office/drawing/2014/main" id="{644B62D6-3467-4D2B-A0E6-FF6E4AD8E592}"/>
                </a:ext>
              </a:extLst>
            </p:cNvPr>
            <p:cNvSpPr/>
            <p:nvPr/>
          </p:nvSpPr>
          <p:spPr>
            <a:xfrm flipH="1">
              <a:off x="6688744"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0" name="Rectangle 1669">
              <a:extLst>
                <a:ext uri="{FF2B5EF4-FFF2-40B4-BE49-F238E27FC236}">
                  <a16:creationId xmlns:a16="http://schemas.microsoft.com/office/drawing/2014/main" id="{1FCFB6E2-0D4E-4307-A179-9B791CDCB868}"/>
                </a:ext>
              </a:extLst>
            </p:cNvPr>
            <p:cNvSpPr/>
            <p:nvPr/>
          </p:nvSpPr>
          <p:spPr>
            <a:xfrm flipH="1">
              <a:off x="6618535"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1" name="Rectangle 1670">
              <a:extLst>
                <a:ext uri="{FF2B5EF4-FFF2-40B4-BE49-F238E27FC236}">
                  <a16:creationId xmlns:a16="http://schemas.microsoft.com/office/drawing/2014/main" id="{8D141524-CA66-44A0-B5FF-882A21ECD552}"/>
                </a:ext>
              </a:extLst>
            </p:cNvPr>
            <p:cNvSpPr/>
            <p:nvPr/>
          </p:nvSpPr>
          <p:spPr>
            <a:xfrm flipH="1">
              <a:off x="654832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2" name="Rectangle 1671">
              <a:extLst>
                <a:ext uri="{FF2B5EF4-FFF2-40B4-BE49-F238E27FC236}">
                  <a16:creationId xmlns:a16="http://schemas.microsoft.com/office/drawing/2014/main" id="{3BF0AD1A-B281-4EF8-A3BC-8858FA71F422}"/>
                </a:ext>
              </a:extLst>
            </p:cNvPr>
            <p:cNvSpPr/>
            <p:nvPr/>
          </p:nvSpPr>
          <p:spPr>
            <a:xfrm flipH="1">
              <a:off x="647811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3" name="Rectangle 1672">
              <a:extLst>
                <a:ext uri="{FF2B5EF4-FFF2-40B4-BE49-F238E27FC236}">
                  <a16:creationId xmlns:a16="http://schemas.microsoft.com/office/drawing/2014/main" id="{011FA595-7469-4409-A572-70A07609619D}"/>
                </a:ext>
              </a:extLst>
            </p:cNvPr>
            <p:cNvSpPr/>
            <p:nvPr/>
          </p:nvSpPr>
          <p:spPr>
            <a:xfrm flipH="1">
              <a:off x="640790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4" name="Rectangle 1673">
              <a:extLst>
                <a:ext uri="{FF2B5EF4-FFF2-40B4-BE49-F238E27FC236}">
                  <a16:creationId xmlns:a16="http://schemas.microsoft.com/office/drawing/2014/main" id="{93077BAE-EB1F-43C4-AC1E-F686691F4A8C}"/>
                </a:ext>
              </a:extLst>
            </p:cNvPr>
            <p:cNvSpPr/>
            <p:nvPr/>
          </p:nvSpPr>
          <p:spPr>
            <a:xfrm flipH="1">
              <a:off x="633769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5" name="Rectangle 1674">
              <a:extLst>
                <a:ext uri="{FF2B5EF4-FFF2-40B4-BE49-F238E27FC236}">
                  <a16:creationId xmlns:a16="http://schemas.microsoft.com/office/drawing/2014/main" id="{FB71BF36-C069-4F56-B00B-97C180124CA3}"/>
                </a:ext>
              </a:extLst>
            </p:cNvPr>
            <p:cNvSpPr/>
            <p:nvPr/>
          </p:nvSpPr>
          <p:spPr>
            <a:xfrm flipH="1">
              <a:off x="626748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6" name="Rectangle 1675">
              <a:extLst>
                <a:ext uri="{FF2B5EF4-FFF2-40B4-BE49-F238E27FC236}">
                  <a16:creationId xmlns:a16="http://schemas.microsoft.com/office/drawing/2014/main" id="{403BB252-FE3F-4DD1-B7CF-5D615EB5B424}"/>
                </a:ext>
              </a:extLst>
            </p:cNvPr>
            <p:cNvSpPr/>
            <p:nvPr/>
          </p:nvSpPr>
          <p:spPr>
            <a:xfrm flipH="1">
              <a:off x="6197280"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7" name="Rectangle 1676">
              <a:extLst>
                <a:ext uri="{FF2B5EF4-FFF2-40B4-BE49-F238E27FC236}">
                  <a16:creationId xmlns:a16="http://schemas.microsoft.com/office/drawing/2014/main" id="{E0320CD1-E1CA-4864-934D-D542EE194336}"/>
                </a:ext>
              </a:extLst>
            </p:cNvPr>
            <p:cNvSpPr/>
            <p:nvPr/>
          </p:nvSpPr>
          <p:spPr>
            <a:xfrm flipH="1">
              <a:off x="6127071"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8" name="Rectangle 1677">
              <a:extLst>
                <a:ext uri="{FF2B5EF4-FFF2-40B4-BE49-F238E27FC236}">
                  <a16:creationId xmlns:a16="http://schemas.microsoft.com/office/drawing/2014/main" id="{6CA69B30-4EC1-4258-87FB-FD895EE1BB8C}"/>
                </a:ext>
              </a:extLst>
            </p:cNvPr>
            <p:cNvSpPr/>
            <p:nvPr/>
          </p:nvSpPr>
          <p:spPr>
            <a:xfrm flipH="1">
              <a:off x="605648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9" name="Rectangle 1678">
              <a:extLst>
                <a:ext uri="{FF2B5EF4-FFF2-40B4-BE49-F238E27FC236}">
                  <a16:creationId xmlns:a16="http://schemas.microsoft.com/office/drawing/2014/main" id="{735029DB-EC81-4E65-8AEF-0B51D343BB07}"/>
                </a:ext>
              </a:extLst>
            </p:cNvPr>
            <p:cNvSpPr/>
            <p:nvPr/>
          </p:nvSpPr>
          <p:spPr>
            <a:xfrm flipH="1">
              <a:off x="598627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0" name="Rectangle 1679">
              <a:extLst>
                <a:ext uri="{FF2B5EF4-FFF2-40B4-BE49-F238E27FC236}">
                  <a16:creationId xmlns:a16="http://schemas.microsoft.com/office/drawing/2014/main" id="{4B1450D5-06FA-446F-8BF2-F40816319CFD}"/>
                </a:ext>
              </a:extLst>
            </p:cNvPr>
            <p:cNvSpPr/>
            <p:nvPr/>
          </p:nvSpPr>
          <p:spPr>
            <a:xfrm flipH="1">
              <a:off x="591606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1" name="Rectangle 1680">
              <a:extLst>
                <a:ext uri="{FF2B5EF4-FFF2-40B4-BE49-F238E27FC236}">
                  <a16:creationId xmlns:a16="http://schemas.microsoft.com/office/drawing/2014/main" id="{901CA476-AE91-433C-8FB7-29855EE61037}"/>
                </a:ext>
              </a:extLst>
            </p:cNvPr>
            <p:cNvSpPr/>
            <p:nvPr/>
          </p:nvSpPr>
          <p:spPr>
            <a:xfrm flipH="1">
              <a:off x="584585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2" name="Rectangle 1681">
              <a:extLst>
                <a:ext uri="{FF2B5EF4-FFF2-40B4-BE49-F238E27FC236}">
                  <a16:creationId xmlns:a16="http://schemas.microsoft.com/office/drawing/2014/main" id="{DFAF5D18-3222-43ED-B28A-F88F35B7143F}"/>
                </a:ext>
              </a:extLst>
            </p:cNvPr>
            <p:cNvSpPr/>
            <p:nvPr/>
          </p:nvSpPr>
          <p:spPr>
            <a:xfrm flipH="1">
              <a:off x="577564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4" name="Rectangle 1683">
              <a:extLst>
                <a:ext uri="{FF2B5EF4-FFF2-40B4-BE49-F238E27FC236}">
                  <a16:creationId xmlns:a16="http://schemas.microsoft.com/office/drawing/2014/main" id="{BC3625AC-E959-4CC2-9E98-01750FCEAF00}"/>
                </a:ext>
              </a:extLst>
            </p:cNvPr>
            <p:cNvSpPr/>
            <p:nvPr/>
          </p:nvSpPr>
          <p:spPr>
            <a:xfrm flipH="1">
              <a:off x="6688744"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5" name="Rectangle 1684">
              <a:extLst>
                <a:ext uri="{FF2B5EF4-FFF2-40B4-BE49-F238E27FC236}">
                  <a16:creationId xmlns:a16="http://schemas.microsoft.com/office/drawing/2014/main" id="{3DBB11FB-8A85-400F-86C2-6C270EF925EC}"/>
                </a:ext>
              </a:extLst>
            </p:cNvPr>
            <p:cNvSpPr/>
            <p:nvPr/>
          </p:nvSpPr>
          <p:spPr>
            <a:xfrm flipH="1">
              <a:off x="6618535"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6" name="Rectangle 1685">
              <a:extLst>
                <a:ext uri="{FF2B5EF4-FFF2-40B4-BE49-F238E27FC236}">
                  <a16:creationId xmlns:a16="http://schemas.microsoft.com/office/drawing/2014/main" id="{E8D9DB86-82C6-4DF2-9AE7-14D1496C41CC}"/>
                </a:ext>
              </a:extLst>
            </p:cNvPr>
            <p:cNvSpPr/>
            <p:nvPr/>
          </p:nvSpPr>
          <p:spPr>
            <a:xfrm flipH="1">
              <a:off x="654832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7" name="Rectangle 1686">
              <a:extLst>
                <a:ext uri="{FF2B5EF4-FFF2-40B4-BE49-F238E27FC236}">
                  <a16:creationId xmlns:a16="http://schemas.microsoft.com/office/drawing/2014/main" id="{21A8CBAA-8918-4370-920F-40D3FE9F5A70}"/>
                </a:ext>
              </a:extLst>
            </p:cNvPr>
            <p:cNvSpPr/>
            <p:nvPr/>
          </p:nvSpPr>
          <p:spPr>
            <a:xfrm flipH="1">
              <a:off x="647811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8" name="Rectangle 1687">
              <a:extLst>
                <a:ext uri="{FF2B5EF4-FFF2-40B4-BE49-F238E27FC236}">
                  <a16:creationId xmlns:a16="http://schemas.microsoft.com/office/drawing/2014/main" id="{6391D9CE-53DF-4AAE-B1DC-03972D008726}"/>
                </a:ext>
              </a:extLst>
            </p:cNvPr>
            <p:cNvSpPr/>
            <p:nvPr/>
          </p:nvSpPr>
          <p:spPr>
            <a:xfrm flipH="1">
              <a:off x="640790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9" name="Rectangle 1688">
              <a:extLst>
                <a:ext uri="{FF2B5EF4-FFF2-40B4-BE49-F238E27FC236}">
                  <a16:creationId xmlns:a16="http://schemas.microsoft.com/office/drawing/2014/main" id="{9770078A-3A3D-45B3-AF4A-E7CB6BB63B0A}"/>
                </a:ext>
              </a:extLst>
            </p:cNvPr>
            <p:cNvSpPr/>
            <p:nvPr/>
          </p:nvSpPr>
          <p:spPr>
            <a:xfrm flipH="1">
              <a:off x="633769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0" name="Rectangle 1689">
              <a:extLst>
                <a:ext uri="{FF2B5EF4-FFF2-40B4-BE49-F238E27FC236}">
                  <a16:creationId xmlns:a16="http://schemas.microsoft.com/office/drawing/2014/main" id="{985AFC2B-7FFD-4360-A445-454C351F0E63}"/>
                </a:ext>
              </a:extLst>
            </p:cNvPr>
            <p:cNvSpPr/>
            <p:nvPr/>
          </p:nvSpPr>
          <p:spPr>
            <a:xfrm flipH="1">
              <a:off x="626748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1" name="Rectangle 1690">
              <a:extLst>
                <a:ext uri="{FF2B5EF4-FFF2-40B4-BE49-F238E27FC236}">
                  <a16:creationId xmlns:a16="http://schemas.microsoft.com/office/drawing/2014/main" id="{ECCA7EEA-3728-4A93-B9A3-E2B4F4BD4D7C}"/>
                </a:ext>
              </a:extLst>
            </p:cNvPr>
            <p:cNvSpPr/>
            <p:nvPr/>
          </p:nvSpPr>
          <p:spPr>
            <a:xfrm flipH="1">
              <a:off x="6197280"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2" name="Rectangle 1691">
              <a:extLst>
                <a:ext uri="{FF2B5EF4-FFF2-40B4-BE49-F238E27FC236}">
                  <a16:creationId xmlns:a16="http://schemas.microsoft.com/office/drawing/2014/main" id="{6653ECB7-F6EA-461E-AA6F-151B689F9536}"/>
                </a:ext>
              </a:extLst>
            </p:cNvPr>
            <p:cNvSpPr/>
            <p:nvPr/>
          </p:nvSpPr>
          <p:spPr>
            <a:xfrm flipH="1">
              <a:off x="6127071"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3" name="Rectangle 1692">
              <a:extLst>
                <a:ext uri="{FF2B5EF4-FFF2-40B4-BE49-F238E27FC236}">
                  <a16:creationId xmlns:a16="http://schemas.microsoft.com/office/drawing/2014/main" id="{8856382E-BC24-4950-8515-8545E48D507E}"/>
                </a:ext>
              </a:extLst>
            </p:cNvPr>
            <p:cNvSpPr/>
            <p:nvPr/>
          </p:nvSpPr>
          <p:spPr>
            <a:xfrm flipH="1">
              <a:off x="605648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4" name="Rectangle 1693">
              <a:extLst>
                <a:ext uri="{FF2B5EF4-FFF2-40B4-BE49-F238E27FC236}">
                  <a16:creationId xmlns:a16="http://schemas.microsoft.com/office/drawing/2014/main" id="{9455EB5A-B3DE-4683-AD50-44C000777528}"/>
                </a:ext>
              </a:extLst>
            </p:cNvPr>
            <p:cNvSpPr/>
            <p:nvPr/>
          </p:nvSpPr>
          <p:spPr>
            <a:xfrm flipH="1">
              <a:off x="598627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5" name="Rectangle 1694">
              <a:extLst>
                <a:ext uri="{FF2B5EF4-FFF2-40B4-BE49-F238E27FC236}">
                  <a16:creationId xmlns:a16="http://schemas.microsoft.com/office/drawing/2014/main" id="{8193D112-F454-45B6-BFC2-62921BBA4BAF}"/>
                </a:ext>
              </a:extLst>
            </p:cNvPr>
            <p:cNvSpPr/>
            <p:nvPr/>
          </p:nvSpPr>
          <p:spPr>
            <a:xfrm flipH="1">
              <a:off x="591606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6" name="Rectangle 1695">
              <a:extLst>
                <a:ext uri="{FF2B5EF4-FFF2-40B4-BE49-F238E27FC236}">
                  <a16:creationId xmlns:a16="http://schemas.microsoft.com/office/drawing/2014/main" id="{3B71A6B9-B169-4798-A905-0F44CA81A74D}"/>
                </a:ext>
              </a:extLst>
            </p:cNvPr>
            <p:cNvSpPr/>
            <p:nvPr/>
          </p:nvSpPr>
          <p:spPr>
            <a:xfrm flipH="1">
              <a:off x="584585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8" name="Rectangle 1697">
              <a:extLst>
                <a:ext uri="{FF2B5EF4-FFF2-40B4-BE49-F238E27FC236}">
                  <a16:creationId xmlns:a16="http://schemas.microsoft.com/office/drawing/2014/main" id="{3F5BF8EB-8D9A-4772-8D14-3D70A176DB2B}"/>
                </a:ext>
              </a:extLst>
            </p:cNvPr>
            <p:cNvSpPr/>
            <p:nvPr/>
          </p:nvSpPr>
          <p:spPr>
            <a:xfrm flipH="1">
              <a:off x="6688744"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9" name="Rectangle 1698">
              <a:extLst>
                <a:ext uri="{FF2B5EF4-FFF2-40B4-BE49-F238E27FC236}">
                  <a16:creationId xmlns:a16="http://schemas.microsoft.com/office/drawing/2014/main" id="{4BA18352-5F2A-4A61-8F44-5AC4341A2C92}"/>
                </a:ext>
              </a:extLst>
            </p:cNvPr>
            <p:cNvSpPr/>
            <p:nvPr/>
          </p:nvSpPr>
          <p:spPr>
            <a:xfrm flipH="1">
              <a:off x="6618535"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0" name="Rectangle 1699">
              <a:extLst>
                <a:ext uri="{FF2B5EF4-FFF2-40B4-BE49-F238E27FC236}">
                  <a16:creationId xmlns:a16="http://schemas.microsoft.com/office/drawing/2014/main" id="{D0F9368A-EC1F-4617-BE8F-0FE3B5B99C6C}"/>
                </a:ext>
              </a:extLst>
            </p:cNvPr>
            <p:cNvSpPr/>
            <p:nvPr/>
          </p:nvSpPr>
          <p:spPr>
            <a:xfrm flipH="1">
              <a:off x="654832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1" name="Rectangle 1700">
              <a:extLst>
                <a:ext uri="{FF2B5EF4-FFF2-40B4-BE49-F238E27FC236}">
                  <a16:creationId xmlns:a16="http://schemas.microsoft.com/office/drawing/2014/main" id="{518C3826-86E8-45DF-B89A-79C19119E06D}"/>
                </a:ext>
              </a:extLst>
            </p:cNvPr>
            <p:cNvSpPr/>
            <p:nvPr/>
          </p:nvSpPr>
          <p:spPr>
            <a:xfrm flipH="1">
              <a:off x="647811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2" name="Rectangle 1701">
              <a:extLst>
                <a:ext uri="{FF2B5EF4-FFF2-40B4-BE49-F238E27FC236}">
                  <a16:creationId xmlns:a16="http://schemas.microsoft.com/office/drawing/2014/main" id="{600FCC36-C30C-4931-8DAC-9B2D978C0BDE}"/>
                </a:ext>
              </a:extLst>
            </p:cNvPr>
            <p:cNvSpPr/>
            <p:nvPr/>
          </p:nvSpPr>
          <p:spPr>
            <a:xfrm flipH="1">
              <a:off x="640790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3" name="Rectangle 1702">
              <a:extLst>
                <a:ext uri="{FF2B5EF4-FFF2-40B4-BE49-F238E27FC236}">
                  <a16:creationId xmlns:a16="http://schemas.microsoft.com/office/drawing/2014/main" id="{632D54AA-0DF6-4B2A-B94D-B4D5F9617F31}"/>
                </a:ext>
              </a:extLst>
            </p:cNvPr>
            <p:cNvSpPr/>
            <p:nvPr/>
          </p:nvSpPr>
          <p:spPr>
            <a:xfrm flipH="1">
              <a:off x="633769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4" name="Rectangle 1703">
              <a:extLst>
                <a:ext uri="{FF2B5EF4-FFF2-40B4-BE49-F238E27FC236}">
                  <a16:creationId xmlns:a16="http://schemas.microsoft.com/office/drawing/2014/main" id="{7CBFC3A3-5FA4-4772-A35C-E2B3B40E2C17}"/>
                </a:ext>
              </a:extLst>
            </p:cNvPr>
            <p:cNvSpPr/>
            <p:nvPr/>
          </p:nvSpPr>
          <p:spPr>
            <a:xfrm flipH="1">
              <a:off x="6267489"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5" name="Rectangle 1704">
              <a:extLst>
                <a:ext uri="{FF2B5EF4-FFF2-40B4-BE49-F238E27FC236}">
                  <a16:creationId xmlns:a16="http://schemas.microsoft.com/office/drawing/2014/main" id="{39D594A7-3797-4081-9B1A-1EC7209481BD}"/>
                </a:ext>
              </a:extLst>
            </p:cNvPr>
            <p:cNvSpPr/>
            <p:nvPr/>
          </p:nvSpPr>
          <p:spPr>
            <a:xfrm flipH="1">
              <a:off x="6197280"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6" name="Rectangle 1705">
              <a:extLst>
                <a:ext uri="{FF2B5EF4-FFF2-40B4-BE49-F238E27FC236}">
                  <a16:creationId xmlns:a16="http://schemas.microsoft.com/office/drawing/2014/main" id="{3C27EBB0-8441-495C-BBA6-B766BCBE6718}"/>
                </a:ext>
              </a:extLst>
            </p:cNvPr>
            <p:cNvSpPr/>
            <p:nvPr/>
          </p:nvSpPr>
          <p:spPr>
            <a:xfrm flipH="1">
              <a:off x="6127071"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7" name="Rectangle 1706">
              <a:extLst>
                <a:ext uri="{FF2B5EF4-FFF2-40B4-BE49-F238E27FC236}">
                  <a16:creationId xmlns:a16="http://schemas.microsoft.com/office/drawing/2014/main" id="{0556641E-7092-4B4D-AE0D-33584DFE7289}"/>
                </a:ext>
              </a:extLst>
            </p:cNvPr>
            <p:cNvSpPr/>
            <p:nvPr/>
          </p:nvSpPr>
          <p:spPr>
            <a:xfrm flipH="1">
              <a:off x="605648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8" name="Rectangle 1707">
              <a:extLst>
                <a:ext uri="{FF2B5EF4-FFF2-40B4-BE49-F238E27FC236}">
                  <a16:creationId xmlns:a16="http://schemas.microsoft.com/office/drawing/2014/main" id="{4734B2F2-B2E9-4D5F-9861-4B93D61FEAD1}"/>
                </a:ext>
              </a:extLst>
            </p:cNvPr>
            <p:cNvSpPr/>
            <p:nvPr/>
          </p:nvSpPr>
          <p:spPr>
            <a:xfrm flipH="1">
              <a:off x="598627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9" name="Rectangle 1708">
              <a:extLst>
                <a:ext uri="{FF2B5EF4-FFF2-40B4-BE49-F238E27FC236}">
                  <a16:creationId xmlns:a16="http://schemas.microsoft.com/office/drawing/2014/main" id="{328407E1-A498-483F-AB43-56AD0114D0C4}"/>
                </a:ext>
              </a:extLst>
            </p:cNvPr>
            <p:cNvSpPr/>
            <p:nvPr/>
          </p:nvSpPr>
          <p:spPr>
            <a:xfrm flipH="1">
              <a:off x="591606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1" name="Rectangle 1710">
              <a:extLst>
                <a:ext uri="{FF2B5EF4-FFF2-40B4-BE49-F238E27FC236}">
                  <a16:creationId xmlns:a16="http://schemas.microsoft.com/office/drawing/2014/main" id="{DADB9956-C4A4-47CB-8365-8BC8E60492EC}"/>
                </a:ext>
              </a:extLst>
            </p:cNvPr>
            <p:cNvSpPr/>
            <p:nvPr/>
          </p:nvSpPr>
          <p:spPr>
            <a:xfrm flipH="1">
              <a:off x="6688744"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2" name="Rectangle 1711">
              <a:extLst>
                <a:ext uri="{FF2B5EF4-FFF2-40B4-BE49-F238E27FC236}">
                  <a16:creationId xmlns:a16="http://schemas.microsoft.com/office/drawing/2014/main" id="{2464866C-C0AA-49BA-8271-EE470E48971D}"/>
                </a:ext>
              </a:extLst>
            </p:cNvPr>
            <p:cNvSpPr/>
            <p:nvPr/>
          </p:nvSpPr>
          <p:spPr>
            <a:xfrm flipH="1">
              <a:off x="6618535"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3" name="Rectangle 1712">
              <a:extLst>
                <a:ext uri="{FF2B5EF4-FFF2-40B4-BE49-F238E27FC236}">
                  <a16:creationId xmlns:a16="http://schemas.microsoft.com/office/drawing/2014/main" id="{08EFB44C-41B2-48C4-B607-C482DBBE6A7C}"/>
                </a:ext>
              </a:extLst>
            </p:cNvPr>
            <p:cNvSpPr/>
            <p:nvPr/>
          </p:nvSpPr>
          <p:spPr>
            <a:xfrm flipH="1">
              <a:off x="654832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4" name="Rectangle 1713">
              <a:extLst>
                <a:ext uri="{FF2B5EF4-FFF2-40B4-BE49-F238E27FC236}">
                  <a16:creationId xmlns:a16="http://schemas.microsoft.com/office/drawing/2014/main" id="{CE155F36-221E-47CF-B14B-7AE0DDC71354}"/>
                </a:ext>
              </a:extLst>
            </p:cNvPr>
            <p:cNvSpPr/>
            <p:nvPr/>
          </p:nvSpPr>
          <p:spPr>
            <a:xfrm flipH="1">
              <a:off x="647811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5" name="Rectangle 1714">
              <a:extLst>
                <a:ext uri="{FF2B5EF4-FFF2-40B4-BE49-F238E27FC236}">
                  <a16:creationId xmlns:a16="http://schemas.microsoft.com/office/drawing/2014/main" id="{8B6242F8-70E9-4B45-90C5-0DC26C5DC26D}"/>
                </a:ext>
              </a:extLst>
            </p:cNvPr>
            <p:cNvSpPr/>
            <p:nvPr/>
          </p:nvSpPr>
          <p:spPr>
            <a:xfrm flipH="1">
              <a:off x="640790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6" name="Rectangle 1715">
              <a:extLst>
                <a:ext uri="{FF2B5EF4-FFF2-40B4-BE49-F238E27FC236}">
                  <a16:creationId xmlns:a16="http://schemas.microsoft.com/office/drawing/2014/main" id="{029F17FA-2CC0-43E4-BDA6-1386DAD2806F}"/>
                </a:ext>
              </a:extLst>
            </p:cNvPr>
            <p:cNvSpPr/>
            <p:nvPr/>
          </p:nvSpPr>
          <p:spPr>
            <a:xfrm flipH="1">
              <a:off x="6337698"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7" name="Rectangle 1716">
              <a:extLst>
                <a:ext uri="{FF2B5EF4-FFF2-40B4-BE49-F238E27FC236}">
                  <a16:creationId xmlns:a16="http://schemas.microsoft.com/office/drawing/2014/main" id="{7A549E24-0851-4E6D-86E5-4FDC448CA952}"/>
                </a:ext>
              </a:extLst>
            </p:cNvPr>
            <p:cNvSpPr/>
            <p:nvPr/>
          </p:nvSpPr>
          <p:spPr>
            <a:xfrm flipH="1">
              <a:off x="6267489"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8" name="Rectangle 1717">
              <a:extLst>
                <a:ext uri="{FF2B5EF4-FFF2-40B4-BE49-F238E27FC236}">
                  <a16:creationId xmlns:a16="http://schemas.microsoft.com/office/drawing/2014/main" id="{DE506FB1-4814-49E0-A54F-99DE23DF1A4B}"/>
                </a:ext>
              </a:extLst>
            </p:cNvPr>
            <p:cNvSpPr/>
            <p:nvPr/>
          </p:nvSpPr>
          <p:spPr>
            <a:xfrm flipH="1">
              <a:off x="6197280"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9" name="Rectangle 1718">
              <a:extLst>
                <a:ext uri="{FF2B5EF4-FFF2-40B4-BE49-F238E27FC236}">
                  <a16:creationId xmlns:a16="http://schemas.microsoft.com/office/drawing/2014/main" id="{A6CF9E13-E8C0-4BE1-BE06-13D8132B1A80}"/>
                </a:ext>
              </a:extLst>
            </p:cNvPr>
            <p:cNvSpPr/>
            <p:nvPr/>
          </p:nvSpPr>
          <p:spPr>
            <a:xfrm flipH="1">
              <a:off x="6127071"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0" name="Rectangle 1719">
              <a:extLst>
                <a:ext uri="{FF2B5EF4-FFF2-40B4-BE49-F238E27FC236}">
                  <a16:creationId xmlns:a16="http://schemas.microsoft.com/office/drawing/2014/main" id="{1247566D-B5A4-4357-B80A-3B216CED6147}"/>
                </a:ext>
              </a:extLst>
            </p:cNvPr>
            <p:cNvSpPr/>
            <p:nvPr/>
          </p:nvSpPr>
          <p:spPr>
            <a:xfrm flipH="1">
              <a:off x="605648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1" name="Rectangle 1720">
              <a:extLst>
                <a:ext uri="{FF2B5EF4-FFF2-40B4-BE49-F238E27FC236}">
                  <a16:creationId xmlns:a16="http://schemas.microsoft.com/office/drawing/2014/main" id="{32B21625-E701-4234-B5F8-86D215C3487F}"/>
                </a:ext>
              </a:extLst>
            </p:cNvPr>
            <p:cNvSpPr/>
            <p:nvPr/>
          </p:nvSpPr>
          <p:spPr>
            <a:xfrm flipH="1">
              <a:off x="598627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3" name="Rectangle 1722">
              <a:extLst>
                <a:ext uri="{FF2B5EF4-FFF2-40B4-BE49-F238E27FC236}">
                  <a16:creationId xmlns:a16="http://schemas.microsoft.com/office/drawing/2014/main" id="{18EA6230-CE6C-4FF7-84B0-E2776472AAE2}"/>
                </a:ext>
              </a:extLst>
            </p:cNvPr>
            <p:cNvSpPr/>
            <p:nvPr/>
          </p:nvSpPr>
          <p:spPr>
            <a:xfrm flipH="1">
              <a:off x="6688744"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4" name="Rectangle 1723">
              <a:extLst>
                <a:ext uri="{FF2B5EF4-FFF2-40B4-BE49-F238E27FC236}">
                  <a16:creationId xmlns:a16="http://schemas.microsoft.com/office/drawing/2014/main" id="{F11A2BD7-8939-4D44-AE5D-F6BE43999CF2}"/>
                </a:ext>
              </a:extLst>
            </p:cNvPr>
            <p:cNvSpPr/>
            <p:nvPr/>
          </p:nvSpPr>
          <p:spPr>
            <a:xfrm flipH="1">
              <a:off x="6618535"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5" name="Rectangle 1724">
              <a:extLst>
                <a:ext uri="{FF2B5EF4-FFF2-40B4-BE49-F238E27FC236}">
                  <a16:creationId xmlns:a16="http://schemas.microsoft.com/office/drawing/2014/main" id="{E7A97701-176A-44BF-98DB-7CCCB3ED10FC}"/>
                </a:ext>
              </a:extLst>
            </p:cNvPr>
            <p:cNvSpPr/>
            <p:nvPr/>
          </p:nvSpPr>
          <p:spPr>
            <a:xfrm flipH="1">
              <a:off x="654832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6" name="Rectangle 1725">
              <a:extLst>
                <a:ext uri="{FF2B5EF4-FFF2-40B4-BE49-F238E27FC236}">
                  <a16:creationId xmlns:a16="http://schemas.microsoft.com/office/drawing/2014/main" id="{9FB5D352-62C5-422F-AD6E-E0E966230927}"/>
                </a:ext>
              </a:extLst>
            </p:cNvPr>
            <p:cNvSpPr/>
            <p:nvPr/>
          </p:nvSpPr>
          <p:spPr>
            <a:xfrm flipH="1">
              <a:off x="647811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7" name="Rectangle 1726">
              <a:extLst>
                <a:ext uri="{FF2B5EF4-FFF2-40B4-BE49-F238E27FC236}">
                  <a16:creationId xmlns:a16="http://schemas.microsoft.com/office/drawing/2014/main" id="{3EE153C6-9EED-4AC8-ABB9-3CC186918752}"/>
                </a:ext>
              </a:extLst>
            </p:cNvPr>
            <p:cNvSpPr/>
            <p:nvPr/>
          </p:nvSpPr>
          <p:spPr>
            <a:xfrm flipH="1">
              <a:off x="6407907"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8" name="Rectangle 1727">
              <a:extLst>
                <a:ext uri="{FF2B5EF4-FFF2-40B4-BE49-F238E27FC236}">
                  <a16:creationId xmlns:a16="http://schemas.microsoft.com/office/drawing/2014/main" id="{85ED0DD1-C961-41FB-AB23-3BF40C4DF2BC}"/>
                </a:ext>
              </a:extLst>
            </p:cNvPr>
            <p:cNvSpPr/>
            <p:nvPr/>
          </p:nvSpPr>
          <p:spPr>
            <a:xfrm flipH="1">
              <a:off x="6337698"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9" name="Rectangle 1728">
              <a:extLst>
                <a:ext uri="{FF2B5EF4-FFF2-40B4-BE49-F238E27FC236}">
                  <a16:creationId xmlns:a16="http://schemas.microsoft.com/office/drawing/2014/main" id="{4BDE0E5E-111E-43CD-95D8-500E572C012C}"/>
                </a:ext>
              </a:extLst>
            </p:cNvPr>
            <p:cNvSpPr/>
            <p:nvPr/>
          </p:nvSpPr>
          <p:spPr>
            <a:xfrm flipH="1">
              <a:off x="6267489"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0" name="Rectangle 1729">
              <a:extLst>
                <a:ext uri="{FF2B5EF4-FFF2-40B4-BE49-F238E27FC236}">
                  <a16:creationId xmlns:a16="http://schemas.microsoft.com/office/drawing/2014/main" id="{DF6A27C7-B4C8-4A16-A282-6E505E04695F}"/>
                </a:ext>
              </a:extLst>
            </p:cNvPr>
            <p:cNvSpPr/>
            <p:nvPr/>
          </p:nvSpPr>
          <p:spPr>
            <a:xfrm flipH="1">
              <a:off x="6197280"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1" name="Rectangle 1730">
              <a:extLst>
                <a:ext uri="{FF2B5EF4-FFF2-40B4-BE49-F238E27FC236}">
                  <a16:creationId xmlns:a16="http://schemas.microsoft.com/office/drawing/2014/main" id="{51BB15AC-96C8-4069-87BA-1D1FEDA3B626}"/>
                </a:ext>
              </a:extLst>
            </p:cNvPr>
            <p:cNvSpPr/>
            <p:nvPr/>
          </p:nvSpPr>
          <p:spPr>
            <a:xfrm flipH="1">
              <a:off x="6127071"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2" name="Rectangle 1731">
              <a:extLst>
                <a:ext uri="{FF2B5EF4-FFF2-40B4-BE49-F238E27FC236}">
                  <a16:creationId xmlns:a16="http://schemas.microsoft.com/office/drawing/2014/main" id="{C531C37C-B447-45C3-8AD2-F45F814A2CE3}"/>
                </a:ext>
              </a:extLst>
            </p:cNvPr>
            <p:cNvSpPr/>
            <p:nvPr/>
          </p:nvSpPr>
          <p:spPr>
            <a:xfrm flipH="1">
              <a:off x="605648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4" name="Rectangle 1733">
              <a:extLst>
                <a:ext uri="{FF2B5EF4-FFF2-40B4-BE49-F238E27FC236}">
                  <a16:creationId xmlns:a16="http://schemas.microsoft.com/office/drawing/2014/main" id="{11AAA859-2C44-4F4F-8918-24065971F9F1}"/>
                </a:ext>
              </a:extLst>
            </p:cNvPr>
            <p:cNvSpPr/>
            <p:nvPr/>
          </p:nvSpPr>
          <p:spPr>
            <a:xfrm flipH="1">
              <a:off x="6688744"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5" name="Rectangle 1734">
              <a:extLst>
                <a:ext uri="{FF2B5EF4-FFF2-40B4-BE49-F238E27FC236}">
                  <a16:creationId xmlns:a16="http://schemas.microsoft.com/office/drawing/2014/main" id="{A0F0E522-DB3E-42A0-9517-5368BF87B713}"/>
                </a:ext>
              </a:extLst>
            </p:cNvPr>
            <p:cNvSpPr/>
            <p:nvPr/>
          </p:nvSpPr>
          <p:spPr>
            <a:xfrm flipH="1">
              <a:off x="6618535"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6" name="Rectangle 1735">
              <a:extLst>
                <a:ext uri="{FF2B5EF4-FFF2-40B4-BE49-F238E27FC236}">
                  <a16:creationId xmlns:a16="http://schemas.microsoft.com/office/drawing/2014/main" id="{D9A64759-B210-4D35-8A76-2478B537E19D}"/>
                </a:ext>
              </a:extLst>
            </p:cNvPr>
            <p:cNvSpPr/>
            <p:nvPr/>
          </p:nvSpPr>
          <p:spPr>
            <a:xfrm flipH="1">
              <a:off x="654832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7" name="Rectangle 1736">
              <a:extLst>
                <a:ext uri="{FF2B5EF4-FFF2-40B4-BE49-F238E27FC236}">
                  <a16:creationId xmlns:a16="http://schemas.microsoft.com/office/drawing/2014/main" id="{32EB1798-009C-4E87-8FE7-BECF6886BD7F}"/>
                </a:ext>
              </a:extLst>
            </p:cNvPr>
            <p:cNvSpPr/>
            <p:nvPr/>
          </p:nvSpPr>
          <p:spPr>
            <a:xfrm flipH="1">
              <a:off x="647811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8" name="Rectangle 1737">
              <a:extLst>
                <a:ext uri="{FF2B5EF4-FFF2-40B4-BE49-F238E27FC236}">
                  <a16:creationId xmlns:a16="http://schemas.microsoft.com/office/drawing/2014/main" id="{DA7C6C4D-BF17-4CD4-A03A-6ABE576B6648}"/>
                </a:ext>
              </a:extLst>
            </p:cNvPr>
            <p:cNvSpPr/>
            <p:nvPr/>
          </p:nvSpPr>
          <p:spPr>
            <a:xfrm flipH="1">
              <a:off x="6407907"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9" name="Rectangle 1738">
              <a:extLst>
                <a:ext uri="{FF2B5EF4-FFF2-40B4-BE49-F238E27FC236}">
                  <a16:creationId xmlns:a16="http://schemas.microsoft.com/office/drawing/2014/main" id="{A8DC339C-B737-42CD-9211-CB33E13D7B3A}"/>
                </a:ext>
              </a:extLst>
            </p:cNvPr>
            <p:cNvSpPr/>
            <p:nvPr/>
          </p:nvSpPr>
          <p:spPr>
            <a:xfrm flipH="1">
              <a:off x="6337698"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0" name="Rectangle 1739">
              <a:extLst>
                <a:ext uri="{FF2B5EF4-FFF2-40B4-BE49-F238E27FC236}">
                  <a16:creationId xmlns:a16="http://schemas.microsoft.com/office/drawing/2014/main" id="{B434D475-847E-4D0B-AD63-3D7CEB97E96F}"/>
                </a:ext>
              </a:extLst>
            </p:cNvPr>
            <p:cNvSpPr/>
            <p:nvPr/>
          </p:nvSpPr>
          <p:spPr>
            <a:xfrm flipH="1">
              <a:off x="6267489"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1" name="Rectangle 1740">
              <a:extLst>
                <a:ext uri="{FF2B5EF4-FFF2-40B4-BE49-F238E27FC236}">
                  <a16:creationId xmlns:a16="http://schemas.microsoft.com/office/drawing/2014/main" id="{920B9178-2323-4018-B173-CD5B221E646C}"/>
                </a:ext>
              </a:extLst>
            </p:cNvPr>
            <p:cNvSpPr/>
            <p:nvPr/>
          </p:nvSpPr>
          <p:spPr>
            <a:xfrm flipH="1">
              <a:off x="6197280"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2" name="Rectangle 1741">
              <a:extLst>
                <a:ext uri="{FF2B5EF4-FFF2-40B4-BE49-F238E27FC236}">
                  <a16:creationId xmlns:a16="http://schemas.microsoft.com/office/drawing/2014/main" id="{DF9BDA1E-8260-4ED9-863F-9F74F3D2ABCC}"/>
                </a:ext>
              </a:extLst>
            </p:cNvPr>
            <p:cNvSpPr/>
            <p:nvPr/>
          </p:nvSpPr>
          <p:spPr>
            <a:xfrm flipH="1">
              <a:off x="6127071"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3" name="Rectangle 1742">
              <a:extLst>
                <a:ext uri="{FF2B5EF4-FFF2-40B4-BE49-F238E27FC236}">
                  <a16:creationId xmlns:a16="http://schemas.microsoft.com/office/drawing/2014/main" id="{A14DDD69-6DC6-48BE-B37B-DCB5CDF38D59}"/>
                </a:ext>
              </a:extLst>
            </p:cNvPr>
            <p:cNvSpPr/>
            <p:nvPr/>
          </p:nvSpPr>
          <p:spPr>
            <a:xfrm flipH="1">
              <a:off x="605648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5" name="Rectangle 1744">
              <a:extLst>
                <a:ext uri="{FF2B5EF4-FFF2-40B4-BE49-F238E27FC236}">
                  <a16:creationId xmlns:a16="http://schemas.microsoft.com/office/drawing/2014/main" id="{C5CAC3F5-3AE8-4135-A21C-70701E231B36}"/>
                </a:ext>
              </a:extLst>
            </p:cNvPr>
            <p:cNvSpPr/>
            <p:nvPr/>
          </p:nvSpPr>
          <p:spPr>
            <a:xfrm flipH="1">
              <a:off x="6688744"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6" name="Rectangle 1745">
              <a:extLst>
                <a:ext uri="{FF2B5EF4-FFF2-40B4-BE49-F238E27FC236}">
                  <a16:creationId xmlns:a16="http://schemas.microsoft.com/office/drawing/2014/main" id="{FB381131-0E5D-4B9F-BF47-DA0565A7B985}"/>
                </a:ext>
              </a:extLst>
            </p:cNvPr>
            <p:cNvSpPr/>
            <p:nvPr/>
          </p:nvSpPr>
          <p:spPr>
            <a:xfrm flipH="1">
              <a:off x="6618535"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7" name="Rectangle 1746">
              <a:extLst>
                <a:ext uri="{FF2B5EF4-FFF2-40B4-BE49-F238E27FC236}">
                  <a16:creationId xmlns:a16="http://schemas.microsoft.com/office/drawing/2014/main" id="{3E2D4690-0E7A-44A7-80AC-7A589322226A}"/>
                </a:ext>
              </a:extLst>
            </p:cNvPr>
            <p:cNvSpPr/>
            <p:nvPr/>
          </p:nvSpPr>
          <p:spPr>
            <a:xfrm flipH="1">
              <a:off x="654832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8" name="Rectangle 1747">
              <a:extLst>
                <a:ext uri="{FF2B5EF4-FFF2-40B4-BE49-F238E27FC236}">
                  <a16:creationId xmlns:a16="http://schemas.microsoft.com/office/drawing/2014/main" id="{98A743FC-ADB6-46E8-9611-B74D1B8E547C}"/>
                </a:ext>
              </a:extLst>
            </p:cNvPr>
            <p:cNvSpPr/>
            <p:nvPr/>
          </p:nvSpPr>
          <p:spPr>
            <a:xfrm flipH="1">
              <a:off x="647811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9" name="Rectangle 1748">
              <a:extLst>
                <a:ext uri="{FF2B5EF4-FFF2-40B4-BE49-F238E27FC236}">
                  <a16:creationId xmlns:a16="http://schemas.microsoft.com/office/drawing/2014/main" id="{B03F7CF1-06FC-4F3C-92E8-CA82ABFF2664}"/>
                </a:ext>
              </a:extLst>
            </p:cNvPr>
            <p:cNvSpPr/>
            <p:nvPr/>
          </p:nvSpPr>
          <p:spPr>
            <a:xfrm flipH="1">
              <a:off x="6407907"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0" name="Rectangle 1749">
              <a:extLst>
                <a:ext uri="{FF2B5EF4-FFF2-40B4-BE49-F238E27FC236}">
                  <a16:creationId xmlns:a16="http://schemas.microsoft.com/office/drawing/2014/main" id="{F0E6B707-7D23-4504-9129-75C565FBD145}"/>
                </a:ext>
              </a:extLst>
            </p:cNvPr>
            <p:cNvSpPr/>
            <p:nvPr/>
          </p:nvSpPr>
          <p:spPr>
            <a:xfrm flipH="1">
              <a:off x="6337698"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1" name="Rectangle 1750">
              <a:extLst>
                <a:ext uri="{FF2B5EF4-FFF2-40B4-BE49-F238E27FC236}">
                  <a16:creationId xmlns:a16="http://schemas.microsoft.com/office/drawing/2014/main" id="{B4EC72BA-2F61-4196-AA5A-A38BEA4E0710}"/>
                </a:ext>
              </a:extLst>
            </p:cNvPr>
            <p:cNvSpPr/>
            <p:nvPr/>
          </p:nvSpPr>
          <p:spPr>
            <a:xfrm flipH="1">
              <a:off x="6267489"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2" name="Rectangle 1751">
              <a:extLst>
                <a:ext uri="{FF2B5EF4-FFF2-40B4-BE49-F238E27FC236}">
                  <a16:creationId xmlns:a16="http://schemas.microsoft.com/office/drawing/2014/main" id="{402AB3FF-6C11-4AA6-9B47-E6178AC305D0}"/>
                </a:ext>
              </a:extLst>
            </p:cNvPr>
            <p:cNvSpPr/>
            <p:nvPr/>
          </p:nvSpPr>
          <p:spPr>
            <a:xfrm flipH="1">
              <a:off x="6197280"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3" name="Rectangle 1752">
              <a:extLst>
                <a:ext uri="{FF2B5EF4-FFF2-40B4-BE49-F238E27FC236}">
                  <a16:creationId xmlns:a16="http://schemas.microsoft.com/office/drawing/2014/main" id="{425E1CA6-19F7-4537-9FD4-C84F390AC807}"/>
                </a:ext>
              </a:extLst>
            </p:cNvPr>
            <p:cNvSpPr/>
            <p:nvPr/>
          </p:nvSpPr>
          <p:spPr>
            <a:xfrm flipH="1">
              <a:off x="6127071"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5" name="Rectangle 1754">
              <a:extLst>
                <a:ext uri="{FF2B5EF4-FFF2-40B4-BE49-F238E27FC236}">
                  <a16:creationId xmlns:a16="http://schemas.microsoft.com/office/drawing/2014/main" id="{A2ED4023-DAD8-47BE-BE7A-EF20218BD4D3}"/>
                </a:ext>
              </a:extLst>
            </p:cNvPr>
            <p:cNvSpPr/>
            <p:nvPr/>
          </p:nvSpPr>
          <p:spPr>
            <a:xfrm flipH="1">
              <a:off x="6688744"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6" name="Rectangle 1755">
              <a:extLst>
                <a:ext uri="{FF2B5EF4-FFF2-40B4-BE49-F238E27FC236}">
                  <a16:creationId xmlns:a16="http://schemas.microsoft.com/office/drawing/2014/main" id="{BBC65272-9FBE-4EEB-9DA2-2F3870CB961B}"/>
                </a:ext>
              </a:extLst>
            </p:cNvPr>
            <p:cNvSpPr/>
            <p:nvPr/>
          </p:nvSpPr>
          <p:spPr>
            <a:xfrm flipH="1">
              <a:off x="6618535"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7" name="Rectangle 1756">
              <a:extLst>
                <a:ext uri="{FF2B5EF4-FFF2-40B4-BE49-F238E27FC236}">
                  <a16:creationId xmlns:a16="http://schemas.microsoft.com/office/drawing/2014/main" id="{022C75DA-5E79-401F-A037-32932F7D7433}"/>
                </a:ext>
              </a:extLst>
            </p:cNvPr>
            <p:cNvSpPr/>
            <p:nvPr/>
          </p:nvSpPr>
          <p:spPr>
            <a:xfrm flipH="1">
              <a:off x="654832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8" name="Rectangle 1757">
              <a:extLst>
                <a:ext uri="{FF2B5EF4-FFF2-40B4-BE49-F238E27FC236}">
                  <a16:creationId xmlns:a16="http://schemas.microsoft.com/office/drawing/2014/main" id="{B5D27F91-B3C8-4AB4-84BB-43364AE84C12}"/>
                </a:ext>
              </a:extLst>
            </p:cNvPr>
            <p:cNvSpPr/>
            <p:nvPr/>
          </p:nvSpPr>
          <p:spPr>
            <a:xfrm flipH="1">
              <a:off x="647811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9" name="Rectangle 1758">
              <a:extLst>
                <a:ext uri="{FF2B5EF4-FFF2-40B4-BE49-F238E27FC236}">
                  <a16:creationId xmlns:a16="http://schemas.microsoft.com/office/drawing/2014/main" id="{0AE5B221-6EFB-4154-BC91-3C49553637FF}"/>
                </a:ext>
              </a:extLst>
            </p:cNvPr>
            <p:cNvSpPr/>
            <p:nvPr/>
          </p:nvSpPr>
          <p:spPr>
            <a:xfrm flipH="1">
              <a:off x="6407907"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0" name="Rectangle 1759">
              <a:extLst>
                <a:ext uri="{FF2B5EF4-FFF2-40B4-BE49-F238E27FC236}">
                  <a16:creationId xmlns:a16="http://schemas.microsoft.com/office/drawing/2014/main" id="{19012A5E-83F3-406F-9801-E5A04F25B276}"/>
                </a:ext>
              </a:extLst>
            </p:cNvPr>
            <p:cNvSpPr/>
            <p:nvPr/>
          </p:nvSpPr>
          <p:spPr>
            <a:xfrm flipH="1">
              <a:off x="6337698"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1" name="Rectangle 1760">
              <a:extLst>
                <a:ext uri="{FF2B5EF4-FFF2-40B4-BE49-F238E27FC236}">
                  <a16:creationId xmlns:a16="http://schemas.microsoft.com/office/drawing/2014/main" id="{A29E1D2E-6CDD-4162-82DB-7339BB76EDD1}"/>
                </a:ext>
              </a:extLst>
            </p:cNvPr>
            <p:cNvSpPr/>
            <p:nvPr/>
          </p:nvSpPr>
          <p:spPr>
            <a:xfrm flipH="1">
              <a:off x="6267489"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2" name="Rectangle 1761">
              <a:extLst>
                <a:ext uri="{FF2B5EF4-FFF2-40B4-BE49-F238E27FC236}">
                  <a16:creationId xmlns:a16="http://schemas.microsoft.com/office/drawing/2014/main" id="{4FB38F13-A1E8-47E0-B091-A4306FF40EAF}"/>
                </a:ext>
              </a:extLst>
            </p:cNvPr>
            <p:cNvSpPr/>
            <p:nvPr/>
          </p:nvSpPr>
          <p:spPr>
            <a:xfrm flipH="1">
              <a:off x="6197280"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4" name="Rectangle 1763">
              <a:extLst>
                <a:ext uri="{FF2B5EF4-FFF2-40B4-BE49-F238E27FC236}">
                  <a16:creationId xmlns:a16="http://schemas.microsoft.com/office/drawing/2014/main" id="{85F4CA24-38CF-450E-9D29-35F91BF43CE5}"/>
                </a:ext>
              </a:extLst>
            </p:cNvPr>
            <p:cNvSpPr/>
            <p:nvPr/>
          </p:nvSpPr>
          <p:spPr>
            <a:xfrm flipH="1">
              <a:off x="6688744"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5" name="Rectangle 1764">
              <a:extLst>
                <a:ext uri="{FF2B5EF4-FFF2-40B4-BE49-F238E27FC236}">
                  <a16:creationId xmlns:a16="http://schemas.microsoft.com/office/drawing/2014/main" id="{61980771-5270-4573-9BB1-76FDE05DF52B}"/>
                </a:ext>
              </a:extLst>
            </p:cNvPr>
            <p:cNvSpPr/>
            <p:nvPr/>
          </p:nvSpPr>
          <p:spPr>
            <a:xfrm flipH="1">
              <a:off x="6618535"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6" name="Rectangle 1765">
              <a:extLst>
                <a:ext uri="{FF2B5EF4-FFF2-40B4-BE49-F238E27FC236}">
                  <a16:creationId xmlns:a16="http://schemas.microsoft.com/office/drawing/2014/main" id="{98D1427B-CE9C-44CD-9C69-0B9D81CDFA68}"/>
                </a:ext>
              </a:extLst>
            </p:cNvPr>
            <p:cNvSpPr/>
            <p:nvPr/>
          </p:nvSpPr>
          <p:spPr>
            <a:xfrm flipH="1">
              <a:off x="654832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7" name="Rectangle 1766">
              <a:extLst>
                <a:ext uri="{FF2B5EF4-FFF2-40B4-BE49-F238E27FC236}">
                  <a16:creationId xmlns:a16="http://schemas.microsoft.com/office/drawing/2014/main" id="{D15AA266-6BA5-4F16-87AF-4F54974DD75C}"/>
                </a:ext>
              </a:extLst>
            </p:cNvPr>
            <p:cNvSpPr/>
            <p:nvPr/>
          </p:nvSpPr>
          <p:spPr>
            <a:xfrm flipH="1">
              <a:off x="647811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8" name="Rectangle 1767">
              <a:extLst>
                <a:ext uri="{FF2B5EF4-FFF2-40B4-BE49-F238E27FC236}">
                  <a16:creationId xmlns:a16="http://schemas.microsoft.com/office/drawing/2014/main" id="{E566B601-58C4-4385-B981-0BA9C4A4634E}"/>
                </a:ext>
              </a:extLst>
            </p:cNvPr>
            <p:cNvSpPr/>
            <p:nvPr/>
          </p:nvSpPr>
          <p:spPr>
            <a:xfrm flipH="1">
              <a:off x="6407907"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9" name="Rectangle 1768">
              <a:extLst>
                <a:ext uri="{FF2B5EF4-FFF2-40B4-BE49-F238E27FC236}">
                  <a16:creationId xmlns:a16="http://schemas.microsoft.com/office/drawing/2014/main" id="{25CE2A4E-650E-4E81-ABA8-70487E0192A4}"/>
                </a:ext>
              </a:extLst>
            </p:cNvPr>
            <p:cNvSpPr/>
            <p:nvPr/>
          </p:nvSpPr>
          <p:spPr>
            <a:xfrm flipH="1">
              <a:off x="6337698"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0" name="Rectangle 1769">
              <a:extLst>
                <a:ext uri="{FF2B5EF4-FFF2-40B4-BE49-F238E27FC236}">
                  <a16:creationId xmlns:a16="http://schemas.microsoft.com/office/drawing/2014/main" id="{96315FCC-78CA-4DB9-ABC1-AA30C3F6DD12}"/>
                </a:ext>
              </a:extLst>
            </p:cNvPr>
            <p:cNvSpPr/>
            <p:nvPr/>
          </p:nvSpPr>
          <p:spPr>
            <a:xfrm flipH="1">
              <a:off x="6267489"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1" name="Rectangle 1770">
              <a:extLst>
                <a:ext uri="{FF2B5EF4-FFF2-40B4-BE49-F238E27FC236}">
                  <a16:creationId xmlns:a16="http://schemas.microsoft.com/office/drawing/2014/main" id="{B1DF90DA-B7FD-4873-B856-F50E3711029B}"/>
                </a:ext>
              </a:extLst>
            </p:cNvPr>
            <p:cNvSpPr/>
            <p:nvPr/>
          </p:nvSpPr>
          <p:spPr>
            <a:xfrm flipH="1">
              <a:off x="6197280"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3" name="Rectangle 1772">
              <a:extLst>
                <a:ext uri="{FF2B5EF4-FFF2-40B4-BE49-F238E27FC236}">
                  <a16:creationId xmlns:a16="http://schemas.microsoft.com/office/drawing/2014/main" id="{492FE0FE-7F21-4674-A883-2D14433DCFF6}"/>
                </a:ext>
              </a:extLst>
            </p:cNvPr>
            <p:cNvSpPr/>
            <p:nvPr/>
          </p:nvSpPr>
          <p:spPr>
            <a:xfrm flipH="1">
              <a:off x="6688744"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4" name="Rectangle 1773">
              <a:extLst>
                <a:ext uri="{FF2B5EF4-FFF2-40B4-BE49-F238E27FC236}">
                  <a16:creationId xmlns:a16="http://schemas.microsoft.com/office/drawing/2014/main" id="{674402E4-B425-4A72-82FA-95A9125AEDD8}"/>
                </a:ext>
              </a:extLst>
            </p:cNvPr>
            <p:cNvSpPr/>
            <p:nvPr/>
          </p:nvSpPr>
          <p:spPr>
            <a:xfrm flipH="1">
              <a:off x="6618535"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5" name="Rectangle 1774">
              <a:extLst>
                <a:ext uri="{FF2B5EF4-FFF2-40B4-BE49-F238E27FC236}">
                  <a16:creationId xmlns:a16="http://schemas.microsoft.com/office/drawing/2014/main" id="{D5A411FB-909B-4F05-A0DA-351C7B9B9DDA}"/>
                </a:ext>
              </a:extLst>
            </p:cNvPr>
            <p:cNvSpPr/>
            <p:nvPr/>
          </p:nvSpPr>
          <p:spPr>
            <a:xfrm flipH="1">
              <a:off x="654832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6" name="Rectangle 1775">
              <a:extLst>
                <a:ext uri="{FF2B5EF4-FFF2-40B4-BE49-F238E27FC236}">
                  <a16:creationId xmlns:a16="http://schemas.microsoft.com/office/drawing/2014/main" id="{0E15CBAE-221E-4827-96C1-DE0BCF0B97D7}"/>
                </a:ext>
              </a:extLst>
            </p:cNvPr>
            <p:cNvSpPr/>
            <p:nvPr/>
          </p:nvSpPr>
          <p:spPr>
            <a:xfrm flipH="1">
              <a:off x="647811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7" name="Rectangle 1776">
              <a:extLst>
                <a:ext uri="{FF2B5EF4-FFF2-40B4-BE49-F238E27FC236}">
                  <a16:creationId xmlns:a16="http://schemas.microsoft.com/office/drawing/2014/main" id="{E624008B-2E19-4F82-9A0F-12E0E66EE9C9}"/>
                </a:ext>
              </a:extLst>
            </p:cNvPr>
            <p:cNvSpPr/>
            <p:nvPr/>
          </p:nvSpPr>
          <p:spPr>
            <a:xfrm flipH="1">
              <a:off x="6407907"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8" name="Rectangle 1777">
              <a:extLst>
                <a:ext uri="{FF2B5EF4-FFF2-40B4-BE49-F238E27FC236}">
                  <a16:creationId xmlns:a16="http://schemas.microsoft.com/office/drawing/2014/main" id="{0A875F1C-FB87-4821-A821-CED9CCD60BAA}"/>
                </a:ext>
              </a:extLst>
            </p:cNvPr>
            <p:cNvSpPr/>
            <p:nvPr/>
          </p:nvSpPr>
          <p:spPr>
            <a:xfrm flipH="1">
              <a:off x="6337698"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9" name="Rectangle 1778">
              <a:extLst>
                <a:ext uri="{FF2B5EF4-FFF2-40B4-BE49-F238E27FC236}">
                  <a16:creationId xmlns:a16="http://schemas.microsoft.com/office/drawing/2014/main" id="{2D42AE0D-8950-4C9C-B2CC-408B61BB5FDF}"/>
                </a:ext>
              </a:extLst>
            </p:cNvPr>
            <p:cNvSpPr/>
            <p:nvPr/>
          </p:nvSpPr>
          <p:spPr>
            <a:xfrm flipH="1">
              <a:off x="6267489"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1" name="Rectangle 1780">
              <a:extLst>
                <a:ext uri="{FF2B5EF4-FFF2-40B4-BE49-F238E27FC236}">
                  <a16:creationId xmlns:a16="http://schemas.microsoft.com/office/drawing/2014/main" id="{B9AB6406-B96B-4C54-9531-A05249694C52}"/>
                </a:ext>
              </a:extLst>
            </p:cNvPr>
            <p:cNvSpPr/>
            <p:nvPr/>
          </p:nvSpPr>
          <p:spPr>
            <a:xfrm flipH="1">
              <a:off x="6688744"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2" name="Rectangle 1781">
              <a:extLst>
                <a:ext uri="{FF2B5EF4-FFF2-40B4-BE49-F238E27FC236}">
                  <a16:creationId xmlns:a16="http://schemas.microsoft.com/office/drawing/2014/main" id="{2EE2321D-5FCD-437A-9DE6-67DB6639285C}"/>
                </a:ext>
              </a:extLst>
            </p:cNvPr>
            <p:cNvSpPr/>
            <p:nvPr/>
          </p:nvSpPr>
          <p:spPr>
            <a:xfrm flipH="1">
              <a:off x="6618535"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3" name="Rectangle 1782">
              <a:extLst>
                <a:ext uri="{FF2B5EF4-FFF2-40B4-BE49-F238E27FC236}">
                  <a16:creationId xmlns:a16="http://schemas.microsoft.com/office/drawing/2014/main" id="{59A3C354-2FE8-4C50-B656-5496A0698C9D}"/>
                </a:ext>
              </a:extLst>
            </p:cNvPr>
            <p:cNvSpPr/>
            <p:nvPr/>
          </p:nvSpPr>
          <p:spPr>
            <a:xfrm flipH="1">
              <a:off x="654832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4" name="Rectangle 1783">
              <a:extLst>
                <a:ext uri="{FF2B5EF4-FFF2-40B4-BE49-F238E27FC236}">
                  <a16:creationId xmlns:a16="http://schemas.microsoft.com/office/drawing/2014/main" id="{7F2537F2-D9FA-4D71-8273-10098B69755F}"/>
                </a:ext>
              </a:extLst>
            </p:cNvPr>
            <p:cNvSpPr/>
            <p:nvPr/>
          </p:nvSpPr>
          <p:spPr>
            <a:xfrm flipH="1">
              <a:off x="647811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5" name="Rectangle 1784">
              <a:extLst>
                <a:ext uri="{FF2B5EF4-FFF2-40B4-BE49-F238E27FC236}">
                  <a16:creationId xmlns:a16="http://schemas.microsoft.com/office/drawing/2014/main" id="{92F76E9D-71EF-4E19-A36C-AB0F3A8E5D8D}"/>
                </a:ext>
              </a:extLst>
            </p:cNvPr>
            <p:cNvSpPr/>
            <p:nvPr/>
          </p:nvSpPr>
          <p:spPr>
            <a:xfrm flipH="1">
              <a:off x="6407907"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6" name="Rectangle 1785">
              <a:extLst>
                <a:ext uri="{FF2B5EF4-FFF2-40B4-BE49-F238E27FC236}">
                  <a16:creationId xmlns:a16="http://schemas.microsoft.com/office/drawing/2014/main" id="{A31E1DD3-BBC1-4B3A-8FB2-C544B94479AA}"/>
                </a:ext>
              </a:extLst>
            </p:cNvPr>
            <p:cNvSpPr/>
            <p:nvPr/>
          </p:nvSpPr>
          <p:spPr>
            <a:xfrm flipH="1">
              <a:off x="6337698"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8" name="Rectangle 1787">
              <a:extLst>
                <a:ext uri="{FF2B5EF4-FFF2-40B4-BE49-F238E27FC236}">
                  <a16:creationId xmlns:a16="http://schemas.microsoft.com/office/drawing/2014/main" id="{71BC12C3-075E-47E8-9FB0-45D41062487D}"/>
                </a:ext>
              </a:extLst>
            </p:cNvPr>
            <p:cNvSpPr/>
            <p:nvPr/>
          </p:nvSpPr>
          <p:spPr>
            <a:xfrm flipH="1">
              <a:off x="6688744"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9" name="Rectangle 1788">
              <a:extLst>
                <a:ext uri="{FF2B5EF4-FFF2-40B4-BE49-F238E27FC236}">
                  <a16:creationId xmlns:a16="http://schemas.microsoft.com/office/drawing/2014/main" id="{9057ECA1-3E2B-4494-BE81-5874EB9A39AC}"/>
                </a:ext>
              </a:extLst>
            </p:cNvPr>
            <p:cNvSpPr/>
            <p:nvPr/>
          </p:nvSpPr>
          <p:spPr>
            <a:xfrm flipH="1">
              <a:off x="6618535"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0" name="Rectangle 1789">
              <a:extLst>
                <a:ext uri="{FF2B5EF4-FFF2-40B4-BE49-F238E27FC236}">
                  <a16:creationId xmlns:a16="http://schemas.microsoft.com/office/drawing/2014/main" id="{DD402A61-64A7-4B5A-B738-CDB017086DFC}"/>
                </a:ext>
              </a:extLst>
            </p:cNvPr>
            <p:cNvSpPr/>
            <p:nvPr/>
          </p:nvSpPr>
          <p:spPr>
            <a:xfrm flipH="1">
              <a:off x="654832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1" name="Rectangle 1790">
              <a:extLst>
                <a:ext uri="{FF2B5EF4-FFF2-40B4-BE49-F238E27FC236}">
                  <a16:creationId xmlns:a16="http://schemas.microsoft.com/office/drawing/2014/main" id="{F013F0C9-654C-46DE-9C11-6B9F56A3865A}"/>
                </a:ext>
              </a:extLst>
            </p:cNvPr>
            <p:cNvSpPr/>
            <p:nvPr/>
          </p:nvSpPr>
          <p:spPr>
            <a:xfrm flipH="1">
              <a:off x="647811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2" name="Rectangle 1791">
              <a:extLst>
                <a:ext uri="{FF2B5EF4-FFF2-40B4-BE49-F238E27FC236}">
                  <a16:creationId xmlns:a16="http://schemas.microsoft.com/office/drawing/2014/main" id="{2E10E56F-CA07-4746-9064-8E89C8AB7690}"/>
                </a:ext>
              </a:extLst>
            </p:cNvPr>
            <p:cNvSpPr/>
            <p:nvPr/>
          </p:nvSpPr>
          <p:spPr>
            <a:xfrm flipH="1">
              <a:off x="6407907"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4" name="Rectangle 1793">
              <a:extLst>
                <a:ext uri="{FF2B5EF4-FFF2-40B4-BE49-F238E27FC236}">
                  <a16:creationId xmlns:a16="http://schemas.microsoft.com/office/drawing/2014/main" id="{67ECC069-5D37-46A2-B17F-F43B9E6A74DE}"/>
                </a:ext>
              </a:extLst>
            </p:cNvPr>
            <p:cNvSpPr/>
            <p:nvPr/>
          </p:nvSpPr>
          <p:spPr>
            <a:xfrm flipH="1">
              <a:off x="6688744"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5" name="Rectangle 1794">
              <a:extLst>
                <a:ext uri="{FF2B5EF4-FFF2-40B4-BE49-F238E27FC236}">
                  <a16:creationId xmlns:a16="http://schemas.microsoft.com/office/drawing/2014/main" id="{F061F184-A156-40CD-A887-3E165D95FF05}"/>
                </a:ext>
              </a:extLst>
            </p:cNvPr>
            <p:cNvSpPr/>
            <p:nvPr/>
          </p:nvSpPr>
          <p:spPr>
            <a:xfrm flipH="1">
              <a:off x="6618535"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6" name="Rectangle 1795">
              <a:extLst>
                <a:ext uri="{FF2B5EF4-FFF2-40B4-BE49-F238E27FC236}">
                  <a16:creationId xmlns:a16="http://schemas.microsoft.com/office/drawing/2014/main" id="{D5647EDD-D408-46F0-87A1-4D86EEA3E2AC}"/>
                </a:ext>
              </a:extLst>
            </p:cNvPr>
            <p:cNvSpPr/>
            <p:nvPr/>
          </p:nvSpPr>
          <p:spPr>
            <a:xfrm flipH="1">
              <a:off x="654832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7" name="Rectangle 1796">
              <a:extLst>
                <a:ext uri="{FF2B5EF4-FFF2-40B4-BE49-F238E27FC236}">
                  <a16:creationId xmlns:a16="http://schemas.microsoft.com/office/drawing/2014/main" id="{33BA6F08-986E-4C49-A065-3332D6BBE832}"/>
                </a:ext>
              </a:extLst>
            </p:cNvPr>
            <p:cNvSpPr/>
            <p:nvPr/>
          </p:nvSpPr>
          <p:spPr>
            <a:xfrm flipH="1">
              <a:off x="647811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9" name="Rectangle 1798">
              <a:extLst>
                <a:ext uri="{FF2B5EF4-FFF2-40B4-BE49-F238E27FC236}">
                  <a16:creationId xmlns:a16="http://schemas.microsoft.com/office/drawing/2014/main" id="{04BE1F42-0594-4C27-BB86-6E18986D4CD4}"/>
                </a:ext>
              </a:extLst>
            </p:cNvPr>
            <p:cNvSpPr/>
            <p:nvPr/>
          </p:nvSpPr>
          <p:spPr>
            <a:xfrm flipH="1">
              <a:off x="6688744"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0" name="Rectangle 1799">
              <a:extLst>
                <a:ext uri="{FF2B5EF4-FFF2-40B4-BE49-F238E27FC236}">
                  <a16:creationId xmlns:a16="http://schemas.microsoft.com/office/drawing/2014/main" id="{D7716359-8A5C-45D4-839F-22A6601C7CFC}"/>
                </a:ext>
              </a:extLst>
            </p:cNvPr>
            <p:cNvSpPr/>
            <p:nvPr/>
          </p:nvSpPr>
          <p:spPr>
            <a:xfrm flipH="1">
              <a:off x="6618535"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1" name="Rectangle 1800">
              <a:extLst>
                <a:ext uri="{FF2B5EF4-FFF2-40B4-BE49-F238E27FC236}">
                  <a16:creationId xmlns:a16="http://schemas.microsoft.com/office/drawing/2014/main" id="{37D45E6D-75B0-4844-8F1A-13894E342267}"/>
                </a:ext>
              </a:extLst>
            </p:cNvPr>
            <p:cNvSpPr/>
            <p:nvPr/>
          </p:nvSpPr>
          <p:spPr>
            <a:xfrm flipH="1">
              <a:off x="6548326"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1804" name="Rectangle 1803">
            <a:extLst>
              <a:ext uri="{FF2B5EF4-FFF2-40B4-BE49-F238E27FC236}">
                <a16:creationId xmlns:a16="http://schemas.microsoft.com/office/drawing/2014/main" id="{B674B06B-E0AF-4350-BEDD-EB1F1D9CE1CD}"/>
              </a:ext>
            </a:extLst>
          </p:cNvPr>
          <p:cNvSpPr/>
          <p:nvPr/>
        </p:nvSpPr>
        <p:spPr>
          <a:xfrm>
            <a:off x="75127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5" name="Rectangle 1804">
            <a:extLst>
              <a:ext uri="{FF2B5EF4-FFF2-40B4-BE49-F238E27FC236}">
                <a16:creationId xmlns:a16="http://schemas.microsoft.com/office/drawing/2014/main" id="{890BD074-1452-4560-A3F1-8D2E6582DE5E}"/>
              </a:ext>
            </a:extLst>
          </p:cNvPr>
          <p:cNvSpPr/>
          <p:nvPr/>
        </p:nvSpPr>
        <p:spPr>
          <a:xfrm>
            <a:off x="76531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6" name="Rectangle 1805">
            <a:extLst>
              <a:ext uri="{FF2B5EF4-FFF2-40B4-BE49-F238E27FC236}">
                <a16:creationId xmlns:a16="http://schemas.microsoft.com/office/drawing/2014/main" id="{0DCF3344-1000-4791-977C-D71904BAB126}"/>
              </a:ext>
            </a:extLst>
          </p:cNvPr>
          <p:cNvSpPr/>
          <p:nvPr/>
        </p:nvSpPr>
        <p:spPr>
          <a:xfrm>
            <a:off x="77233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7" name="Rectangle 1806">
            <a:extLst>
              <a:ext uri="{FF2B5EF4-FFF2-40B4-BE49-F238E27FC236}">
                <a16:creationId xmlns:a16="http://schemas.microsoft.com/office/drawing/2014/main" id="{385F2122-0BA3-40C6-B5F4-49537B125AFE}"/>
              </a:ext>
            </a:extLst>
          </p:cNvPr>
          <p:cNvSpPr/>
          <p:nvPr/>
        </p:nvSpPr>
        <p:spPr>
          <a:xfrm>
            <a:off x="786377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8" name="Rectangle 1807">
            <a:extLst>
              <a:ext uri="{FF2B5EF4-FFF2-40B4-BE49-F238E27FC236}">
                <a16:creationId xmlns:a16="http://schemas.microsoft.com/office/drawing/2014/main" id="{D83699F6-B0A3-4C70-BB41-73D23BAF915B}"/>
              </a:ext>
            </a:extLst>
          </p:cNvPr>
          <p:cNvSpPr/>
          <p:nvPr/>
        </p:nvSpPr>
        <p:spPr>
          <a:xfrm>
            <a:off x="800419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9" name="Rectangle 1808">
            <a:extLst>
              <a:ext uri="{FF2B5EF4-FFF2-40B4-BE49-F238E27FC236}">
                <a16:creationId xmlns:a16="http://schemas.microsoft.com/office/drawing/2014/main" id="{2A1FD0A2-61C6-42CD-9C54-B49AC5D31020}"/>
              </a:ext>
            </a:extLst>
          </p:cNvPr>
          <p:cNvSpPr/>
          <p:nvPr/>
        </p:nvSpPr>
        <p:spPr>
          <a:xfrm>
            <a:off x="814461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0" name="Rectangle 1809">
            <a:extLst>
              <a:ext uri="{FF2B5EF4-FFF2-40B4-BE49-F238E27FC236}">
                <a16:creationId xmlns:a16="http://schemas.microsoft.com/office/drawing/2014/main" id="{0AA134BE-C9DE-432D-8CE9-DCC86D00CF57}"/>
              </a:ext>
            </a:extLst>
          </p:cNvPr>
          <p:cNvSpPr/>
          <p:nvPr/>
        </p:nvSpPr>
        <p:spPr>
          <a:xfrm>
            <a:off x="76531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1" name="Rectangle 1810">
            <a:extLst>
              <a:ext uri="{FF2B5EF4-FFF2-40B4-BE49-F238E27FC236}">
                <a16:creationId xmlns:a16="http://schemas.microsoft.com/office/drawing/2014/main" id="{03D9A8C7-C125-42BF-8061-E2421F8B17A3}"/>
              </a:ext>
            </a:extLst>
          </p:cNvPr>
          <p:cNvSpPr/>
          <p:nvPr/>
        </p:nvSpPr>
        <p:spPr>
          <a:xfrm flipH="1">
            <a:off x="74412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2" name="Rectangle 1811">
            <a:extLst>
              <a:ext uri="{FF2B5EF4-FFF2-40B4-BE49-F238E27FC236}">
                <a16:creationId xmlns:a16="http://schemas.microsoft.com/office/drawing/2014/main" id="{F0A79A26-3863-4DBF-BE8E-A94420C4FDC1}"/>
              </a:ext>
            </a:extLst>
          </p:cNvPr>
          <p:cNvSpPr/>
          <p:nvPr/>
        </p:nvSpPr>
        <p:spPr>
          <a:xfrm flipH="1">
            <a:off x="72306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3" name="Rectangle 1812">
            <a:extLst>
              <a:ext uri="{FF2B5EF4-FFF2-40B4-BE49-F238E27FC236}">
                <a16:creationId xmlns:a16="http://schemas.microsoft.com/office/drawing/2014/main" id="{6965D336-77AC-4535-BFD4-A41815430C12}"/>
              </a:ext>
            </a:extLst>
          </p:cNvPr>
          <p:cNvSpPr/>
          <p:nvPr/>
        </p:nvSpPr>
        <p:spPr>
          <a:xfrm flipH="1">
            <a:off x="71604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4" name="Rectangle 1813">
            <a:extLst>
              <a:ext uri="{FF2B5EF4-FFF2-40B4-BE49-F238E27FC236}">
                <a16:creationId xmlns:a16="http://schemas.microsoft.com/office/drawing/2014/main" id="{315E5823-14DF-41FB-9405-EFB33054E95D}"/>
              </a:ext>
            </a:extLst>
          </p:cNvPr>
          <p:cNvSpPr/>
          <p:nvPr/>
        </p:nvSpPr>
        <p:spPr>
          <a:xfrm flipH="1">
            <a:off x="702000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5" name="Rectangle 1814">
            <a:extLst>
              <a:ext uri="{FF2B5EF4-FFF2-40B4-BE49-F238E27FC236}">
                <a16:creationId xmlns:a16="http://schemas.microsoft.com/office/drawing/2014/main" id="{F71656EA-F565-42AA-BF5F-8262DB838C2F}"/>
              </a:ext>
            </a:extLst>
          </p:cNvPr>
          <p:cNvSpPr/>
          <p:nvPr/>
        </p:nvSpPr>
        <p:spPr>
          <a:xfrm flipH="1">
            <a:off x="744126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27" y="2417751"/>
            <a:ext cx="1121206" cy="1681809"/>
          </a:xfrm>
          <a:prstGeom prst="rect">
            <a:avLst/>
          </a:prstGeom>
          <a:noFill/>
          <a:extLst>
            <a:ext uri="{909E8E84-426E-40DD-AFC4-6F175D3DCCD1}">
              <a14:hiddenFill xmlns:a14="http://schemas.microsoft.com/office/drawing/2010/main">
                <a:solidFill>
                  <a:srgbClr val="FFFFFF"/>
                </a:solidFill>
              </a14:hiddenFill>
            </a:ext>
          </a:extLst>
        </p:spPr>
      </p:pic>
      <p:grpSp>
        <p:nvGrpSpPr>
          <p:cNvPr id="598" name="Group 29">
            <a:extLst>
              <a:ext uri="{FF2B5EF4-FFF2-40B4-BE49-F238E27FC236}">
                <a16:creationId xmlns:a16="http://schemas.microsoft.com/office/drawing/2014/main" id="{8158169E-AB33-4391-9423-32B3E643AF35}"/>
              </a:ext>
            </a:extLst>
          </p:cNvPr>
          <p:cNvGrpSpPr>
            <a:grpSpLocks/>
          </p:cNvGrpSpPr>
          <p:nvPr/>
        </p:nvGrpSpPr>
        <p:grpSpPr bwMode="auto">
          <a:xfrm>
            <a:off x="101585" y="4824894"/>
            <a:ext cx="917591" cy="929993"/>
            <a:chOff x="2065" y="1551"/>
            <a:chExt cx="1628" cy="1988"/>
          </a:xfrm>
        </p:grpSpPr>
        <p:sp>
          <p:nvSpPr>
            <p:cNvPr id="599" name="Freeform 30">
              <a:extLst>
                <a:ext uri="{FF2B5EF4-FFF2-40B4-BE49-F238E27FC236}">
                  <a16:creationId xmlns:a16="http://schemas.microsoft.com/office/drawing/2014/main" id="{B4BB2081-C24E-490F-A5AE-DD90BA84D196}"/>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0" name="Freeform 31">
              <a:extLst>
                <a:ext uri="{FF2B5EF4-FFF2-40B4-BE49-F238E27FC236}">
                  <a16:creationId xmlns:a16="http://schemas.microsoft.com/office/drawing/2014/main" id="{1BDB5106-B97F-4754-A4D3-2DDCE11F72D0}"/>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1" name="Freeform 32">
              <a:extLst>
                <a:ext uri="{FF2B5EF4-FFF2-40B4-BE49-F238E27FC236}">
                  <a16:creationId xmlns:a16="http://schemas.microsoft.com/office/drawing/2014/main" id="{D8B30CDC-7732-4641-AB44-1EBD57B9D09B}"/>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2" name="Freeform 33">
              <a:extLst>
                <a:ext uri="{FF2B5EF4-FFF2-40B4-BE49-F238E27FC236}">
                  <a16:creationId xmlns:a16="http://schemas.microsoft.com/office/drawing/2014/main" id="{7B86BA11-C73F-4521-8E36-838B21D3ABB8}"/>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18" name="Freeform 34">
              <a:extLst>
                <a:ext uri="{FF2B5EF4-FFF2-40B4-BE49-F238E27FC236}">
                  <a16:creationId xmlns:a16="http://schemas.microsoft.com/office/drawing/2014/main" id="{A5EA316E-2016-481F-83B9-CDB76C2CD750}"/>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19" name="Freeform 35">
              <a:extLst>
                <a:ext uri="{FF2B5EF4-FFF2-40B4-BE49-F238E27FC236}">
                  <a16:creationId xmlns:a16="http://schemas.microsoft.com/office/drawing/2014/main" id="{7E3153AC-79E2-4D9D-96E9-D63D6A532CC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0" name="Freeform 36">
              <a:extLst>
                <a:ext uri="{FF2B5EF4-FFF2-40B4-BE49-F238E27FC236}">
                  <a16:creationId xmlns:a16="http://schemas.microsoft.com/office/drawing/2014/main" id="{CC615C59-0D2D-440A-B109-2E611D1FC98B}"/>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1" name="Freeform 37">
              <a:extLst>
                <a:ext uri="{FF2B5EF4-FFF2-40B4-BE49-F238E27FC236}">
                  <a16:creationId xmlns:a16="http://schemas.microsoft.com/office/drawing/2014/main" id="{3C06567E-B851-467B-9BA8-BA27A3F211A0}"/>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2" name="Freeform 38">
              <a:extLst>
                <a:ext uri="{FF2B5EF4-FFF2-40B4-BE49-F238E27FC236}">
                  <a16:creationId xmlns:a16="http://schemas.microsoft.com/office/drawing/2014/main" id="{768221E9-387E-4250-84A6-73A0000FAD2D}"/>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3" name="Freeform 39">
              <a:extLst>
                <a:ext uri="{FF2B5EF4-FFF2-40B4-BE49-F238E27FC236}">
                  <a16:creationId xmlns:a16="http://schemas.microsoft.com/office/drawing/2014/main" id="{1387D4D3-FC71-4BAE-ACE2-131A3A5582D4}"/>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4" name="Freeform 40">
              <a:extLst>
                <a:ext uri="{FF2B5EF4-FFF2-40B4-BE49-F238E27FC236}">
                  <a16:creationId xmlns:a16="http://schemas.microsoft.com/office/drawing/2014/main" id="{23047F78-C10C-4FB9-A88F-BB2ACF4D0AE8}"/>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5" name="Freeform 41">
              <a:extLst>
                <a:ext uri="{FF2B5EF4-FFF2-40B4-BE49-F238E27FC236}">
                  <a16:creationId xmlns:a16="http://schemas.microsoft.com/office/drawing/2014/main" id="{01C933B0-F572-4449-A6A0-C92448741A7D}"/>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6" name="Freeform 42">
              <a:extLst>
                <a:ext uri="{FF2B5EF4-FFF2-40B4-BE49-F238E27FC236}">
                  <a16:creationId xmlns:a16="http://schemas.microsoft.com/office/drawing/2014/main" id="{BAD45753-4FBA-4B5B-ACC1-4A82D81CA447}"/>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7" name="Freeform 43">
              <a:extLst>
                <a:ext uri="{FF2B5EF4-FFF2-40B4-BE49-F238E27FC236}">
                  <a16:creationId xmlns:a16="http://schemas.microsoft.com/office/drawing/2014/main" id="{2A7CF0A4-6682-478A-884E-C46BE061529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8" name="Freeform 44">
              <a:extLst>
                <a:ext uri="{FF2B5EF4-FFF2-40B4-BE49-F238E27FC236}">
                  <a16:creationId xmlns:a16="http://schemas.microsoft.com/office/drawing/2014/main" id="{66F1F10A-D7F2-40B2-98BD-6E21E8D346C1}"/>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9" name="Freeform 45">
              <a:extLst>
                <a:ext uri="{FF2B5EF4-FFF2-40B4-BE49-F238E27FC236}">
                  <a16:creationId xmlns:a16="http://schemas.microsoft.com/office/drawing/2014/main" id="{71B1EA92-1A3F-447C-A490-43588D1160CA}"/>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30" name="Freeform 46">
              <a:extLst>
                <a:ext uri="{FF2B5EF4-FFF2-40B4-BE49-F238E27FC236}">
                  <a16:creationId xmlns:a16="http://schemas.microsoft.com/office/drawing/2014/main" id="{A9528B7D-9616-41B0-9E41-B5470216CDA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631" name="AutoShape 35">
            <a:extLst>
              <a:ext uri="{FF2B5EF4-FFF2-40B4-BE49-F238E27FC236}">
                <a16:creationId xmlns:a16="http://schemas.microsoft.com/office/drawing/2014/main" id="{BD876283-C3CE-4224-8321-1C9B0354D2E5}"/>
              </a:ext>
            </a:extLst>
          </p:cNvPr>
          <p:cNvSpPr>
            <a:spLocks noChangeArrowheads="1"/>
          </p:cNvSpPr>
          <p:nvPr/>
        </p:nvSpPr>
        <p:spPr bwMode="auto">
          <a:xfrm>
            <a:off x="913104" y="4196269"/>
            <a:ext cx="6998598" cy="2545036"/>
          </a:xfrm>
          <a:prstGeom prst="wedgeRoundRectCallout">
            <a:avLst>
              <a:gd name="adj1" fmla="val -53117"/>
              <a:gd name="adj2" fmla="val -13235"/>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a:t>If so, the coin used was not fair!</a:t>
            </a:r>
          </a:p>
          <a:p>
            <a:pPr algn="ctr" defTabSz="685800" eaLnBrk="1" fontAlgn="auto" hangingPunct="1">
              <a:spcBef>
                <a:spcPct val="0"/>
              </a:spcBef>
              <a:spcAft>
                <a:spcPts val="0"/>
              </a:spcAft>
              <a:buNone/>
            </a:pPr>
            <a:r>
              <a:rPr lang="en-US" altLang="en-US" sz="2400" dirty="0">
                <a:cs typeface="Times New Roman" panose="02020603050405020304" pitchFamily="18" charset="0"/>
                <a:sym typeface="Symbol" panose="05050102010706020507" pitchFamily="18" charset="2"/>
              </a:rPr>
              <a:t>Prob of heads </a:t>
            </a:r>
            <a:r>
              <a:rPr lang="en-US" altLang="en-US" sz="2400" dirty="0">
                <a:solidFill>
                  <a:srgbClr val="FF00FF"/>
                </a:solidFill>
                <a:cs typeface="Times New Roman" panose="02020603050405020304" pitchFamily="18" charset="0"/>
                <a:sym typeface="Symbol" panose="05050102010706020507" pitchFamily="18" charset="2"/>
              </a:rPr>
              <a:t>p</a:t>
            </a:r>
            <a:r>
              <a:rPr lang="en-US" altLang="en-US" sz="2400" dirty="0">
                <a:cs typeface="Times New Roman" panose="02020603050405020304" pitchFamily="18" charset="0"/>
                <a:sym typeface="Symbol" panose="05050102010706020507" pitchFamily="18" charset="2"/>
              </a:rPr>
              <a:t> was most likely </a:t>
            </a:r>
            <a:r>
              <a:rPr lang="en-US" altLang="en-US" sz="2400" dirty="0">
                <a:solidFill>
                  <a:srgbClr val="FF00FF"/>
                </a:solidFill>
                <a:cs typeface="Times New Roman" panose="02020603050405020304" pitchFamily="18" charset="0"/>
                <a:sym typeface="Symbol" panose="05050102010706020507" pitchFamily="18" charset="2"/>
              </a:rPr>
              <a:t>0.6</a:t>
            </a:r>
            <a:r>
              <a:rPr lang="en-US" altLang="en-US" sz="2400" dirty="0">
                <a:cs typeface="Times New Roman" panose="02020603050405020304" pitchFamily="18" charset="0"/>
                <a:sym typeface="Symbol" panose="05050102010706020507" pitchFamily="18" charset="2"/>
              </a:rPr>
              <a:t>.</a:t>
            </a:r>
          </a:p>
          <a:p>
            <a:pPr algn="ctr" defTabSz="685800" eaLnBrk="1" fontAlgn="auto" hangingPunct="1">
              <a:spcBef>
                <a:spcPct val="0"/>
              </a:spcBef>
              <a:spcAft>
                <a:spcPts val="0"/>
              </a:spcAft>
              <a:buNone/>
            </a:pPr>
            <a:r>
              <a:rPr lang="en-US" altLang="en-US" sz="2400" dirty="0">
                <a:cs typeface="Times New Roman" panose="02020603050405020304" pitchFamily="18" charset="0"/>
                <a:sym typeface="Symbol" panose="05050102010706020507" pitchFamily="18" charset="2"/>
              </a:rPr>
              <a:t>Because this is the setting of the parameter </a:t>
            </a:r>
            <a:r>
              <a:rPr lang="en-US" altLang="en-US" sz="2400" dirty="0">
                <a:solidFill>
                  <a:srgbClr val="FF00FF"/>
                </a:solidFill>
                <a:cs typeface="Times New Roman" panose="02020603050405020304" pitchFamily="18" charset="0"/>
                <a:sym typeface="Symbol" panose="05050102010706020507" pitchFamily="18" charset="2"/>
              </a:rPr>
              <a:t>p</a:t>
            </a:r>
            <a:r>
              <a:rPr lang="en-US" altLang="en-US" sz="2400" dirty="0">
                <a:cs typeface="Times New Roman" panose="02020603050405020304" pitchFamily="18" charset="0"/>
                <a:sym typeface="Symbol" panose="05050102010706020507" pitchFamily="18" charset="2"/>
              </a:rPr>
              <a:t>,</a:t>
            </a:r>
            <a:br>
              <a:rPr lang="en-US" altLang="en-US" sz="2400" dirty="0">
                <a:cs typeface="Times New Roman" panose="02020603050405020304" pitchFamily="18" charset="0"/>
                <a:sym typeface="Symbol" panose="05050102010706020507" pitchFamily="18" charset="2"/>
              </a:rPr>
            </a:br>
            <a:r>
              <a:rPr lang="en-US" altLang="en-US" sz="2400" dirty="0">
                <a:cs typeface="Times New Roman" panose="02020603050405020304" pitchFamily="18" charset="0"/>
                <a:sym typeface="Symbol" panose="05050102010706020507" pitchFamily="18" charset="2"/>
              </a:rPr>
              <a:t>that maximizes the probability of us getting </a:t>
            </a:r>
            <a:r>
              <a:rPr lang="en-US" altLang="en-US" sz="2400" dirty="0">
                <a:solidFill>
                  <a:srgbClr val="FF00FF"/>
                </a:solidFill>
                <a:cs typeface="Times New Roman" panose="02020603050405020304" pitchFamily="18" charset="0"/>
                <a:sym typeface="Symbol" panose="05050102010706020507" pitchFamily="18" charset="2"/>
              </a:rPr>
              <a:t>our data</a:t>
            </a:r>
            <a:r>
              <a:rPr lang="en-US" altLang="en-US" sz="2400" dirty="0">
                <a:cs typeface="Times New Roman" panose="02020603050405020304" pitchFamily="18" charset="0"/>
                <a:sym typeface="Symbol" panose="05050102010706020507" pitchFamily="18" charset="2"/>
              </a:rPr>
              <a:t>. </a:t>
            </a:r>
          </a:p>
          <a:p>
            <a:pPr algn="ctr" defTabSz="685800" eaLnBrk="1" fontAlgn="auto" hangingPunct="1">
              <a:spcBef>
                <a:spcPct val="0"/>
              </a:spcBef>
              <a:spcAft>
                <a:spcPts val="0"/>
              </a:spcAft>
              <a:buNone/>
            </a:pPr>
            <a:r>
              <a:rPr lang="en-CA" altLang="en-US" sz="2400" dirty="0">
                <a:solidFill>
                  <a:srgbClr val="FF00FF"/>
                </a:solidFill>
                <a:sym typeface="Symbol" panose="05050102010706020507" pitchFamily="18" charset="2"/>
              </a:rPr>
              <a:t>0.6</a:t>
            </a:r>
            <a:r>
              <a:rPr lang="en-CA" altLang="en-US" sz="2400" dirty="0">
                <a:sym typeface="Symbol" panose="05050102010706020507" pitchFamily="18" charset="2"/>
              </a:rPr>
              <a:t> = </a:t>
            </a:r>
            <a:r>
              <a:rPr lang="en-CA" altLang="en-US" sz="2400" dirty="0" err="1">
                <a:sym typeface="Symbol" panose="05050102010706020507" pitchFamily="18" charset="2"/>
              </a:rPr>
              <a:t>ArgMax</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 </a:t>
            </a:r>
            <a:r>
              <a:rPr lang="en-CA" altLang="en-US" sz="2400" dirty="0" err="1">
                <a:sym typeface="Symbol" panose="05050102010706020507" pitchFamily="18" charset="2"/>
              </a:rPr>
              <a:t>Pr</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a:t>
            </a:r>
            <a:r>
              <a:rPr lang="en-CA" altLang="en-US" sz="2400" dirty="0">
                <a:solidFill>
                  <a:srgbClr val="FF00FF"/>
                </a:solidFill>
                <a:sym typeface="Symbol" panose="05050102010706020507" pitchFamily="18" charset="2"/>
              </a:rPr>
              <a:t>our data</a:t>
            </a:r>
            <a:r>
              <a:rPr lang="en-CA" altLang="en-US" sz="2400" dirty="0">
                <a:sym typeface="Symbol" panose="05050102010706020507" pitchFamily="18" charset="2"/>
              </a:rPr>
              <a:t>]</a:t>
            </a:r>
          </a:p>
          <a:p>
            <a:pPr algn="ctr" defTabSz="685800" eaLnBrk="1" fontAlgn="auto" hangingPunct="1">
              <a:spcBef>
                <a:spcPct val="0"/>
              </a:spcBef>
              <a:spcAft>
                <a:spcPts val="0"/>
              </a:spcAft>
              <a:buNone/>
            </a:pPr>
            <a:r>
              <a:rPr lang="en-US" sz="2400" b="1" dirty="0">
                <a:solidFill>
                  <a:schemeClr val="tx2"/>
                </a:solidFill>
                <a:effectLst>
                  <a:outerShdw blurRad="38100" dist="38100" dir="2700000" algn="tl">
                    <a:srgbClr val="000000"/>
                  </a:outerShdw>
                </a:effectLst>
              </a:rPr>
              <a:t>Maximum Likelihood Model</a:t>
            </a:r>
          </a:p>
        </p:txBody>
      </p:sp>
      <p:sp>
        <p:nvSpPr>
          <p:cNvPr id="645" name="AutoShape 35">
            <a:extLst>
              <a:ext uri="{FF2B5EF4-FFF2-40B4-BE49-F238E27FC236}">
                <a16:creationId xmlns:a16="http://schemas.microsoft.com/office/drawing/2014/main" id="{9EDECA02-3BA9-4BED-AF14-AF6F6CBA677D}"/>
              </a:ext>
            </a:extLst>
          </p:cNvPr>
          <p:cNvSpPr>
            <a:spLocks noChangeArrowheads="1"/>
          </p:cNvSpPr>
          <p:nvPr/>
        </p:nvSpPr>
        <p:spPr bwMode="auto">
          <a:xfrm>
            <a:off x="1219200" y="2310076"/>
            <a:ext cx="5465076" cy="1828800"/>
          </a:xfrm>
          <a:prstGeom prst="wedgeRoundRectCallout">
            <a:avLst>
              <a:gd name="adj1" fmla="val -52527"/>
              <a:gd name="adj2" fmla="val 39322"/>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When I first took Statistics,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hated it because it seemed so arbitrary.</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Now I see it can all be formally defined using this one simple concept. </a:t>
            </a:r>
          </a:p>
        </p:txBody>
      </p:sp>
      <p:sp>
        <p:nvSpPr>
          <p:cNvPr id="646" name="AutoShape 35">
            <a:extLst>
              <a:ext uri="{FF2B5EF4-FFF2-40B4-BE49-F238E27FC236}">
                <a16:creationId xmlns:a16="http://schemas.microsoft.com/office/drawing/2014/main" id="{C5FA1350-9CDC-420D-8621-14C3D0C6CCEB}"/>
              </a:ext>
            </a:extLst>
          </p:cNvPr>
          <p:cNvSpPr>
            <a:spLocks noChangeArrowheads="1"/>
          </p:cNvSpPr>
          <p:nvPr/>
        </p:nvSpPr>
        <p:spPr bwMode="auto">
          <a:xfrm>
            <a:off x="1219200" y="2304144"/>
            <a:ext cx="5514174" cy="2053756"/>
          </a:xfrm>
          <a:prstGeom prst="wedgeRoundRectCallout">
            <a:avLst>
              <a:gd name="adj1" fmla="val -52527"/>
              <a:gd name="adj2" fmla="val 39322"/>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is </a:t>
            </a:r>
            <a:r>
              <a:rPr kumimoji="0" lang="en-US" altLang="en-US" sz="2400" b="0" i="0" u="none" strike="noStrike" kern="1200" cap="none" spc="0" normalizeH="0" baseline="0" noProof="0" dirty="0">
                <a:ln>
                  <a:noFill/>
                </a:ln>
                <a:solidFill>
                  <a:schemeClr val="tx2"/>
                </a:solidFill>
                <a:effectLst/>
                <a:uLnTx/>
                <a:uFillTx/>
                <a:latin typeface="Times New Roman" pitchFamily="18" charset="0"/>
                <a:ea typeface="+mn-ea"/>
                <a:cs typeface="Arial" charset="0"/>
              </a:rPr>
              <a:t>machine learning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ctr" defTabSz="685800" rtl="0" eaLnBrk="1" fontAlgn="auto" latinLnBrk="0" hangingPunct="1">
              <a:lnSpc>
                <a:spcPct val="100000"/>
              </a:lnSpc>
              <a:spcBef>
                <a:spcPct val="0"/>
              </a:spcBef>
              <a:spcAft>
                <a:spcPts val="0"/>
              </a:spcAft>
              <a:buClrTx/>
              <a:buSzTx/>
              <a:buFontTx/>
              <a:buNone/>
              <a:tabLst/>
              <a:defRPr/>
            </a:pPr>
            <a:r>
              <a:rPr lang="en-US" altLang="en-US" sz="2400" noProof="0" dirty="0">
                <a:solidFill>
                  <a:srgbClr val="FFFFFF"/>
                </a:solidFill>
              </a:rPr>
              <a:t>We used training data to learn </a:t>
            </a:r>
            <a:br>
              <a:rPr lang="en-US" altLang="en-US" sz="2400" noProof="0" dirty="0">
                <a:solidFill>
                  <a:srgbClr val="FFFFFF"/>
                </a:solidFill>
              </a:rPr>
            </a:br>
            <a:r>
              <a:rPr lang="en-US" altLang="en-US" sz="2400" noProof="0" dirty="0">
                <a:solidFill>
                  <a:srgbClr val="FFFFFF"/>
                </a:solidFill>
              </a:rPr>
              <a:t>the pattern of the universe.</a:t>
            </a:r>
          </a:p>
          <a:p>
            <a:pPr marL="0" marR="0" lvl="0" indent="0" algn="ctr" defTabSz="685800" rtl="0" eaLnBrk="1" fontAlgn="auto" latinLnBrk="0" hangingPunct="1">
              <a:lnSpc>
                <a:spcPct val="100000"/>
              </a:lnSpc>
              <a:spcBef>
                <a:spcPct val="0"/>
              </a:spcBef>
              <a:spcAft>
                <a:spcPts val="0"/>
              </a:spcAft>
              <a:buClrTx/>
              <a:buSzTx/>
              <a:buFontTx/>
              <a:buNone/>
              <a:tabLst/>
              <a:defRPr/>
            </a:pPr>
            <a:r>
              <a:rPr lang="en-US" altLang="en-US" sz="2400" dirty="0">
                <a:solidFill>
                  <a:srgbClr val="FFFFFF"/>
                </a:solidFill>
              </a:rPr>
              <a:t>W</a:t>
            </a:r>
            <a:r>
              <a:rPr lang="en-US" altLang="en-US" sz="2400" noProof="0" dirty="0">
                <a:solidFill>
                  <a:srgbClr val="FFFFFF"/>
                </a:solidFill>
              </a:rPr>
              <a:t>e can now use this knowledge </a:t>
            </a:r>
            <a:br>
              <a:rPr lang="en-US" altLang="en-US" sz="2400" noProof="0" dirty="0">
                <a:solidFill>
                  <a:srgbClr val="FFFFFF"/>
                </a:solidFill>
              </a:rPr>
            </a:br>
            <a:r>
              <a:rPr lang="en-US" altLang="en-US" sz="2400" noProof="0" dirty="0">
                <a:solidFill>
                  <a:srgbClr val="FFFFFF"/>
                </a:solidFill>
              </a:rPr>
              <a:t>to make predictions about the future.</a:t>
            </a:r>
          </a:p>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8176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16"/>
                                        </p:tgtEl>
                                        <p:attrNameLst>
                                          <p:attrName>style.visibility</p:attrName>
                                        </p:attrNameLst>
                                      </p:cBhvr>
                                      <p:to>
                                        <p:strVal val="visible"/>
                                      </p:to>
                                    </p:set>
                                    <p:anim calcmode="lin" valueType="num">
                                      <p:cBhvr additive="base">
                                        <p:cTn id="15" dur="500" fill="hold"/>
                                        <p:tgtEl>
                                          <p:spTgt spid="1816"/>
                                        </p:tgtEl>
                                        <p:attrNameLst>
                                          <p:attrName>ppt_x</p:attrName>
                                        </p:attrNameLst>
                                      </p:cBhvr>
                                      <p:tavLst>
                                        <p:tav tm="0">
                                          <p:val>
                                            <p:strVal val="#ppt_x"/>
                                          </p:val>
                                        </p:tav>
                                        <p:tav tm="100000">
                                          <p:val>
                                            <p:strVal val="#ppt_x"/>
                                          </p:val>
                                        </p:tav>
                                      </p:tavLst>
                                    </p:anim>
                                    <p:anim calcmode="lin" valueType="num">
                                      <p:cBhvr additive="base">
                                        <p:cTn id="16" dur="500" fill="hold"/>
                                        <p:tgtEl>
                                          <p:spTgt spid="18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05"/>
                                        </p:tgtEl>
                                        <p:attrNameLst>
                                          <p:attrName>style.visibility</p:attrName>
                                        </p:attrNameLst>
                                      </p:cBhvr>
                                      <p:to>
                                        <p:strVal val="visible"/>
                                      </p:to>
                                    </p:set>
                                    <p:anim calcmode="lin" valueType="num">
                                      <p:cBhvr additive="base">
                                        <p:cTn id="25" dur="500" fill="hold"/>
                                        <p:tgtEl>
                                          <p:spTgt spid="1805"/>
                                        </p:tgtEl>
                                        <p:attrNameLst>
                                          <p:attrName>ppt_x</p:attrName>
                                        </p:attrNameLst>
                                      </p:cBhvr>
                                      <p:tavLst>
                                        <p:tav tm="0">
                                          <p:val>
                                            <p:strVal val="#ppt_x"/>
                                          </p:val>
                                        </p:tav>
                                        <p:tav tm="100000">
                                          <p:val>
                                            <p:strVal val="#ppt_x"/>
                                          </p:val>
                                        </p:tav>
                                      </p:tavLst>
                                    </p:anim>
                                    <p:anim calcmode="lin" valueType="num">
                                      <p:cBhvr additive="base">
                                        <p:cTn id="26" dur="500" fill="hold"/>
                                        <p:tgtEl>
                                          <p:spTgt spid="18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12"/>
                                        </p:tgtEl>
                                        <p:attrNameLst>
                                          <p:attrName>style.visibility</p:attrName>
                                        </p:attrNameLst>
                                      </p:cBhvr>
                                      <p:to>
                                        <p:strVal val="visible"/>
                                      </p:to>
                                    </p:set>
                                    <p:anim calcmode="lin" valueType="num">
                                      <p:cBhvr additive="base">
                                        <p:cTn id="31" dur="500" fill="hold"/>
                                        <p:tgtEl>
                                          <p:spTgt spid="1812"/>
                                        </p:tgtEl>
                                        <p:attrNameLst>
                                          <p:attrName>ppt_x</p:attrName>
                                        </p:attrNameLst>
                                      </p:cBhvr>
                                      <p:tavLst>
                                        <p:tav tm="0">
                                          <p:val>
                                            <p:strVal val="#ppt_x"/>
                                          </p:val>
                                        </p:tav>
                                        <p:tav tm="100000">
                                          <p:val>
                                            <p:strVal val="#ppt_x"/>
                                          </p:val>
                                        </p:tav>
                                      </p:tavLst>
                                    </p:anim>
                                    <p:anim calcmode="lin" valueType="num">
                                      <p:cBhvr additive="base">
                                        <p:cTn id="32" dur="500" fill="hold"/>
                                        <p:tgtEl>
                                          <p:spTgt spid="18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11"/>
                                        </p:tgtEl>
                                        <p:attrNameLst>
                                          <p:attrName>style.visibility</p:attrName>
                                        </p:attrNameLst>
                                      </p:cBhvr>
                                      <p:to>
                                        <p:strVal val="visible"/>
                                      </p:to>
                                    </p:set>
                                    <p:anim calcmode="lin" valueType="num">
                                      <p:cBhvr additive="base">
                                        <p:cTn id="37" dur="500" fill="hold"/>
                                        <p:tgtEl>
                                          <p:spTgt spid="1811"/>
                                        </p:tgtEl>
                                        <p:attrNameLst>
                                          <p:attrName>ppt_x</p:attrName>
                                        </p:attrNameLst>
                                      </p:cBhvr>
                                      <p:tavLst>
                                        <p:tav tm="0">
                                          <p:val>
                                            <p:strVal val="#ppt_x"/>
                                          </p:val>
                                        </p:tav>
                                        <p:tav tm="100000">
                                          <p:val>
                                            <p:strVal val="#ppt_x"/>
                                          </p:val>
                                        </p:tav>
                                      </p:tavLst>
                                    </p:anim>
                                    <p:anim calcmode="lin" valueType="num">
                                      <p:cBhvr additive="base">
                                        <p:cTn id="38" dur="500" fill="hold"/>
                                        <p:tgtEl>
                                          <p:spTgt spid="18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04"/>
                                        </p:tgtEl>
                                        <p:attrNameLst>
                                          <p:attrName>style.visibility</p:attrName>
                                        </p:attrNameLst>
                                      </p:cBhvr>
                                      <p:to>
                                        <p:strVal val="visible"/>
                                      </p:to>
                                    </p:set>
                                    <p:anim calcmode="lin" valueType="num">
                                      <p:cBhvr additive="base">
                                        <p:cTn id="43" dur="500" fill="hold"/>
                                        <p:tgtEl>
                                          <p:spTgt spid="1804"/>
                                        </p:tgtEl>
                                        <p:attrNameLst>
                                          <p:attrName>ppt_x</p:attrName>
                                        </p:attrNameLst>
                                      </p:cBhvr>
                                      <p:tavLst>
                                        <p:tav tm="0">
                                          <p:val>
                                            <p:strVal val="#ppt_x"/>
                                          </p:val>
                                        </p:tav>
                                        <p:tav tm="100000">
                                          <p:val>
                                            <p:strVal val="#ppt_x"/>
                                          </p:val>
                                        </p:tav>
                                      </p:tavLst>
                                    </p:anim>
                                    <p:anim calcmode="lin" valueType="num">
                                      <p:cBhvr additive="base">
                                        <p:cTn id="44" dur="500" fill="hold"/>
                                        <p:tgtEl>
                                          <p:spTgt spid="18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07"/>
                                        </p:tgtEl>
                                        <p:attrNameLst>
                                          <p:attrName>style.visibility</p:attrName>
                                        </p:attrNameLst>
                                      </p:cBhvr>
                                      <p:to>
                                        <p:strVal val="visible"/>
                                      </p:to>
                                    </p:set>
                                    <p:anim calcmode="lin" valueType="num">
                                      <p:cBhvr additive="base">
                                        <p:cTn id="49" dur="500" fill="hold"/>
                                        <p:tgtEl>
                                          <p:spTgt spid="1807"/>
                                        </p:tgtEl>
                                        <p:attrNameLst>
                                          <p:attrName>ppt_x</p:attrName>
                                        </p:attrNameLst>
                                      </p:cBhvr>
                                      <p:tavLst>
                                        <p:tav tm="0">
                                          <p:val>
                                            <p:strVal val="#ppt_x"/>
                                          </p:val>
                                        </p:tav>
                                        <p:tav tm="100000">
                                          <p:val>
                                            <p:strVal val="#ppt_x"/>
                                          </p:val>
                                        </p:tav>
                                      </p:tavLst>
                                    </p:anim>
                                    <p:anim calcmode="lin" valueType="num">
                                      <p:cBhvr additive="base">
                                        <p:cTn id="50" dur="500" fill="hold"/>
                                        <p:tgtEl>
                                          <p:spTgt spid="180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13"/>
                                        </p:tgtEl>
                                        <p:attrNameLst>
                                          <p:attrName>style.visibility</p:attrName>
                                        </p:attrNameLst>
                                      </p:cBhvr>
                                      <p:to>
                                        <p:strVal val="visible"/>
                                      </p:to>
                                    </p:set>
                                    <p:anim calcmode="lin" valueType="num">
                                      <p:cBhvr additive="base">
                                        <p:cTn id="55" dur="500" fill="hold"/>
                                        <p:tgtEl>
                                          <p:spTgt spid="1813"/>
                                        </p:tgtEl>
                                        <p:attrNameLst>
                                          <p:attrName>ppt_x</p:attrName>
                                        </p:attrNameLst>
                                      </p:cBhvr>
                                      <p:tavLst>
                                        <p:tav tm="0">
                                          <p:val>
                                            <p:strVal val="#ppt_x"/>
                                          </p:val>
                                        </p:tav>
                                        <p:tav tm="100000">
                                          <p:val>
                                            <p:strVal val="#ppt_x"/>
                                          </p:val>
                                        </p:tav>
                                      </p:tavLst>
                                    </p:anim>
                                    <p:anim calcmode="lin" valueType="num">
                                      <p:cBhvr additive="base">
                                        <p:cTn id="56" dur="500" fill="hold"/>
                                        <p:tgtEl>
                                          <p:spTgt spid="18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15"/>
                                        </p:tgtEl>
                                        <p:attrNameLst>
                                          <p:attrName>style.visibility</p:attrName>
                                        </p:attrNameLst>
                                      </p:cBhvr>
                                      <p:to>
                                        <p:strVal val="visible"/>
                                      </p:to>
                                    </p:set>
                                    <p:anim calcmode="lin" valueType="num">
                                      <p:cBhvr additive="base">
                                        <p:cTn id="61" dur="500" fill="hold"/>
                                        <p:tgtEl>
                                          <p:spTgt spid="1815"/>
                                        </p:tgtEl>
                                        <p:attrNameLst>
                                          <p:attrName>ppt_x</p:attrName>
                                        </p:attrNameLst>
                                      </p:cBhvr>
                                      <p:tavLst>
                                        <p:tav tm="0">
                                          <p:val>
                                            <p:strVal val="#ppt_x"/>
                                          </p:val>
                                        </p:tav>
                                        <p:tav tm="100000">
                                          <p:val>
                                            <p:strVal val="#ppt_x"/>
                                          </p:val>
                                        </p:tav>
                                      </p:tavLst>
                                    </p:anim>
                                    <p:anim calcmode="lin" valueType="num">
                                      <p:cBhvr additive="base">
                                        <p:cTn id="62" dur="500" fill="hold"/>
                                        <p:tgtEl>
                                          <p:spTgt spid="18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09"/>
                                        </p:tgtEl>
                                        <p:attrNameLst>
                                          <p:attrName>style.visibility</p:attrName>
                                        </p:attrNameLst>
                                      </p:cBhvr>
                                      <p:to>
                                        <p:strVal val="visible"/>
                                      </p:to>
                                    </p:set>
                                    <p:anim calcmode="lin" valueType="num">
                                      <p:cBhvr additive="base">
                                        <p:cTn id="67" dur="500" fill="hold"/>
                                        <p:tgtEl>
                                          <p:spTgt spid="1809"/>
                                        </p:tgtEl>
                                        <p:attrNameLst>
                                          <p:attrName>ppt_x</p:attrName>
                                        </p:attrNameLst>
                                      </p:cBhvr>
                                      <p:tavLst>
                                        <p:tav tm="0">
                                          <p:val>
                                            <p:strVal val="#ppt_x"/>
                                          </p:val>
                                        </p:tav>
                                        <p:tav tm="100000">
                                          <p:val>
                                            <p:strVal val="#ppt_x"/>
                                          </p:val>
                                        </p:tav>
                                      </p:tavLst>
                                    </p:anim>
                                    <p:anim calcmode="lin" valueType="num">
                                      <p:cBhvr additive="base">
                                        <p:cTn id="68" dur="500" fill="hold"/>
                                        <p:tgtEl>
                                          <p:spTgt spid="180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10"/>
                                        </p:tgtEl>
                                        <p:attrNameLst>
                                          <p:attrName>style.visibility</p:attrName>
                                        </p:attrNameLst>
                                      </p:cBhvr>
                                      <p:to>
                                        <p:strVal val="visible"/>
                                      </p:to>
                                    </p:set>
                                    <p:anim calcmode="lin" valueType="num">
                                      <p:cBhvr additive="base">
                                        <p:cTn id="73" dur="500" fill="hold"/>
                                        <p:tgtEl>
                                          <p:spTgt spid="1810"/>
                                        </p:tgtEl>
                                        <p:attrNameLst>
                                          <p:attrName>ppt_x</p:attrName>
                                        </p:attrNameLst>
                                      </p:cBhvr>
                                      <p:tavLst>
                                        <p:tav tm="0">
                                          <p:val>
                                            <p:strVal val="#ppt_x"/>
                                          </p:val>
                                        </p:tav>
                                        <p:tav tm="100000">
                                          <p:val>
                                            <p:strVal val="#ppt_x"/>
                                          </p:val>
                                        </p:tav>
                                      </p:tavLst>
                                    </p:anim>
                                    <p:anim calcmode="lin" valueType="num">
                                      <p:cBhvr additive="base">
                                        <p:cTn id="74" dur="500" fill="hold"/>
                                        <p:tgtEl>
                                          <p:spTgt spid="18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14"/>
                                        </p:tgtEl>
                                        <p:attrNameLst>
                                          <p:attrName>style.visibility</p:attrName>
                                        </p:attrNameLst>
                                      </p:cBhvr>
                                      <p:to>
                                        <p:strVal val="visible"/>
                                      </p:to>
                                    </p:set>
                                    <p:anim calcmode="lin" valueType="num">
                                      <p:cBhvr additive="base">
                                        <p:cTn id="79" dur="500" fill="hold"/>
                                        <p:tgtEl>
                                          <p:spTgt spid="1814"/>
                                        </p:tgtEl>
                                        <p:attrNameLst>
                                          <p:attrName>ppt_x</p:attrName>
                                        </p:attrNameLst>
                                      </p:cBhvr>
                                      <p:tavLst>
                                        <p:tav tm="0">
                                          <p:val>
                                            <p:strVal val="#ppt_x"/>
                                          </p:val>
                                        </p:tav>
                                        <p:tav tm="100000">
                                          <p:val>
                                            <p:strVal val="#ppt_x"/>
                                          </p:val>
                                        </p:tav>
                                      </p:tavLst>
                                    </p:anim>
                                    <p:anim calcmode="lin" valueType="num">
                                      <p:cBhvr additive="base">
                                        <p:cTn id="80" dur="500" fill="hold"/>
                                        <p:tgtEl>
                                          <p:spTgt spid="18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08"/>
                                        </p:tgtEl>
                                        <p:attrNameLst>
                                          <p:attrName>style.visibility</p:attrName>
                                        </p:attrNameLst>
                                      </p:cBhvr>
                                      <p:to>
                                        <p:strVal val="visible"/>
                                      </p:to>
                                    </p:set>
                                    <p:anim calcmode="lin" valueType="num">
                                      <p:cBhvr additive="base">
                                        <p:cTn id="85" dur="500" fill="hold"/>
                                        <p:tgtEl>
                                          <p:spTgt spid="1808"/>
                                        </p:tgtEl>
                                        <p:attrNameLst>
                                          <p:attrName>ppt_x</p:attrName>
                                        </p:attrNameLst>
                                      </p:cBhvr>
                                      <p:tavLst>
                                        <p:tav tm="0">
                                          <p:val>
                                            <p:strVal val="#ppt_x"/>
                                          </p:val>
                                        </p:tav>
                                        <p:tav tm="100000">
                                          <p:val>
                                            <p:strVal val="#ppt_x"/>
                                          </p:val>
                                        </p:tav>
                                      </p:tavLst>
                                    </p:anim>
                                    <p:anim calcmode="lin" valueType="num">
                                      <p:cBhvr additive="base">
                                        <p:cTn id="86" dur="500" fill="hold"/>
                                        <p:tgtEl>
                                          <p:spTgt spid="180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06"/>
                                        </p:tgtEl>
                                        <p:attrNameLst>
                                          <p:attrName>style.visibility</p:attrName>
                                        </p:attrNameLst>
                                      </p:cBhvr>
                                      <p:to>
                                        <p:strVal val="visible"/>
                                      </p:to>
                                    </p:set>
                                    <p:anim calcmode="lin" valueType="num">
                                      <p:cBhvr additive="base">
                                        <p:cTn id="91" dur="500" fill="hold"/>
                                        <p:tgtEl>
                                          <p:spTgt spid="1806"/>
                                        </p:tgtEl>
                                        <p:attrNameLst>
                                          <p:attrName>ppt_x</p:attrName>
                                        </p:attrNameLst>
                                      </p:cBhvr>
                                      <p:tavLst>
                                        <p:tav tm="0">
                                          <p:val>
                                            <p:strVal val="#ppt_x"/>
                                          </p:val>
                                        </p:tav>
                                        <p:tav tm="100000">
                                          <p:val>
                                            <p:strVal val="#ppt_x"/>
                                          </p:val>
                                        </p:tav>
                                      </p:tavLst>
                                    </p:anim>
                                    <p:anim calcmode="lin" valueType="num">
                                      <p:cBhvr additive="base">
                                        <p:cTn id="92" dur="500" fill="hold"/>
                                        <p:tgtEl>
                                          <p:spTgt spid="180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xEl>
                                              <p:pRg st="1" end="1"/>
                                            </p:txEl>
                                          </p:spTgt>
                                        </p:tgtEl>
                                        <p:attrNameLst>
                                          <p:attrName>style.visibility</p:attrName>
                                        </p:attrNameLst>
                                      </p:cBhvr>
                                      <p:to>
                                        <p:strVal val="visible"/>
                                      </p:to>
                                    </p:set>
                                    <p:anim calcmode="lin" valueType="num">
                                      <p:cBhvr additive="base">
                                        <p:cTn id="10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3">
                                            <p:txEl>
                                              <p:pRg st="3" end="3"/>
                                            </p:txEl>
                                          </p:spTgt>
                                        </p:tgtEl>
                                        <p:attrNameLst>
                                          <p:attrName>style.visibility</p:attrName>
                                        </p:attrNameLst>
                                      </p:cBhvr>
                                      <p:to>
                                        <p:strVal val="visible"/>
                                      </p:to>
                                    </p:set>
                                    <p:anim calcmode="lin" valueType="num">
                                      <p:cBhvr additive="base">
                                        <p:cTn id="10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3">
                                            <p:txEl>
                                              <p:pRg st="4" end="4"/>
                                            </p:txEl>
                                          </p:spTgt>
                                        </p:tgtEl>
                                        <p:attrNameLst>
                                          <p:attrName>style.visibility</p:attrName>
                                        </p:attrNameLst>
                                      </p:cBhvr>
                                      <p:to>
                                        <p:strVal val="visible"/>
                                      </p:to>
                                    </p:set>
                                    <p:anim calcmode="lin" valueType="num">
                                      <p:cBhvr additive="base">
                                        <p:cTn id="11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3">
                                            <p:txEl>
                                              <p:pRg st="5" end="5"/>
                                            </p:txEl>
                                          </p:spTgt>
                                        </p:tgtEl>
                                        <p:attrNameLst>
                                          <p:attrName>style.visibility</p:attrName>
                                        </p:attrNameLst>
                                      </p:cBhvr>
                                      <p:to>
                                        <p:strVal val="visible"/>
                                      </p:to>
                                    </p:set>
                                    <p:anim calcmode="lin" valueType="num">
                                      <p:cBhvr additive="base">
                                        <p:cTn id="11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050"/>
                                        </p:tgtEl>
                                        <p:attrNameLst>
                                          <p:attrName>style.visibility</p:attrName>
                                        </p:attrNameLst>
                                      </p:cBhvr>
                                      <p:to>
                                        <p:strVal val="visible"/>
                                      </p:to>
                                    </p:set>
                                    <p:anim calcmode="lin" valueType="num">
                                      <p:cBhvr additive="base">
                                        <p:cTn id="121" dur="500" fill="hold"/>
                                        <p:tgtEl>
                                          <p:spTgt spid="2050"/>
                                        </p:tgtEl>
                                        <p:attrNameLst>
                                          <p:attrName>ppt_x</p:attrName>
                                        </p:attrNameLst>
                                      </p:cBhvr>
                                      <p:tavLst>
                                        <p:tav tm="0">
                                          <p:val>
                                            <p:strVal val="#ppt_x"/>
                                          </p:val>
                                        </p:tav>
                                        <p:tav tm="100000">
                                          <p:val>
                                            <p:strVal val="#ppt_x"/>
                                          </p:val>
                                        </p:tav>
                                      </p:tavLst>
                                    </p:anim>
                                    <p:anim calcmode="lin" valueType="num">
                                      <p:cBhvr additive="base">
                                        <p:cTn id="1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598"/>
                                        </p:tgtEl>
                                        <p:attrNameLst>
                                          <p:attrName>style.visibility</p:attrName>
                                        </p:attrNameLst>
                                      </p:cBhvr>
                                      <p:to>
                                        <p:strVal val="visible"/>
                                      </p:to>
                                    </p:set>
                                    <p:anim calcmode="lin" valueType="num">
                                      <p:cBhvr additive="base">
                                        <p:cTn id="127" dur="500" fill="hold"/>
                                        <p:tgtEl>
                                          <p:spTgt spid="598"/>
                                        </p:tgtEl>
                                        <p:attrNameLst>
                                          <p:attrName>ppt_x</p:attrName>
                                        </p:attrNameLst>
                                      </p:cBhvr>
                                      <p:tavLst>
                                        <p:tav tm="0">
                                          <p:val>
                                            <p:strVal val="0-#ppt_w/2"/>
                                          </p:val>
                                        </p:tav>
                                        <p:tav tm="100000">
                                          <p:val>
                                            <p:strVal val="#ppt_x"/>
                                          </p:val>
                                        </p:tav>
                                      </p:tavLst>
                                    </p:anim>
                                    <p:anim calcmode="lin" valueType="num">
                                      <p:cBhvr additive="base">
                                        <p:cTn id="128" dur="500" fill="hold"/>
                                        <p:tgtEl>
                                          <p:spTgt spid="598"/>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631"/>
                                        </p:tgtEl>
                                        <p:attrNameLst>
                                          <p:attrName>style.visibility</p:attrName>
                                        </p:attrNameLst>
                                      </p:cBhvr>
                                      <p:to>
                                        <p:strVal val="visible"/>
                                      </p:to>
                                    </p:set>
                                    <p:anim calcmode="lin" valueType="num">
                                      <p:cBhvr additive="base">
                                        <p:cTn id="131" dur="500" fill="hold"/>
                                        <p:tgtEl>
                                          <p:spTgt spid="631"/>
                                        </p:tgtEl>
                                        <p:attrNameLst>
                                          <p:attrName>ppt_x</p:attrName>
                                        </p:attrNameLst>
                                      </p:cBhvr>
                                      <p:tavLst>
                                        <p:tav tm="0">
                                          <p:val>
                                            <p:strVal val="0-#ppt_w/2"/>
                                          </p:val>
                                        </p:tav>
                                        <p:tav tm="100000">
                                          <p:val>
                                            <p:strVal val="#ppt_x"/>
                                          </p:val>
                                        </p:tav>
                                      </p:tavLst>
                                    </p:anim>
                                    <p:anim calcmode="lin" valueType="num">
                                      <p:cBhvr additive="base">
                                        <p:cTn id="132" dur="500" fill="hold"/>
                                        <p:tgtEl>
                                          <p:spTgt spid="631"/>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631">
                                            <p:txEl>
                                              <p:pRg st="0" end="0"/>
                                            </p:txEl>
                                          </p:spTgt>
                                        </p:tgtEl>
                                        <p:attrNameLst>
                                          <p:attrName>style.visibility</p:attrName>
                                        </p:attrNameLst>
                                      </p:cBhvr>
                                      <p:to>
                                        <p:strVal val="visible"/>
                                      </p:to>
                                    </p:set>
                                    <p:anim calcmode="lin" valueType="num">
                                      <p:cBhvr additive="base">
                                        <p:cTn id="135" dur="500" fill="hold"/>
                                        <p:tgtEl>
                                          <p:spTgt spid="631">
                                            <p:txEl>
                                              <p:pRg st="0" end="0"/>
                                            </p:txEl>
                                          </p:spTgt>
                                        </p:tgtEl>
                                        <p:attrNameLst>
                                          <p:attrName>ppt_x</p:attrName>
                                        </p:attrNameLst>
                                      </p:cBhvr>
                                      <p:tavLst>
                                        <p:tav tm="0">
                                          <p:val>
                                            <p:strVal val="0-#ppt_w/2"/>
                                          </p:val>
                                        </p:tav>
                                        <p:tav tm="100000">
                                          <p:val>
                                            <p:strVal val="#ppt_x"/>
                                          </p:val>
                                        </p:tav>
                                      </p:tavLst>
                                    </p:anim>
                                    <p:anim calcmode="lin" valueType="num">
                                      <p:cBhvr additive="base">
                                        <p:cTn id="136" dur="500" fill="hold"/>
                                        <p:tgtEl>
                                          <p:spTgt spid="6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nodeType="clickEffect">
                                  <p:stCondLst>
                                    <p:cond delay="0"/>
                                  </p:stCondLst>
                                  <p:childTnLst>
                                    <p:set>
                                      <p:cBhvr>
                                        <p:cTn id="140" dur="1" fill="hold">
                                          <p:stCondLst>
                                            <p:cond delay="0"/>
                                          </p:stCondLst>
                                        </p:cTn>
                                        <p:tgtEl>
                                          <p:spTgt spid="631">
                                            <p:txEl>
                                              <p:pRg st="1" end="1"/>
                                            </p:txEl>
                                          </p:spTgt>
                                        </p:tgtEl>
                                        <p:attrNameLst>
                                          <p:attrName>style.visibility</p:attrName>
                                        </p:attrNameLst>
                                      </p:cBhvr>
                                      <p:to>
                                        <p:strVal val="visible"/>
                                      </p:to>
                                    </p:set>
                                    <p:anim calcmode="lin" valueType="num">
                                      <p:cBhvr additive="base">
                                        <p:cTn id="141" dur="500" fill="hold"/>
                                        <p:tgtEl>
                                          <p:spTgt spid="631">
                                            <p:txEl>
                                              <p:pRg st="1" end="1"/>
                                            </p:txEl>
                                          </p:spTgt>
                                        </p:tgtEl>
                                        <p:attrNameLst>
                                          <p:attrName>ppt_x</p:attrName>
                                        </p:attrNameLst>
                                      </p:cBhvr>
                                      <p:tavLst>
                                        <p:tav tm="0">
                                          <p:val>
                                            <p:strVal val="0-#ppt_w/2"/>
                                          </p:val>
                                        </p:tav>
                                        <p:tav tm="100000">
                                          <p:val>
                                            <p:strVal val="#ppt_x"/>
                                          </p:val>
                                        </p:tav>
                                      </p:tavLst>
                                    </p:anim>
                                    <p:anim calcmode="lin" valueType="num">
                                      <p:cBhvr additive="base">
                                        <p:cTn id="142" dur="500" fill="hold"/>
                                        <p:tgtEl>
                                          <p:spTgt spid="6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nodeType="clickEffect">
                                  <p:stCondLst>
                                    <p:cond delay="0"/>
                                  </p:stCondLst>
                                  <p:childTnLst>
                                    <p:set>
                                      <p:cBhvr>
                                        <p:cTn id="146" dur="1" fill="hold">
                                          <p:stCondLst>
                                            <p:cond delay="0"/>
                                          </p:stCondLst>
                                        </p:cTn>
                                        <p:tgtEl>
                                          <p:spTgt spid="631">
                                            <p:txEl>
                                              <p:pRg st="2" end="2"/>
                                            </p:txEl>
                                          </p:spTgt>
                                        </p:tgtEl>
                                        <p:attrNameLst>
                                          <p:attrName>style.visibility</p:attrName>
                                        </p:attrNameLst>
                                      </p:cBhvr>
                                      <p:to>
                                        <p:strVal val="visible"/>
                                      </p:to>
                                    </p:set>
                                    <p:anim calcmode="lin" valueType="num">
                                      <p:cBhvr additive="base">
                                        <p:cTn id="147" dur="500" fill="hold"/>
                                        <p:tgtEl>
                                          <p:spTgt spid="631">
                                            <p:txEl>
                                              <p:pRg st="2" end="2"/>
                                            </p:txEl>
                                          </p:spTgt>
                                        </p:tgtEl>
                                        <p:attrNameLst>
                                          <p:attrName>ppt_x</p:attrName>
                                        </p:attrNameLst>
                                      </p:cBhvr>
                                      <p:tavLst>
                                        <p:tav tm="0">
                                          <p:val>
                                            <p:strVal val="0-#ppt_w/2"/>
                                          </p:val>
                                        </p:tav>
                                        <p:tav tm="100000">
                                          <p:val>
                                            <p:strVal val="#ppt_x"/>
                                          </p:val>
                                        </p:tav>
                                      </p:tavLst>
                                    </p:anim>
                                    <p:anim calcmode="lin" valueType="num">
                                      <p:cBhvr additive="base">
                                        <p:cTn id="148" dur="500" fill="hold"/>
                                        <p:tgtEl>
                                          <p:spTgt spid="6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8" fill="hold" nodeType="clickEffect">
                                  <p:stCondLst>
                                    <p:cond delay="0"/>
                                  </p:stCondLst>
                                  <p:childTnLst>
                                    <p:set>
                                      <p:cBhvr>
                                        <p:cTn id="152" dur="1" fill="hold">
                                          <p:stCondLst>
                                            <p:cond delay="0"/>
                                          </p:stCondLst>
                                        </p:cTn>
                                        <p:tgtEl>
                                          <p:spTgt spid="631">
                                            <p:txEl>
                                              <p:pRg st="3" end="3"/>
                                            </p:txEl>
                                          </p:spTgt>
                                        </p:tgtEl>
                                        <p:attrNameLst>
                                          <p:attrName>style.visibility</p:attrName>
                                        </p:attrNameLst>
                                      </p:cBhvr>
                                      <p:to>
                                        <p:strVal val="visible"/>
                                      </p:to>
                                    </p:set>
                                    <p:anim calcmode="lin" valueType="num">
                                      <p:cBhvr additive="base">
                                        <p:cTn id="153" dur="500" fill="hold"/>
                                        <p:tgtEl>
                                          <p:spTgt spid="631">
                                            <p:txEl>
                                              <p:pRg st="3" end="3"/>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6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8" fill="hold" nodeType="clickEffect">
                                  <p:stCondLst>
                                    <p:cond delay="0"/>
                                  </p:stCondLst>
                                  <p:childTnLst>
                                    <p:set>
                                      <p:cBhvr>
                                        <p:cTn id="158" dur="1" fill="hold">
                                          <p:stCondLst>
                                            <p:cond delay="0"/>
                                          </p:stCondLst>
                                        </p:cTn>
                                        <p:tgtEl>
                                          <p:spTgt spid="631">
                                            <p:txEl>
                                              <p:pRg st="4" end="4"/>
                                            </p:txEl>
                                          </p:spTgt>
                                        </p:tgtEl>
                                        <p:attrNameLst>
                                          <p:attrName>style.visibility</p:attrName>
                                        </p:attrNameLst>
                                      </p:cBhvr>
                                      <p:to>
                                        <p:strVal val="visible"/>
                                      </p:to>
                                    </p:set>
                                    <p:anim calcmode="lin" valueType="num">
                                      <p:cBhvr additive="base">
                                        <p:cTn id="159" dur="500" fill="hold"/>
                                        <p:tgtEl>
                                          <p:spTgt spid="631">
                                            <p:txEl>
                                              <p:pRg st="4" end="4"/>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6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645"/>
                                        </p:tgtEl>
                                        <p:attrNameLst>
                                          <p:attrName>style.visibility</p:attrName>
                                        </p:attrNameLst>
                                      </p:cBhvr>
                                      <p:to>
                                        <p:strVal val="visible"/>
                                      </p:to>
                                    </p:set>
                                    <p:anim calcmode="lin" valueType="num">
                                      <p:cBhvr additive="base">
                                        <p:cTn id="165" dur="500" fill="hold"/>
                                        <p:tgtEl>
                                          <p:spTgt spid="645"/>
                                        </p:tgtEl>
                                        <p:attrNameLst>
                                          <p:attrName>ppt_x</p:attrName>
                                        </p:attrNameLst>
                                      </p:cBhvr>
                                      <p:tavLst>
                                        <p:tav tm="0">
                                          <p:val>
                                            <p:strVal val="0-#ppt_w/2"/>
                                          </p:val>
                                        </p:tav>
                                        <p:tav tm="100000">
                                          <p:val>
                                            <p:strVal val="#ppt_x"/>
                                          </p:val>
                                        </p:tav>
                                      </p:tavLst>
                                    </p:anim>
                                    <p:anim calcmode="lin" valueType="num">
                                      <p:cBhvr additive="base">
                                        <p:cTn id="166" dur="500" fill="hold"/>
                                        <p:tgtEl>
                                          <p:spTgt spid="645"/>
                                        </p:tgtEl>
                                        <p:attrNameLst>
                                          <p:attrName>ppt_y</p:attrName>
                                        </p:attrNameLst>
                                      </p:cBhvr>
                                      <p:tavLst>
                                        <p:tav tm="0">
                                          <p:val>
                                            <p:strVal val="#ppt_y"/>
                                          </p:val>
                                        </p:tav>
                                        <p:tav tm="100000">
                                          <p:val>
                                            <p:strVal val="#ppt_y"/>
                                          </p:val>
                                        </p:tav>
                                      </p:tavLst>
                                    </p:anim>
                                  </p:childTnLst>
                                </p:cTn>
                              </p:par>
                              <p:par>
                                <p:cTn id="167" presetID="2" presetClass="entr" presetSubtype="8" fill="hold" nodeType="withEffect">
                                  <p:stCondLst>
                                    <p:cond delay="0"/>
                                  </p:stCondLst>
                                  <p:childTnLst>
                                    <p:set>
                                      <p:cBhvr>
                                        <p:cTn id="168" dur="1" fill="hold">
                                          <p:stCondLst>
                                            <p:cond delay="0"/>
                                          </p:stCondLst>
                                        </p:cTn>
                                        <p:tgtEl>
                                          <p:spTgt spid="645">
                                            <p:txEl>
                                              <p:pRg st="0" end="0"/>
                                            </p:txEl>
                                          </p:spTgt>
                                        </p:tgtEl>
                                        <p:attrNameLst>
                                          <p:attrName>style.visibility</p:attrName>
                                        </p:attrNameLst>
                                      </p:cBhvr>
                                      <p:to>
                                        <p:strVal val="visible"/>
                                      </p:to>
                                    </p:set>
                                    <p:anim calcmode="lin" valueType="num">
                                      <p:cBhvr additive="base">
                                        <p:cTn id="169" dur="500" fill="hold"/>
                                        <p:tgtEl>
                                          <p:spTgt spid="645">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6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nodeType="clickEffect">
                                  <p:stCondLst>
                                    <p:cond delay="0"/>
                                  </p:stCondLst>
                                  <p:childTnLst>
                                    <p:set>
                                      <p:cBhvr>
                                        <p:cTn id="174" dur="1" fill="hold">
                                          <p:stCondLst>
                                            <p:cond delay="0"/>
                                          </p:stCondLst>
                                        </p:cTn>
                                        <p:tgtEl>
                                          <p:spTgt spid="645">
                                            <p:txEl>
                                              <p:pRg st="1" end="1"/>
                                            </p:txEl>
                                          </p:spTgt>
                                        </p:tgtEl>
                                        <p:attrNameLst>
                                          <p:attrName>style.visibility</p:attrName>
                                        </p:attrNameLst>
                                      </p:cBhvr>
                                      <p:to>
                                        <p:strVal val="visible"/>
                                      </p:to>
                                    </p:set>
                                    <p:anim calcmode="lin" valueType="num">
                                      <p:cBhvr additive="base">
                                        <p:cTn id="175" dur="500" fill="hold"/>
                                        <p:tgtEl>
                                          <p:spTgt spid="645">
                                            <p:txEl>
                                              <p:pRg st="1" end="1"/>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6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646"/>
                                        </p:tgtEl>
                                        <p:attrNameLst>
                                          <p:attrName>style.visibility</p:attrName>
                                        </p:attrNameLst>
                                      </p:cBhvr>
                                      <p:to>
                                        <p:strVal val="visible"/>
                                      </p:to>
                                    </p:set>
                                    <p:anim calcmode="lin" valueType="num">
                                      <p:cBhvr additive="base">
                                        <p:cTn id="181" dur="500" fill="hold"/>
                                        <p:tgtEl>
                                          <p:spTgt spid="646"/>
                                        </p:tgtEl>
                                        <p:attrNameLst>
                                          <p:attrName>ppt_x</p:attrName>
                                        </p:attrNameLst>
                                      </p:cBhvr>
                                      <p:tavLst>
                                        <p:tav tm="0">
                                          <p:val>
                                            <p:strVal val="0-#ppt_w/2"/>
                                          </p:val>
                                        </p:tav>
                                        <p:tav tm="100000">
                                          <p:val>
                                            <p:strVal val="#ppt_x"/>
                                          </p:val>
                                        </p:tav>
                                      </p:tavLst>
                                    </p:anim>
                                    <p:anim calcmode="lin" valueType="num">
                                      <p:cBhvr additive="base">
                                        <p:cTn id="182" dur="500" fill="hold"/>
                                        <p:tgtEl>
                                          <p:spTgt spid="646"/>
                                        </p:tgtEl>
                                        <p:attrNameLst>
                                          <p:attrName>ppt_y</p:attrName>
                                        </p:attrNameLst>
                                      </p:cBhvr>
                                      <p:tavLst>
                                        <p:tav tm="0">
                                          <p:val>
                                            <p:strVal val="#ppt_y"/>
                                          </p:val>
                                        </p:tav>
                                        <p:tav tm="100000">
                                          <p:val>
                                            <p:strVal val="#ppt_y"/>
                                          </p:val>
                                        </p:tav>
                                      </p:tavLst>
                                    </p:anim>
                                  </p:childTnLst>
                                </p:cTn>
                              </p:par>
                              <p:par>
                                <p:cTn id="183" presetID="2" presetClass="entr" presetSubtype="8" fill="hold" nodeType="withEffect">
                                  <p:stCondLst>
                                    <p:cond delay="0"/>
                                  </p:stCondLst>
                                  <p:childTnLst>
                                    <p:set>
                                      <p:cBhvr>
                                        <p:cTn id="184" dur="1" fill="hold">
                                          <p:stCondLst>
                                            <p:cond delay="0"/>
                                          </p:stCondLst>
                                        </p:cTn>
                                        <p:tgtEl>
                                          <p:spTgt spid="646">
                                            <p:txEl>
                                              <p:pRg st="0" end="0"/>
                                            </p:txEl>
                                          </p:spTgt>
                                        </p:tgtEl>
                                        <p:attrNameLst>
                                          <p:attrName>style.visibility</p:attrName>
                                        </p:attrNameLst>
                                      </p:cBhvr>
                                      <p:to>
                                        <p:strVal val="visible"/>
                                      </p:to>
                                    </p:set>
                                    <p:anim calcmode="lin" valueType="num">
                                      <p:cBhvr additive="base">
                                        <p:cTn id="185" dur="500" fill="hold"/>
                                        <p:tgtEl>
                                          <p:spTgt spid="646">
                                            <p:txEl>
                                              <p:pRg st="0" end="0"/>
                                            </p:txEl>
                                          </p:spTgt>
                                        </p:tgtEl>
                                        <p:attrNameLst>
                                          <p:attrName>ppt_x</p:attrName>
                                        </p:attrNameLst>
                                      </p:cBhvr>
                                      <p:tavLst>
                                        <p:tav tm="0">
                                          <p:val>
                                            <p:strVal val="0-#ppt_w/2"/>
                                          </p:val>
                                        </p:tav>
                                        <p:tav tm="100000">
                                          <p:val>
                                            <p:strVal val="#ppt_x"/>
                                          </p:val>
                                        </p:tav>
                                      </p:tavLst>
                                    </p:anim>
                                    <p:anim calcmode="lin" valueType="num">
                                      <p:cBhvr additive="base">
                                        <p:cTn id="186" dur="500" fill="hold"/>
                                        <p:tgtEl>
                                          <p:spTgt spid="6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8" fill="hold" nodeType="clickEffect">
                                  <p:stCondLst>
                                    <p:cond delay="0"/>
                                  </p:stCondLst>
                                  <p:childTnLst>
                                    <p:set>
                                      <p:cBhvr>
                                        <p:cTn id="190" dur="1" fill="hold">
                                          <p:stCondLst>
                                            <p:cond delay="0"/>
                                          </p:stCondLst>
                                        </p:cTn>
                                        <p:tgtEl>
                                          <p:spTgt spid="646">
                                            <p:txEl>
                                              <p:pRg st="1" end="1"/>
                                            </p:txEl>
                                          </p:spTgt>
                                        </p:tgtEl>
                                        <p:attrNameLst>
                                          <p:attrName>style.visibility</p:attrName>
                                        </p:attrNameLst>
                                      </p:cBhvr>
                                      <p:to>
                                        <p:strVal val="visible"/>
                                      </p:to>
                                    </p:set>
                                    <p:anim calcmode="lin" valueType="num">
                                      <p:cBhvr additive="base">
                                        <p:cTn id="191" dur="500" fill="hold"/>
                                        <p:tgtEl>
                                          <p:spTgt spid="646">
                                            <p:txEl>
                                              <p:pRg st="1" end="1"/>
                                            </p:txEl>
                                          </p:spTgt>
                                        </p:tgtEl>
                                        <p:attrNameLst>
                                          <p:attrName>ppt_x</p:attrName>
                                        </p:attrNameLst>
                                      </p:cBhvr>
                                      <p:tavLst>
                                        <p:tav tm="0">
                                          <p:val>
                                            <p:strVal val="0-#ppt_w/2"/>
                                          </p:val>
                                        </p:tav>
                                        <p:tav tm="100000">
                                          <p:val>
                                            <p:strVal val="#ppt_x"/>
                                          </p:val>
                                        </p:tav>
                                      </p:tavLst>
                                    </p:anim>
                                    <p:anim calcmode="lin" valueType="num">
                                      <p:cBhvr additive="base">
                                        <p:cTn id="192" dur="500" fill="hold"/>
                                        <p:tgtEl>
                                          <p:spTgt spid="6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8" fill="hold" nodeType="clickEffect">
                                  <p:stCondLst>
                                    <p:cond delay="0"/>
                                  </p:stCondLst>
                                  <p:childTnLst>
                                    <p:set>
                                      <p:cBhvr>
                                        <p:cTn id="196" dur="1" fill="hold">
                                          <p:stCondLst>
                                            <p:cond delay="0"/>
                                          </p:stCondLst>
                                        </p:cTn>
                                        <p:tgtEl>
                                          <p:spTgt spid="646">
                                            <p:txEl>
                                              <p:pRg st="2" end="2"/>
                                            </p:txEl>
                                          </p:spTgt>
                                        </p:tgtEl>
                                        <p:attrNameLst>
                                          <p:attrName>style.visibility</p:attrName>
                                        </p:attrNameLst>
                                      </p:cBhvr>
                                      <p:to>
                                        <p:strVal val="visible"/>
                                      </p:to>
                                    </p:set>
                                    <p:anim calcmode="lin" valueType="num">
                                      <p:cBhvr additive="base">
                                        <p:cTn id="197" dur="500" fill="hold"/>
                                        <p:tgtEl>
                                          <p:spTgt spid="646">
                                            <p:txEl>
                                              <p:pRg st="2" end="2"/>
                                            </p:txEl>
                                          </p:spTgt>
                                        </p:tgtEl>
                                        <p:attrNameLst>
                                          <p:attrName>ppt_x</p:attrName>
                                        </p:attrNameLst>
                                      </p:cBhvr>
                                      <p:tavLst>
                                        <p:tav tm="0">
                                          <p:val>
                                            <p:strVal val="0-#ppt_w/2"/>
                                          </p:val>
                                        </p:tav>
                                        <p:tav tm="100000">
                                          <p:val>
                                            <p:strVal val="#ppt_x"/>
                                          </p:val>
                                        </p:tav>
                                      </p:tavLst>
                                    </p:anim>
                                    <p:anim calcmode="lin" valueType="num">
                                      <p:cBhvr additive="base">
                                        <p:cTn id="198" dur="500" fill="hold"/>
                                        <p:tgtEl>
                                          <p:spTgt spid="6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 grpId="0" animBg="1"/>
      <p:bldP spid="16" grpId="0"/>
      <p:bldP spid="1804" grpId="0" animBg="1"/>
      <p:bldP spid="1805" grpId="0" animBg="1"/>
      <p:bldP spid="1806" grpId="0" animBg="1"/>
      <p:bldP spid="1807" grpId="0" animBg="1"/>
      <p:bldP spid="1808" grpId="0" animBg="1"/>
      <p:bldP spid="1809" grpId="0" animBg="1"/>
      <p:bldP spid="1810" grpId="0" animBg="1"/>
      <p:bldP spid="1811" grpId="0" animBg="1"/>
      <p:bldP spid="1812" grpId="0" animBg="1"/>
      <p:bldP spid="1813" grpId="0" animBg="1"/>
      <p:bldP spid="1814" grpId="0" animBg="1"/>
      <p:bldP spid="1815" grpId="0" animBg="1"/>
      <p:bldP spid="631" grpId="0" animBg="1"/>
      <p:bldP spid="645" grpId="0" animBg="1"/>
      <p:bldP spid="6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TextBox 632">
            <a:extLst>
              <a:ext uri="{FF2B5EF4-FFF2-40B4-BE49-F238E27FC236}">
                <a16:creationId xmlns:a16="http://schemas.microsoft.com/office/drawing/2014/main" id="{60B4FC70-DFF0-47E2-B7AE-0C53393903B3}"/>
              </a:ext>
            </a:extLst>
          </p:cNvPr>
          <p:cNvSpPr txBox="1"/>
          <p:nvPr/>
        </p:nvSpPr>
        <p:spPr bwMode="auto">
          <a:xfrm>
            <a:off x="-1" y="533400"/>
            <a:ext cx="453905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Collect D objects</a:t>
            </a:r>
            <a:b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with values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1</a:t>
            </a:r>
            <a:r>
              <a:rPr lang="en-US" altLang="en-US" sz="2400" dirty="0">
                <a:solidFill>
                  <a:srgbClr val="FFFFFF"/>
                </a:solidFill>
                <a:latin typeface="Times New Roman"/>
                <a:cs typeface="Times New Roman" panose="02020603050405020304" pitchFamily="18" charset="0"/>
                <a:sym typeface="Symbol" panose="05050102010706020507" pitchFamily="18" charset="2"/>
              </a:rPr>
              <a: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2</a:t>
            </a:r>
            <a:r>
              <a:rPr lang="en-US" altLang="en-US" sz="2400" dirty="0">
                <a:solidFill>
                  <a:srgbClr val="FFFFFF"/>
                </a:solidFill>
                <a:latin typeface="Times New Roman"/>
                <a:cs typeface="Times New Roman" panose="02020603050405020304" pitchFamily="18" charset="0"/>
                <a:sym typeface="Symbol" panose="05050102010706020507" pitchFamily="18" charset="2"/>
              </a:rPr>
              <a:t>, x</a:t>
            </a:r>
            <a:r>
              <a:rPr lang="en-US" altLang="en-US" sz="2400" baseline="-25000" dirty="0">
                <a:solidFill>
                  <a:srgbClr val="FFFFFF"/>
                </a:solidFill>
                <a:latin typeface="Times New Roman"/>
                <a:cs typeface="Times New Roman" panose="02020603050405020304" pitchFamily="18" charset="0"/>
                <a:sym typeface="Symbol" panose="05050102010706020507" pitchFamily="18" charset="2"/>
              </a:rPr>
              <a:t>3</a:t>
            </a:r>
            <a:r>
              <a:rPr lang="en-US" altLang="en-US" sz="2400" dirty="0">
                <a:solidFill>
                  <a:srgbClr val="FFFFFF"/>
                </a:solidFill>
                <a:latin typeface="Times New Roman"/>
                <a:cs typeface="Times New Roman" panose="02020603050405020304" pitchFamily="18" charset="0"/>
                <a:sym typeface="Symbol" panose="05050102010706020507" pitchFamily="18" charset="2"/>
              </a:rPr>
              <a:t>, …, </a:t>
            </a:r>
            <a:r>
              <a:rPr lang="en-US" altLang="en-US" sz="2400" dirty="0" err="1">
                <a:solidFill>
                  <a:srgbClr val="FFFFFF"/>
                </a:solidFill>
                <a:latin typeface="Times New Roman"/>
                <a:cs typeface="Times New Roman" panose="02020603050405020304" pitchFamily="18" charset="0"/>
                <a:sym typeface="Symbol" panose="05050102010706020507" pitchFamily="18" charset="2"/>
              </a:rPr>
              <a:t>x</a:t>
            </a:r>
            <a:r>
              <a:rPr lang="en-US" altLang="en-US" sz="2400" baseline="-25000" dirty="0" err="1">
                <a:solidFill>
                  <a:srgbClr val="FFFFFF"/>
                </a:solidFill>
                <a:latin typeface="Times New Roman"/>
                <a:cs typeface="Times New Roman" panose="02020603050405020304" pitchFamily="18" charset="0"/>
                <a:sym typeface="Symbol" panose="05050102010706020507" pitchFamily="18" charset="2"/>
              </a:rPr>
              <a:t>D</a:t>
            </a:r>
            <a:r>
              <a:rPr lang="en-US" altLang="en-US" sz="2400" dirty="0">
                <a:solidFill>
                  <a:srgbClr val="FFFFFF"/>
                </a:solidFill>
                <a:latin typeface="Times New Roman"/>
                <a:cs typeface="Times New Roman" panose="02020603050405020304" pitchFamily="18" charset="0"/>
                <a:sym typeface="Symbol" panose="05050102010706020507" pitchFamily="18" charset="2"/>
              </a:rPr>
              <a:t>.</a:t>
            </a:r>
          </a:p>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We don’t know how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these numbers are created.</a:t>
            </a:r>
          </a:p>
          <a:p>
            <a:pPr lvl="0">
              <a:defRPr/>
            </a:pPr>
            <a:r>
              <a:rPr lang="en-US" altLang="en-US" sz="1200" dirty="0">
                <a:solidFill>
                  <a:srgbClr val="FFFFFF"/>
                </a:solidFill>
                <a:latin typeface="Times New Roman"/>
                <a:cs typeface="Times New Roman" panose="02020603050405020304" pitchFamily="18" charset="0"/>
                <a:sym typeface="Symbol" panose="05050102010706020507" pitchFamily="18" charset="2"/>
              </a:rPr>
              <a:t>  </a:t>
            </a:r>
          </a:p>
          <a:p>
            <a:pPr lvl="0">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Let’s pretend they were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created as follows:</a:t>
            </a:r>
          </a:p>
          <a:p>
            <a:pPr marL="800100" lvl="1"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Flip a coin n=100 times</a:t>
            </a:r>
          </a:p>
          <a:p>
            <a:pPr marL="800100" lvl="1" indent="-342900">
              <a:buFont typeface="Arial" panose="020B0604020202020204" pitchFamily="34" charset="0"/>
              <a:buChar char="•"/>
              <a:defRPr/>
            </a:pPr>
            <a:r>
              <a:rPr lang="en-US" altLang="en-US" sz="2400" dirty="0">
                <a:solidFill>
                  <a:srgbClr val="FFFFFF"/>
                </a:solidFill>
                <a:latin typeface="Times New Roman"/>
                <a:cs typeface="Times New Roman" panose="02020603050405020304" pitchFamily="18" charset="0"/>
                <a:sym typeface="Symbol" panose="05050102010706020507" pitchFamily="18" charset="2"/>
              </a:rPr>
              <a:t>Let x denote # of head</a:t>
            </a:r>
          </a:p>
        </p:txBody>
      </p:sp>
      <mc:AlternateContent xmlns:mc="http://schemas.openxmlformats.org/markup-compatibility/2006" xmlns:a14="http://schemas.microsoft.com/office/drawing/2010/main">
        <mc:Choice Requires="a14">
          <p:sp>
            <p:nvSpPr>
              <p:cNvPr id="632" name="AutoShape 35">
                <a:extLst>
                  <a:ext uri="{FF2B5EF4-FFF2-40B4-BE49-F238E27FC236}">
                    <a16:creationId xmlns:a16="http://schemas.microsoft.com/office/drawing/2014/main" id="{732C96C2-9BBC-4098-BECF-124A1C895474}"/>
                  </a:ext>
                </a:extLst>
              </p:cNvPr>
              <p:cNvSpPr>
                <a:spLocks noChangeArrowheads="1"/>
              </p:cNvSpPr>
              <p:nvPr/>
            </p:nvSpPr>
            <p:spPr bwMode="auto">
              <a:xfrm>
                <a:off x="913104" y="4196269"/>
                <a:ext cx="6998598" cy="2545036"/>
              </a:xfrm>
              <a:prstGeom prst="wedgeRoundRectCallout">
                <a:avLst>
                  <a:gd name="adj1" fmla="val -53117"/>
                  <a:gd name="adj2" fmla="val -13235"/>
                  <a:gd name="adj3" fmla="val 16667"/>
                </a:avLst>
              </a:prstGeom>
              <a:noFill/>
              <a:ln w="12700">
                <a:solidFill>
                  <a:schemeClr val="hlink"/>
                </a:solidFill>
                <a:miter lim="800000"/>
                <a:headEnd/>
                <a:tailEnd/>
              </a:ln>
              <a:extLst>
                <a:ext uri="{909E8E84-426E-40DD-AFC4-6F175D3DCCD1}">
                  <a14:hiddenFill>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00FF"/>
                    </a:solidFill>
                    <a:sym typeface="Symbol" panose="05050102010706020507" pitchFamily="18" charset="2"/>
                  </a:rPr>
                  <a:t>0.6</a:t>
                </a:r>
                <a:r>
                  <a:rPr lang="en-CA" altLang="en-US" sz="2400" dirty="0">
                    <a:sym typeface="Symbol" panose="05050102010706020507" pitchFamily="18" charset="2"/>
                  </a:rPr>
                  <a:t> = </a:t>
                </a:r>
                <a:r>
                  <a:rPr lang="en-CA" altLang="en-US" sz="2400" dirty="0" err="1">
                    <a:sym typeface="Symbol" panose="05050102010706020507" pitchFamily="18" charset="2"/>
                  </a:rPr>
                  <a:t>ArgMax</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 </a:t>
                </a:r>
                <a:r>
                  <a:rPr lang="en-CA" altLang="en-US" sz="2400" dirty="0" err="1">
                    <a:sym typeface="Symbol" panose="05050102010706020507" pitchFamily="18" charset="2"/>
                  </a:rPr>
                  <a:t>Pr</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a:t>
                </a:r>
                <a:r>
                  <a:rPr lang="en-CA" altLang="en-US" sz="2400" dirty="0">
                    <a:solidFill>
                      <a:srgbClr val="FF00FF"/>
                    </a:solidFill>
                    <a:sym typeface="Symbol" panose="05050102010706020507" pitchFamily="18" charset="2"/>
                  </a:rPr>
                  <a:t>our data</a:t>
                </a:r>
                <a:r>
                  <a:rPr lang="en-CA" altLang="en-US" sz="2400" dirty="0">
                    <a:sym typeface="Symbol" panose="05050102010706020507" pitchFamily="18" charset="2"/>
                  </a:rPr>
                  <a:t>]</a:t>
                </a:r>
              </a:p>
              <a:p>
                <a:pPr defTabSz="685800" eaLnBrk="1" fontAlgn="auto" hangingPunct="1">
                  <a:spcBef>
                    <a:spcPct val="0"/>
                  </a:spcBef>
                  <a:spcAft>
                    <a:spcPts val="0"/>
                  </a:spcAft>
                  <a:buNone/>
                </a:pPr>
                <a:r>
                  <a:rPr lang="en-CA" altLang="en-US" sz="2400" dirty="0">
                    <a:sym typeface="Symbol" panose="05050102010706020507" pitchFamily="18" charset="2"/>
                  </a:rPr>
                  <a:t>      = </a:t>
                </a:r>
                <a:r>
                  <a:rPr lang="en-CA" altLang="en-US" sz="2400" dirty="0" err="1">
                    <a:sym typeface="Symbol" panose="05050102010706020507" pitchFamily="18" charset="2"/>
                  </a:rPr>
                  <a:t>ArgMin</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 –log( </a:t>
                </a:r>
                <a:r>
                  <a:rPr lang="en-CA" altLang="en-US" sz="2400" dirty="0" err="1">
                    <a:sym typeface="Symbol" panose="05050102010706020507" pitchFamily="18" charset="2"/>
                  </a:rPr>
                  <a:t>Pr</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a:t>
                </a:r>
                <a:r>
                  <a:rPr lang="en-CA" altLang="en-US" sz="2400" dirty="0">
                    <a:solidFill>
                      <a:srgbClr val="FF00FF"/>
                    </a:solidFill>
                    <a:sym typeface="Symbol" panose="05050102010706020507" pitchFamily="18" charset="2"/>
                  </a:rPr>
                  <a:t>our data</a:t>
                </a:r>
                <a:r>
                  <a:rPr lang="en-CA" altLang="en-US" sz="2400" dirty="0">
                    <a:sym typeface="Symbol" panose="05050102010706020507" pitchFamily="18" charset="2"/>
                  </a:rPr>
                  <a:t>] )</a:t>
                </a:r>
              </a:p>
              <a:p>
                <a:pPr defTabSz="685800" eaLnBrk="1" fontAlgn="auto" hangingPunct="1">
                  <a:spcBef>
                    <a:spcPct val="0"/>
                  </a:spcBef>
                  <a:spcAft>
                    <a:spcPts val="0"/>
                  </a:spcAft>
                  <a:buNone/>
                </a:pPr>
                <a:r>
                  <a:rPr lang="en-CA" altLang="en-US" sz="2400" dirty="0">
                    <a:sym typeface="Symbol" panose="05050102010706020507" pitchFamily="18" charset="2"/>
                  </a:rPr>
                  <a:t>      = </a:t>
                </a:r>
                <a:r>
                  <a:rPr lang="en-CA" altLang="en-US" sz="2400" dirty="0" err="1">
                    <a:sym typeface="Symbol" panose="05050102010706020507" pitchFamily="18" charset="2"/>
                  </a:rPr>
                  <a:t>ArgMin</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 –log</a:t>
                </a:r>
                <a:r>
                  <a:rPr lang="en-CA" altLang="en-US" sz="4000" dirty="0">
                    <a:sym typeface="Symbol" panose="05050102010706020507" pitchFamily="18" charset="2"/>
                  </a:rPr>
                  <a:t>(</a:t>
                </a:r>
                <a:r>
                  <a:rPr lang="en-CA" altLang="en-US" sz="2400" dirty="0">
                    <a:sym typeface="Symbol" panose="05050102010706020507" pitchFamily="18" charset="2"/>
                  </a:rPr>
                  <a:t> </a:t>
                </a:r>
                <a14:m>
                  <m:oMath xmlns:m="http://schemas.openxmlformats.org/officeDocument/2006/math">
                    <m:sSup>
                      <m:sSup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𝑒</m:t>
                        </m:r>
                      </m:e>
                      <m:sup>
                        <m:r>
                          <a:rPr lang="en-US" altLang="en-US" sz="2400" i="1">
                            <a:latin typeface="Cambria Math" panose="02040503050406030204" pitchFamily="18" charset="0"/>
                            <a:cs typeface="Times New Roman" panose="02020603050405020304" pitchFamily="18" charset="0"/>
                            <a:sym typeface="Symbol" panose="05050102010706020507" pitchFamily="18" charset="2"/>
                          </a:rPr>
                          <m:t>−</m:t>
                        </m:r>
                        <m:r>
                          <m:rPr>
                            <m:nor/>
                          </m:rPr>
                          <a:rPr lang="en-US" altLang="en-US" sz="2400" dirty="0">
                            <a:latin typeface="Times New Roman"/>
                            <a:cs typeface="Times New Roman" panose="02020603050405020304" pitchFamily="18" charset="0"/>
                            <a:sym typeface="Symbol" panose="05050102010706020507" pitchFamily="18" charset="2"/>
                          </a:rPr>
                          <m:t>½</m:t>
                        </m:r>
                        <m:r>
                          <a:rPr lang="en-US" altLang="en-US" sz="2400" i="1" dirty="0">
                            <a:latin typeface="Cambria Math" panose="02040503050406030204" pitchFamily="18" charset="0"/>
                            <a:cs typeface="Times New Roman" panose="02020603050405020304" pitchFamily="18" charset="0"/>
                            <a:sym typeface="Symbol" panose="05050102010706020507" pitchFamily="18" charset="2"/>
                          </a:rPr>
                          <m:t> </m:t>
                        </m:r>
                        <m:f>
                          <m:fPr>
                            <m:type m:val="skw"/>
                            <m:ctrlPr>
                              <a:rPr lang="en-US" altLang="en-US" sz="2400" i="1" dirty="0">
                                <a:latin typeface="Cambria Math" panose="02040503050406030204" pitchFamily="18" charset="0"/>
                                <a:cs typeface="Times New Roman" panose="02020603050405020304" pitchFamily="18" charset="0"/>
                                <a:sym typeface="Symbol" panose="05050102010706020507" pitchFamily="18" charset="2"/>
                              </a:rPr>
                            </m:ctrlPr>
                          </m:fPr>
                          <m:num>
                            <m:d>
                              <m:d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latin typeface="Cambria Math" panose="02040503050406030204" pitchFamily="18" charset="0"/>
                                <a:cs typeface="Times New Roman" panose="02020603050405020304" pitchFamily="18" charset="0"/>
                                <a:sym typeface="Symbol" panose="05050102010706020507" pitchFamily="18" charset="2"/>
                              </a:rPr>
                              <m:t>2</m:t>
                            </m:r>
                            <m:r>
                              <a:rPr lang="en-US" altLang="en-US" sz="2400" i="1" smtClean="0">
                                <a:latin typeface="Cambria Math" panose="02040503050406030204" pitchFamily="18" charset="0"/>
                                <a:cs typeface="Times New Roman" panose="02020603050405020304" pitchFamily="18" charset="0"/>
                                <a:sym typeface="Symbol" panose="05050102010706020507" pitchFamily="18" charset="2"/>
                              </a:rPr>
                              <m:t>+</m:t>
                            </m:r>
                            <m:r>
                              <a:rPr lang="en-US" altLang="en-US" sz="2400" b="0" i="1" smtClean="0">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b="0" i="1" baseline="-25000" smtClean="0">
                                    <a:latin typeface="Cambria Math" panose="02040503050406030204" pitchFamily="18" charset="0"/>
                                    <a:cs typeface="Times New Roman" panose="02020603050405020304" pitchFamily="18" charset="0"/>
                                    <a:sym typeface="Symbol" panose="05050102010706020507" pitchFamily="18" charset="2"/>
                                  </a:rPr>
                                  <m:t>𝐷</m:t>
                                </m:r>
                                <m:r>
                                  <m:rPr>
                                    <m:nor/>
                                  </m:rPr>
                                  <a:rPr lang="en-US" altLang="en-US" sz="2400">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latin typeface="Cambria Math" panose="02040503050406030204" pitchFamily="18" charset="0"/>
                                <a:cs typeface="Times New Roman" panose="02020603050405020304" pitchFamily="18" charset="0"/>
                                <a:sym typeface="Symbol" panose="05050102010706020507" pitchFamily="18" charset="2"/>
                              </a:rPr>
                              <m:t>2</m:t>
                            </m:r>
                          </m:num>
                          <m:den>
                            <m:r>
                              <m:rPr>
                                <m:sty m:val="p"/>
                              </m:rPr>
                              <a:rPr lang="el-GR" altLang="en-US" sz="2400" i="1" dirty="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σ</m:t>
                            </m:r>
                            <m:r>
                              <a:rPr lang="en-US" altLang="en-US" sz="2400" i="1" baseline="30000" dirty="0">
                                <a:latin typeface="Cambria Math" panose="02040503050406030204" pitchFamily="18" charset="0"/>
                                <a:cs typeface="Times New Roman" panose="02020603050405020304" pitchFamily="18" charset="0"/>
                                <a:sym typeface="Symbol" panose="05050102010706020507" pitchFamily="18" charset="2"/>
                              </a:rPr>
                              <m:t>2</m:t>
                            </m:r>
                          </m:den>
                        </m:f>
                      </m:sup>
                    </m:sSup>
                  </m:oMath>
                </a14:m>
                <a:r>
                  <a:rPr lang="en-US" altLang="en-US" sz="2400" dirty="0">
                    <a:latin typeface="Times New Roman"/>
                    <a:cs typeface="Times New Roman" panose="02020603050405020304" pitchFamily="18" charset="0"/>
                    <a:sym typeface="Symbol" panose="05050102010706020507" pitchFamily="18" charset="2"/>
                  </a:rPr>
                  <a:t> </a:t>
                </a:r>
                <a:r>
                  <a:rPr lang="en-CA" altLang="en-US" sz="4000" dirty="0">
                    <a:sym typeface="Symbol" panose="05050102010706020507" pitchFamily="18" charset="2"/>
                  </a:rPr>
                  <a:t>)</a:t>
                </a:r>
              </a:p>
              <a:p>
                <a:pPr defTabSz="685800" eaLnBrk="1" fontAlgn="auto" hangingPunct="1">
                  <a:spcBef>
                    <a:spcPct val="0"/>
                  </a:spcBef>
                  <a:spcAft>
                    <a:spcPts val="0"/>
                  </a:spcAft>
                  <a:buNone/>
                </a:pPr>
                <a:r>
                  <a:rPr lang="en-CA" altLang="en-US" sz="2400" dirty="0">
                    <a:sym typeface="Symbol" panose="05050102010706020507" pitchFamily="18" charset="2"/>
                  </a:rPr>
                  <a:t>      = </a:t>
                </a:r>
                <a:r>
                  <a:rPr lang="en-CA" altLang="en-US" sz="2400" dirty="0" err="1">
                    <a:sym typeface="Symbol" panose="05050102010706020507" pitchFamily="18" charset="2"/>
                  </a:rPr>
                  <a:t>ArgMin</a:t>
                </a:r>
                <a:r>
                  <a:rPr lang="en-CA" altLang="en-US" sz="2400" baseline="-25000" dirty="0" err="1">
                    <a:solidFill>
                      <a:srgbClr val="FF00FF"/>
                    </a:solidFill>
                    <a:sym typeface="Symbol" panose="05050102010706020507" pitchFamily="18" charset="2"/>
                  </a:rPr>
                  <a:t>p</a:t>
                </a:r>
                <a:r>
                  <a:rPr lang="en-CA" altLang="en-US" sz="2400" dirty="0">
                    <a:sym typeface="Symbol" panose="05050102010706020507" pitchFamily="18" charset="2"/>
                  </a:rPr>
                  <a:t> </a:t>
                </a:r>
                <a14:m>
                  <m:oMath xmlns:m="http://schemas.openxmlformats.org/officeDocument/2006/math">
                    <m:d>
                      <m:d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i="1" baseline="-25000">
                            <a:latin typeface="Cambria Math" panose="02040503050406030204" pitchFamily="18" charset="0"/>
                            <a:cs typeface="Times New Roman" panose="02020603050405020304" pitchFamily="18" charset="0"/>
                            <a:sym typeface="Symbol" panose="05050102010706020507" pitchFamily="18" charset="2"/>
                          </a:rPr>
                          <m:t>1</m:t>
                        </m:r>
                        <m:r>
                          <m:rPr>
                            <m:nor/>
                          </m:rPr>
                          <a:rPr lang="en-US" altLang="en-US" sz="2400">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latin typeface="Cambria Math" panose="02040503050406030204" pitchFamily="18" charset="0"/>
                        <a:cs typeface="Times New Roman" panose="02020603050405020304" pitchFamily="18" charset="0"/>
                        <a:sym typeface="Symbol" panose="05050102010706020507" pitchFamily="18" charset="2"/>
                      </a:rPr>
                      <m:t>2</m:t>
                    </m:r>
                    <m:r>
                      <a:rPr lang="en-US" altLang="en-US" sz="2400" i="1" smtClean="0">
                        <a:latin typeface="Cambria Math" panose="02040503050406030204" pitchFamily="18" charset="0"/>
                        <a:cs typeface="Times New Roman" panose="02020603050405020304" pitchFamily="18" charset="0"/>
                        <a:sym typeface="Symbol" panose="05050102010706020507" pitchFamily="18" charset="2"/>
                      </a:rPr>
                      <m:t>+</m:t>
                    </m:r>
                    <m:r>
                      <a:rPr lang="en-US" altLang="en-US" sz="2400" b="0" i="1" smtClean="0">
                        <a:latin typeface="Cambria Math" panose="02040503050406030204" pitchFamily="18" charset="0"/>
                        <a:cs typeface="Times New Roman" panose="02020603050405020304" pitchFamily="18" charset="0"/>
                        <a:sym typeface="Symbol" panose="05050102010706020507" pitchFamily="18" charset="2"/>
                      </a:rPr>
                      <m:t>…+</m:t>
                    </m:r>
                    <m:d>
                      <m:dPr>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dPr>
                      <m:e>
                        <m:r>
                          <a:rPr lang="en-US" altLang="en-US" sz="2400" i="1">
                            <a:latin typeface="Cambria Math" panose="02040503050406030204" pitchFamily="18" charset="0"/>
                            <a:cs typeface="Times New Roman" panose="02020603050405020304" pitchFamily="18" charset="0"/>
                            <a:sym typeface="Symbol" panose="05050102010706020507" pitchFamily="18" charset="2"/>
                          </a:rPr>
                          <m:t>𝑥</m:t>
                        </m:r>
                        <m:r>
                          <a:rPr lang="en-US" altLang="en-US" sz="2400" b="0" i="1" baseline="-25000" smtClean="0">
                            <a:latin typeface="Cambria Math" panose="02040503050406030204" pitchFamily="18" charset="0"/>
                            <a:cs typeface="Times New Roman" panose="02020603050405020304" pitchFamily="18" charset="0"/>
                            <a:sym typeface="Symbol" panose="05050102010706020507" pitchFamily="18" charset="2"/>
                          </a:rPr>
                          <m:t>𝐷</m:t>
                        </m:r>
                        <m:r>
                          <m:rPr>
                            <m:nor/>
                          </m:rPr>
                          <a:rPr lang="en-US" altLang="en-US" sz="2400">
                            <a:latin typeface="Cambria Math" panose="02040503050406030204" pitchFamily="18" charset="0"/>
                            <a:cs typeface="Times New Roman" panose="02020603050405020304" pitchFamily="18" charset="0"/>
                            <a:sym typeface="Symbol" panose="05050102010706020507" pitchFamily="18" charset="2"/>
                          </a:rPr>
                          <m:t>−</m:t>
                        </m:r>
                        <m:r>
                          <m:rPr>
                            <m:sty m:val="p"/>
                          </m:rPr>
                          <a:rPr lang="el-GR" altLang="en-US" sz="24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μ</m:t>
                        </m:r>
                      </m:e>
                    </m:d>
                    <m:r>
                      <a:rPr lang="en-US" altLang="en-US" sz="2400" i="1" baseline="30000">
                        <a:latin typeface="Cambria Math" panose="02040503050406030204" pitchFamily="18" charset="0"/>
                        <a:cs typeface="Times New Roman" panose="02020603050405020304" pitchFamily="18" charset="0"/>
                        <a:sym typeface="Symbol" panose="05050102010706020507" pitchFamily="18" charset="2"/>
                      </a:rPr>
                      <m:t>2</m:t>
                    </m:r>
                  </m:oMath>
                </a14:m>
                <a:endParaRPr lang="en-CA" altLang="en-US" sz="2400" dirty="0">
                  <a:sym typeface="Symbol" panose="05050102010706020507" pitchFamily="18" charset="2"/>
                </a:endParaRPr>
              </a:p>
              <a:p>
                <a:pPr defTabSz="685800" eaLnBrk="1" fontAlgn="auto" hangingPunct="1">
                  <a:spcBef>
                    <a:spcPct val="0"/>
                  </a:spcBef>
                  <a:spcAft>
                    <a:spcPts val="0"/>
                  </a:spcAft>
                  <a:buNone/>
                </a:pPr>
                <a:r>
                  <a:rPr lang="en-CA" altLang="en-US" sz="2400" dirty="0">
                    <a:sym typeface="Symbol" panose="05050102010706020507" pitchFamily="18" charset="2"/>
                  </a:rPr>
                  <a:t>      = </a:t>
                </a:r>
                <a:r>
                  <a:rPr lang="en-CA" altLang="en-US" sz="2400" dirty="0" err="1">
                    <a:sym typeface="Symbol" panose="05050102010706020507" pitchFamily="18" charset="2"/>
                  </a:rPr>
                  <a:t>ArgMin</a:t>
                </a:r>
                <a:r>
                  <a:rPr lang="en-CA" altLang="en-US" sz="2400" baseline="-25000" dirty="0" err="1">
                    <a:solidFill>
                      <a:srgbClr val="92D050"/>
                    </a:solidFill>
                    <a:sym typeface="Symbol" panose="05050102010706020507" pitchFamily="18" charset="2"/>
                  </a:rPr>
                  <a:t>w</a:t>
                </a:r>
                <a:r>
                  <a:rPr lang="en-CA" altLang="en-US" sz="2400" baseline="-25000" dirty="0">
                    <a:solidFill>
                      <a:srgbClr val="FF00FF"/>
                    </a:solidFill>
                    <a:sym typeface="Symbol" panose="05050102010706020507" pitchFamily="18" charset="2"/>
                  </a:rPr>
                  <a:t>   </a:t>
                </a:r>
                <a:r>
                  <a:rPr lang="en-CA" altLang="en-US" sz="2400" dirty="0">
                    <a:sym typeface="Symbol" panose="05050102010706020507" pitchFamily="18" charset="2"/>
                  </a:rPr>
                  <a:t>sum of squares error</a:t>
                </a:r>
              </a:p>
              <a:p>
                <a:pPr defTabSz="685800" eaLnBrk="1" fontAlgn="auto" hangingPunct="1">
                  <a:spcBef>
                    <a:spcPct val="0"/>
                  </a:spcBef>
                  <a:spcAft>
                    <a:spcPts val="0"/>
                  </a:spcAft>
                  <a:buNone/>
                </a:pPr>
                <a:r>
                  <a:rPr lang="en-CA" altLang="en-US" sz="2400" dirty="0">
                    <a:sym typeface="Symbol" panose="05050102010706020507" pitchFamily="18" charset="2"/>
                  </a:rPr>
                  <a:t>      = machine learning</a:t>
                </a:r>
              </a:p>
            </p:txBody>
          </p:sp>
        </mc:Choice>
        <mc:Fallback xmlns="">
          <p:sp>
            <p:nvSpPr>
              <p:cNvPr id="632" name="AutoShape 35">
                <a:extLst>
                  <a:ext uri="{FF2B5EF4-FFF2-40B4-BE49-F238E27FC236}">
                    <a16:creationId xmlns:a16="http://schemas.microsoft.com/office/drawing/2014/main" id="{732C96C2-9BBC-4098-BECF-124A1C895474}"/>
                  </a:ext>
                </a:extLst>
              </p:cNvPr>
              <p:cNvSpPr>
                <a:spLocks noRot="1" noChangeAspect="1" noMove="1" noResize="1" noEditPoints="1" noAdjustHandles="1" noChangeArrowheads="1" noChangeShapeType="1" noTextEdit="1"/>
              </p:cNvSpPr>
              <p:nvPr/>
            </p:nvSpPr>
            <p:spPr bwMode="auto">
              <a:xfrm>
                <a:off x="913104" y="4196269"/>
                <a:ext cx="6998598" cy="2545036"/>
              </a:xfrm>
              <a:prstGeom prst="wedgeRoundRectCallout">
                <a:avLst>
                  <a:gd name="adj1" fmla="val -53117"/>
                  <a:gd name="adj2" fmla="val -13235"/>
                  <a:gd name="adj3" fmla="val 16667"/>
                </a:avLst>
              </a:prstGeom>
              <a:blipFill>
                <a:blip r:embed="rId2"/>
                <a:stretch>
                  <a:fillRect b="-9524"/>
                </a:stretch>
              </a:blip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932A0434-DC9C-406D-8E69-01BA16C3A555}"/>
              </a:ext>
            </a:extLst>
          </p:cNvPr>
          <p:cNvGrpSpPr/>
          <p:nvPr/>
        </p:nvGrpSpPr>
        <p:grpSpPr>
          <a:xfrm>
            <a:off x="4056854" y="586267"/>
            <a:ext cx="5054486" cy="3513293"/>
            <a:chOff x="4056854" y="586267"/>
            <a:chExt cx="5054486" cy="3513293"/>
          </a:xfrm>
        </p:grpSpPr>
        <p:grpSp>
          <p:nvGrpSpPr>
            <p:cNvPr id="27" name="Group 26">
              <a:extLst>
                <a:ext uri="{FF2B5EF4-FFF2-40B4-BE49-F238E27FC236}">
                  <a16:creationId xmlns:a16="http://schemas.microsoft.com/office/drawing/2014/main" id="{B6239BC8-E5E9-4D27-BC07-FB6A3067ABEA}"/>
                </a:ext>
              </a:extLst>
            </p:cNvPr>
            <p:cNvGrpSpPr/>
            <p:nvPr/>
          </p:nvGrpSpPr>
          <p:grpSpPr>
            <a:xfrm>
              <a:off x="4056854" y="586267"/>
              <a:ext cx="5054486" cy="3513293"/>
              <a:chOff x="1238250" y="1077597"/>
              <a:chExt cx="7060486" cy="5982316"/>
            </a:xfrm>
          </p:grpSpPr>
          <p:pic>
            <p:nvPicPr>
              <p:cNvPr id="42" name="Picture 2" descr="The Standard Normal Distribution | Examples, Explanations, Uses">
                <a:extLst>
                  <a:ext uri="{FF2B5EF4-FFF2-40B4-BE49-F238E27FC236}">
                    <a16:creationId xmlns:a16="http://schemas.microsoft.com/office/drawing/2014/main" id="{DAEE8E39-F1D1-4846-B860-8411BCC74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D760E655-1BAC-4BD0-A292-37A0F10D4059}"/>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71FD3711-F1A2-4DC6-A98C-F48941F7E632}"/>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6" name="Group 5">
              <a:extLst>
                <a:ext uri="{FF2B5EF4-FFF2-40B4-BE49-F238E27FC236}">
                  <a16:creationId xmlns:a16="http://schemas.microsoft.com/office/drawing/2014/main" id="{4867F3AA-2E15-4108-AA2A-2FC088D90145}"/>
                </a:ext>
              </a:extLst>
            </p:cNvPr>
            <p:cNvGrpSpPr/>
            <p:nvPr/>
          </p:nvGrpSpPr>
          <p:grpSpPr>
            <a:xfrm>
              <a:off x="4525191" y="2667000"/>
              <a:ext cx="4534989" cy="309749"/>
              <a:chOff x="4532811" y="2667000"/>
              <a:chExt cx="4534989" cy="309749"/>
            </a:xfrm>
          </p:grpSpPr>
          <p:sp>
            <p:nvSpPr>
              <p:cNvPr id="51" name="Rectangle 50">
                <a:extLst>
                  <a:ext uri="{FF2B5EF4-FFF2-40B4-BE49-F238E27FC236}">
                    <a16:creationId xmlns:a16="http://schemas.microsoft.com/office/drawing/2014/main" id="{696EE345-AE60-49A6-A74F-1EBF6D5503BD}"/>
                  </a:ext>
                </a:extLst>
              </p:cNvPr>
              <p:cNvSpPr/>
              <p:nvPr/>
            </p:nvSpPr>
            <p:spPr>
              <a:xfrm>
                <a:off x="6607009" y="2667000"/>
                <a:ext cx="36420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50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D93DD409-1F44-4108-920F-FD2B52084203}"/>
                  </a:ext>
                </a:extLst>
              </p:cNvPr>
              <p:cNvSpPr/>
              <p:nvPr/>
            </p:nvSpPr>
            <p:spPr>
              <a:xfrm>
                <a:off x="735245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60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3" name="Rectangle 52">
                <a:extLst>
                  <a:ext uri="{FF2B5EF4-FFF2-40B4-BE49-F238E27FC236}">
                    <a16:creationId xmlns:a16="http://schemas.microsoft.com/office/drawing/2014/main" id="{17873635-8FBC-485C-9072-37330EFDB081}"/>
                  </a:ext>
                </a:extLst>
              </p:cNvPr>
              <p:cNvSpPr/>
              <p:nvPr/>
            </p:nvSpPr>
            <p:spPr>
              <a:xfrm>
                <a:off x="799866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70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4" name="Rectangle 53">
                <a:extLst>
                  <a:ext uri="{FF2B5EF4-FFF2-40B4-BE49-F238E27FC236}">
                    <a16:creationId xmlns:a16="http://schemas.microsoft.com/office/drawing/2014/main" id="{225BAA44-3550-4234-9098-2DA23AEFD24D}"/>
                  </a:ext>
                </a:extLst>
              </p:cNvPr>
              <p:cNvSpPr/>
              <p:nvPr/>
            </p:nvSpPr>
            <p:spPr>
              <a:xfrm>
                <a:off x="870126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80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5" name="Rectangle 54">
                <a:extLst>
                  <a:ext uri="{FF2B5EF4-FFF2-40B4-BE49-F238E27FC236}">
                    <a16:creationId xmlns:a16="http://schemas.microsoft.com/office/drawing/2014/main" id="{D554ECDF-5E86-487D-8307-0BF51B8D5F1A}"/>
                  </a:ext>
                </a:extLst>
              </p:cNvPr>
              <p:cNvSpPr/>
              <p:nvPr/>
            </p:nvSpPr>
            <p:spPr>
              <a:xfrm>
                <a:off x="4532811"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20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6" name="Rectangle 55">
                <a:extLst>
                  <a:ext uri="{FF2B5EF4-FFF2-40B4-BE49-F238E27FC236}">
                    <a16:creationId xmlns:a16="http://schemas.microsoft.com/office/drawing/2014/main" id="{04FF9587-28E7-4F8F-80B7-BBE5D47B1D3C}"/>
                  </a:ext>
                </a:extLst>
              </p:cNvPr>
              <p:cNvSpPr/>
              <p:nvPr/>
            </p:nvSpPr>
            <p:spPr>
              <a:xfrm>
                <a:off x="5205147"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30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A68FA3EA-AB97-436F-AB27-1824CB60466B}"/>
                  </a:ext>
                </a:extLst>
              </p:cNvPr>
              <p:cNvSpPr/>
              <p:nvPr/>
            </p:nvSpPr>
            <p:spPr>
              <a:xfrm>
                <a:off x="5907745" y="2667000"/>
                <a:ext cx="366535" cy="3097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rgbClr val="000000"/>
                    </a:solidFill>
                    <a:latin typeface="Times New Roman"/>
                    <a:cs typeface="Times New Roman" panose="02020603050405020304" pitchFamily="18" charset="0"/>
                    <a:sym typeface="Symbol" panose="05050102010706020507" pitchFamily="18" charset="2"/>
                  </a:rPr>
                  <a:t>40</a:t>
                </a:r>
                <a:endPar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endParaRPr>
              </a:p>
            </p:txBody>
          </p:sp>
        </p:grpSp>
      </p:grpSp>
      <p:sp>
        <p:nvSpPr>
          <p:cNvPr id="1816" name="Rectangle 1815">
            <a:extLst>
              <a:ext uri="{FF2B5EF4-FFF2-40B4-BE49-F238E27FC236}">
                <a16:creationId xmlns:a16="http://schemas.microsoft.com/office/drawing/2014/main" id="{173895B8-60FC-4ECD-B432-04A6BB0AAC14}"/>
              </a:ext>
            </a:extLst>
          </p:cNvPr>
          <p:cNvSpPr/>
          <p:nvPr/>
        </p:nvSpPr>
        <p:spPr>
          <a:xfrm>
            <a:off x="4152304" y="562428"/>
            <a:ext cx="5038868" cy="2103120"/>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17" name="Group 16">
            <a:extLst>
              <a:ext uri="{FF2B5EF4-FFF2-40B4-BE49-F238E27FC236}">
                <a16:creationId xmlns:a16="http://schemas.microsoft.com/office/drawing/2014/main" id="{F927036E-1F7E-4AD6-8DAD-079ACD5B021C}"/>
              </a:ext>
            </a:extLst>
          </p:cNvPr>
          <p:cNvGrpSpPr/>
          <p:nvPr/>
        </p:nvGrpSpPr>
        <p:grpSpPr>
          <a:xfrm>
            <a:off x="5400719" y="953242"/>
            <a:ext cx="4276681" cy="1717602"/>
            <a:chOff x="4648200" y="953242"/>
            <a:chExt cx="4276681" cy="1717602"/>
          </a:xfrm>
        </p:grpSpPr>
        <p:sp>
          <p:nvSpPr>
            <p:cNvPr id="107" name="Rectangle 106">
              <a:extLst>
                <a:ext uri="{FF2B5EF4-FFF2-40B4-BE49-F238E27FC236}">
                  <a16:creationId xmlns:a16="http://schemas.microsoft.com/office/drawing/2014/main" id="{67674993-D39D-4908-8DE6-182876EFA718}"/>
                </a:ext>
              </a:extLst>
            </p:cNvPr>
            <p:cNvSpPr/>
            <p:nvPr/>
          </p:nvSpPr>
          <p:spPr>
            <a:xfrm>
              <a:off x="6830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 name="Rectangle 109">
              <a:extLst>
                <a:ext uri="{FF2B5EF4-FFF2-40B4-BE49-F238E27FC236}">
                  <a16:creationId xmlns:a16="http://schemas.microsoft.com/office/drawing/2014/main" id="{A30DC1F1-313A-4A79-AFBC-AFA77B408BB7}"/>
                </a:ext>
              </a:extLst>
            </p:cNvPr>
            <p:cNvSpPr/>
            <p:nvPr/>
          </p:nvSpPr>
          <p:spPr>
            <a:xfrm>
              <a:off x="7041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2" name="Rectangle 111">
              <a:extLst>
                <a:ext uri="{FF2B5EF4-FFF2-40B4-BE49-F238E27FC236}">
                  <a16:creationId xmlns:a16="http://schemas.microsoft.com/office/drawing/2014/main" id="{FAE2F1DD-5972-4BA0-80C4-94738818080C}"/>
                </a:ext>
              </a:extLst>
            </p:cNvPr>
            <p:cNvSpPr/>
            <p:nvPr/>
          </p:nvSpPr>
          <p:spPr>
            <a:xfrm>
              <a:off x="718146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4" name="Rectangle 113">
              <a:extLst>
                <a:ext uri="{FF2B5EF4-FFF2-40B4-BE49-F238E27FC236}">
                  <a16:creationId xmlns:a16="http://schemas.microsoft.com/office/drawing/2014/main" id="{4674C7EF-100E-43C0-A80F-E95466C922AF}"/>
                </a:ext>
              </a:extLst>
            </p:cNvPr>
            <p:cNvSpPr/>
            <p:nvPr/>
          </p:nvSpPr>
          <p:spPr>
            <a:xfrm>
              <a:off x="73218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 name="Rectangle 115">
              <a:extLst>
                <a:ext uri="{FF2B5EF4-FFF2-40B4-BE49-F238E27FC236}">
                  <a16:creationId xmlns:a16="http://schemas.microsoft.com/office/drawing/2014/main" id="{D4ED1EDB-A570-49AF-A619-629B23ABB4E6}"/>
                </a:ext>
              </a:extLst>
            </p:cNvPr>
            <p:cNvSpPr/>
            <p:nvPr/>
          </p:nvSpPr>
          <p:spPr>
            <a:xfrm>
              <a:off x="74626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7" name="Rectangle 116">
              <a:extLst>
                <a:ext uri="{FF2B5EF4-FFF2-40B4-BE49-F238E27FC236}">
                  <a16:creationId xmlns:a16="http://schemas.microsoft.com/office/drawing/2014/main" id="{573CCA34-58EE-40BF-9045-B87DF1809BCD}"/>
                </a:ext>
              </a:extLst>
            </p:cNvPr>
            <p:cNvSpPr/>
            <p:nvPr/>
          </p:nvSpPr>
          <p:spPr>
            <a:xfrm>
              <a:off x="75328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8" name="Rectangle 117">
              <a:extLst>
                <a:ext uri="{FF2B5EF4-FFF2-40B4-BE49-F238E27FC236}">
                  <a16:creationId xmlns:a16="http://schemas.microsoft.com/office/drawing/2014/main" id="{B9045A40-E810-43E9-B065-89CFF7E9D6BF}"/>
                </a:ext>
              </a:extLst>
            </p:cNvPr>
            <p:cNvSpPr/>
            <p:nvPr/>
          </p:nvSpPr>
          <p:spPr>
            <a:xfrm>
              <a:off x="760309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9" name="Rectangle 118">
              <a:extLst>
                <a:ext uri="{FF2B5EF4-FFF2-40B4-BE49-F238E27FC236}">
                  <a16:creationId xmlns:a16="http://schemas.microsoft.com/office/drawing/2014/main" id="{55AA8852-9813-46C0-AFA9-9230080D5B35}"/>
                </a:ext>
              </a:extLst>
            </p:cNvPr>
            <p:cNvSpPr/>
            <p:nvPr/>
          </p:nvSpPr>
          <p:spPr>
            <a:xfrm>
              <a:off x="76733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0" name="Rectangle 119">
              <a:extLst>
                <a:ext uri="{FF2B5EF4-FFF2-40B4-BE49-F238E27FC236}">
                  <a16:creationId xmlns:a16="http://schemas.microsoft.com/office/drawing/2014/main" id="{7F096EEE-460D-4B86-95C6-B7401C6834ED}"/>
                </a:ext>
              </a:extLst>
            </p:cNvPr>
            <p:cNvSpPr/>
            <p:nvPr/>
          </p:nvSpPr>
          <p:spPr>
            <a:xfrm>
              <a:off x="774351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1" name="Rectangle 120">
              <a:extLst>
                <a:ext uri="{FF2B5EF4-FFF2-40B4-BE49-F238E27FC236}">
                  <a16:creationId xmlns:a16="http://schemas.microsoft.com/office/drawing/2014/main" id="{8B55BE2F-007B-4B5A-BEB8-083765CC1102}"/>
                </a:ext>
              </a:extLst>
            </p:cNvPr>
            <p:cNvSpPr/>
            <p:nvPr/>
          </p:nvSpPr>
          <p:spPr>
            <a:xfrm>
              <a:off x="781372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 name="Rectangle 121">
              <a:extLst>
                <a:ext uri="{FF2B5EF4-FFF2-40B4-BE49-F238E27FC236}">
                  <a16:creationId xmlns:a16="http://schemas.microsoft.com/office/drawing/2014/main" id="{11005A65-2D68-44C7-AA3D-7C8D5C3BE1ED}"/>
                </a:ext>
              </a:extLst>
            </p:cNvPr>
            <p:cNvSpPr/>
            <p:nvPr/>
          </p:nvSpPr>
          <p:spPr>
            <a:xfrm>
              <a:off x="788393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3" name="Rectangle 122">
              <a:extLst>
                <a:ext uri="{FF2B5EF4-FFF2-40B4-BE49-F238E27FC236}">
                  <a16:creationId xmlns:a16="http://schemas.microsoft.com/office/drawing/2014/main" id="{F877EF3D-2814-4449-A95E-B6691F4F2D38}"/>
                </a:ext>
              </a:extLst>
            </p:cNvPr>
            <p:cNvSpPr/>
            <p:nvPr/>
          </p:nvSpPr>
          <p:spPr>
            <a:xfrm>
              <a:off x="795414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4" name="Rectangle 123">
              <a:extLst>
                <a:ext uri="{FF2B5EF4-FFF2-40B4-BE49-F238E27FC236}">
                  <a16:creationId xmlns:a16="http://schemas.microsoft.com/office/drawing/2014/main" id="{B2045324-7DF9-4EFB-BF98-F7AFEB86A696}"/>
                </a:ext>
              </a:extLst>
            </p:cNvPr>
            <p:cNvSpPr/>
            <p:nvPr/>
          </p:nvSpPr>
          <p:spPr>
            <a:xfrm>
              <a:off x="802435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5" name="Rectangle 124">
              <a:extLst>
                <a:ext uri="{FF2B5EF4-FFF2-40B4-BE49-F238E27FC236}">
                  <a16:creationId xmlns:a16="http://schemas.microsoft.com/office/drawing/2014/main" id="{CAE1EF2D-FADB-4B9F-8AAE-4D6F151BB158}"/>
                </a:ext>
              </a:extLst>
            </p:cNvPr>
            <p:cNvSpPr/>
            <p:nvPr/>
          </p:nvSpPr>
          <p:spPr>
            <a:xfrm>
              <a:off x="80945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6" name="Rectangle 125">
              <a:extLst>
                <a:ext uri="{FF2B5EF4-FFF2-40B4-BE49-F238E27FC236}">
                  <a16:creationId xmlns:a16="http://schemas.microsoft.com/office/drawing/2014/main" id="{36927D6F-815F-4ECE-8320-31C4BB35E563}"/>
                </a:ext>
              </a:extLst>
            </p:cNvPr>
            <p:cNvSpPr/>
            <p:nvPr/>
          </p:nvSpPr>
          <p:spPr>
            <a:xfrm>
              <a:off x="816990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7" name="Rectangle 126">
              <a:extLst>
                <a:ext uri="{FF2B5EF4-FFF2-40B4-BE49-F238E27FC236}">
                  <a16:creationId xmlns:a16="http://schemas.microsoft.com/office/drawing/2014/main" id="{0311DE77-3840-4CB6-AB36-3F0FF8F0E976}"/>
                </a:ext>
              </a:extLst>
            </p:cNvPr>
            <p:cNvSpPr/>
            <p:nvPr/>
          </p:nvSpPr>
          <p:spPr>
            <a:xfrm>
              <a:off x="824011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 name="Rectangle 127">
              <a:extLst>
                <a:ext uri="{FF2B5EF4-FFF2-40B4-BE49-F238E27FC236}">
                  <a16:creationId xmlns:a16="http://schemas.microsoft.com/office/drawing/2014/main" id="{04484E55-CC6A-4CE0-A81F-24E23797C885}"/>
                </a:ext>
              </a:extLst>
            </p:cNvPr>
            <p:cNvSpPr/>
            <p:nvPr/>
          </p:nvSpPr>
          <p:spPr>
            <a:xfrm>
              <a:off x="831032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 name="Rectangle 128">
              <a:extLst>
                <a:ext uri="{FF2B5EF4-FFF2-40B4-BE49-F238E27FC236}">
                  <a16:creationId xmlns:a16="http://schemas.microsoft.com/office/drawing/2014/main" id="{F2F5F7B5-B2F5-49DA-A4E4-654578C5ED5C}"/>
                </a:ext>
              </a:extLst>
            </p:cNvPr>
            <p:cNvSpPr/>
            <p:nvPr/>
          </p:nvSpPr>
          <p:spPr>
            <a:xfrm>
              <a:off x="838053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6735B336-92B5-4551-86EC-3B4983B4E009}"/>
                </a:ext>
              </a:extLst>
            </p:cNvPr>
            <p:cNvSpPr/>
            <p:nvPr/>
          </p:nvSpPr>
          <p:spPr>
            <a:xfrm>
              <a:off x="845074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290AE797-BD80-4DAC-9292-B2C8C4E3F8DD}"/>
                </a:ext>
              </a:extLst>
            </p:cNvPr>
            <p:cNvSpPr/>
            <p:nvPr/>
          </p:nvSpPr>
          <p:spPr>
            <a:xfrm>
              <a:off x="852095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2" name="Rectangle 131">
              <a:extLst>
                <a:ext uri="{FF2B5EF4-FFF2-40B4-BE49-F238E27FC236}">
                  <a16:creationId xmlns:a16="http://schemas.microsoft.com/office/drawing/2014/main" id="{4404CCD5-4231-435F-86C5-CCDA1FA62DF7}"/>
                </a:ext>
              </a:extLst>
            </p:cNvPr>
            <p:cNvSpPr/>
            <p:nvPr/>
          </p:nvSpPr>
          <p:spPr>
            <a:xfrm>
              <a:off x="859116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3" name="Rectangle 132">
              <a:extLst>
                <a:ext uri="{FF2B5EF4-FFF2-40B4-BE49-F238E27FC236}">
                  <a16:creationId xmlns:a16="http://schemas.microsoft.com/office/drawing/2014/main" id="{E70B4CC7-B29C-4BC5-8532-E2377B8C1738}"/>
                </a:ext>
              </a:extLst>
            </p:cNvPr>
            <p:cNvSpPr/>
            <p:nvPr/>
          </p:nvSpPr>
          <p:spPr>
            <a:xfrm>
              <a:off x="86613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 name="Rectangle 133">
              <a:extLst>
                <a:ext uri="{FF2B5EF4-FFF2-40B4-BE49-F238E27FC236}">
                  <a16:creationId xmlns:a16="http://schemas.microsoft.com/office/drawing/2014/main" id="{DD58DDC0-94CF-40EA-9EAF-C00F3A6FB32F}"/>
                </a:ext>
              </a:extLst>
            </p:cNvPr>
            <p:cNvSpPr/>
            <p:nvPr/>
          </p:nvSpPr>
          <p:spPr>
            <a:xfrm>
              <a:off x="87315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 name="Rectangle 134">
              <a:extLst>
                <a:ext uri="{FF2B5EF4-FFF2-40B4-BE49-F238E27FC236}">
                  <a16:creationId xmlns:a16="http://schemas.microsoft.com/office/drawing/2014/main" id="{7CE60028-4526-4586-B58D-B29A267E88D3}"/>
                </a:ext>
              </a:extLst>
            </p:cNvPr>
            <p:cNvSpPr/>
            <p:nvPr/>
          </p:nvSpPr>
          <p:spPr>
            <a:xfrm>
              <a:off x="880178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6" name="Rectangle 135">
              <a:extLst>
                <a:ext uri="{FF2B5EF4-FFF2-40B4-BE49-F238E27FC236}">
                  <a16:creationId xmlns:a16="http://schemas.microsoft.com/office/drawing/2014/main" id="{82943589-41B5-4EA8-9FDB-41B3904A2D86}"/>
                </a:ext>
              </a:extLst>
            </p:cNvPr>
            <p:cNvSpPr/>
            <p:nvPr/>
          </p:nvSpPr>
          <p:spPr>
            <a:xfrm>
              <a:off x="88709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 name="Rectangle 168">
              <a:extLst>
                <a:ext uri="{FF2B5EF4-FFF2-40B4-BE49-F238E27FC236}">
                  <a16:creationId xmlns:a16="http://schemas.microsoft.com/office/drawing/2014/main" id="{A59FF29E-204B-4E29-8913-53EAC145D700}"/>
                </a:ext>
              </a:extLst>
            </p:cNvPr>
            <p:cNvSpPr/>
            <p:nvPr/>
          </p:nvSpPr>
          <p:spPr>
            <a:xfrm>
              <a:off x="676021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 name="Rectangle 169">
              <a:extLst>
                <a:ext uri="{FF2B5EF4-FFF2-40B4-BE49-F238E27FC236}">
                  <a16:creationId xmlns:a16="http://schemas.microsoft.com/office/drawing/2014/main" id="{DB1EF801-7A00-4224-8B64-306FDACAD67E}"/>
                </a:ext>
              </a:extLst>
            </p:cNvPr>
            <p:cNvSpPr/>
            <p:nvPr/>
          </p:nvSpPr>
          <p:spPr>
            <a:xfrm>
              <a:off x="683041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 name="Rectangle 171">
              <a:extLst>
                <a:ext uri="{FF2B5EF4-FFF2-40B4-BE49-F238E27FC236}">
                  <a16:creationId xmlns:a16="http://schemas.microsoft.com/office/drawing/2014/main" id="{91FB38BC-9547-489C-AD7B-E155C55BBD8E}"/>
                </a:ext>
              </a:extLst>
            </p:cNvPr>
            <p:cNvSpPr/>
            <p:nvPr/>
          </p:nvSpPr>
          <p:spPr>
            <a:xfrm>
              <a:off x="697083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 name="Rectangle 172">
              <a:extLst>
                <a:ext uri="{FF2B5EF4-FFF2-40B4-BE49-F238E27FC236}">
                  <a16:creationId xmlns:a16="http://schemas.microsoft.com/office/drawing/2014/main" id="{74D98E3F-C163-4348-BCE9-410E93D09BD8}"/>
                </a:ext>
              </a:extLst>
            </p:cNvPr>
            <p:cNvSpPr/>
            <p:nvPr/>
          </p:nvSpPr>
          <p:spPr>
            <a:xfrm>
              <a:off x="70410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 name="Rectangle 173">
              <a:extLst>
                <a:ext uri="{FF2B5EF4-FFF2-40B4-BE49-F238E27FC236}">
                  <a16:creationId xmlns:a16="http://schemas.microsoft.com/office/drawing/2014/main" id="{F4B58CEB-7160-4C59-AD92-6B98C7AED417}"/>
                </a:ext>
              </a:extLst>
            </p:cNvPr>
            <p:cNvSpPr/>
            <p:nvPr/>
          </p:nvSpPr>
          <p:spPr>
            <a:xfrm>
              <a:off x="711125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 name="Rectangle 174">
              <a:extLst>
                <a:ext uri="{FF2B5EF4-FFF2-40B4-BE49-F238E27FC236}">
                  <a16:creationId xmlns:a16="http://schemas.microsoft.com/office/drawing/2014/main" id="{AC8C90F4-A041-432B-971F-84FC0CBB2A47}"/>
                </a:ext>
              </a:extLst>
            </p:cNvPr>
            <p:cNvSpPr/>
            <p:nvPr/>
          </p:nvSpPr>
          <p:spPr>
            <a:xfrm>
              <a:off x="718146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 name="Rectangle 175">
              <a:extLst>
                <a:ext uri="{FF2B5EF4-FFF2-40B4-BE49-F238E27FC236}">
                  <a16:creationId xmlns:a16="http://schemas.microsoft.com/office/drawing/2014/main" id="{20A13E12-A2E6-4B86-B202-DE4EA0D1B3BB}"/>
                </a:ext>
              </a:extLst>
            </p:cNvPr>
            <p:cNvSpPr/>
            <p:nvPr/>
          </p:nvSpPr>
          <p:spPr>
            <a:xfrm>
              <a:off x="725167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 name="Rectangle 176">
              <a:extLst>
                <a:ext uri="{FF2B5EF4-FFF2-40B4-BE49-F238E27FC236}">
                  <a16:creationId xmlns:a16="http://schemas.microsoft.com/office/drawing/2014/main" id="{950B36AF-084C-4D0D-A5A2-E64B22086C1C}"/>
                </a:ext>
              </a:extLst>
            </p:cNvPr>
            <p:cNvSpPr/>
            <p:nvPr/>
          </p:nvSpPr>
          <p:spPr>
            <a:xfrm>
              <a:off x="732188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 name="Rectangle 177">
              <a:extLst>
                <a:ext uri="{FF2B5EF4-FFF2-40B4-BE49-F238E27FC236}">
                  <a16:creationId xmlns:a16="http://schemas.microsoft.com/office/drawing/2014/main" id="{C5DA12D9-BD3B-492C-94E0-7B7D1F3E0900}"/>
                </a:ext>
              </a:extLst>
            </p:cNvPr>
            <p:cNvSpPr/>
            <p:nvPr/>
          </p:nvSpPr>
          <p:spPr>
            <a:xfrm>
              <a:off x="739209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 name="Rectangle 178">
              <a:extLst>
                <a:ext uri="{FF2B5EF4-FFF2-40B4-BE49-F238E27FC236}">
                  <a16:creationId xmlns:a16="http://schemas.microsoft.com/office/drawing/2014/main" id="{AF386B8E-6C2B-40F0-A53F-E527E464B567}"/>
                </a:ext>
              </a:extLst>
            </p:cNvPr>
            <p:cNvSpPr/>
            <p:nvPr/>
          </p:nvSpPr>
          <p:spPr>
            <a:xfrm>
              <a:off x="746267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 name="Rectangle 179">
              <a:extLst>
                <a:ext uri="{FF2B5EF4-FFF2-40B4-BE49-F238E27FC236}">
                  <a16:creationId xmlns:a16="http://schemas.microsoft.com/office/drawing/2014/main" id="{07F6399C-AE9B-44C8-827E-D25DDEA59383}"/>
                </a:ext>
              </a:extLst>
            </p:cNvPr>
            <p:cNvSpPr/>
            <p:nvPr/>
          </p:nvSpPr>
          <p:spPr>
            <a:xfrm>
              <a:off x="753288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 name="Rectangle 180">
              <a:extLst>
                <a:ext uri="{FF2B5EF4-FFF2-40B4-BE49-F238E27FC236}">
                  <a16:creationId xmlns:a16="http://schemas.microsoft.com/office/drawing/2014/main" id="{1A854972-A2CB-46FA-AEA1-0336AA32A035}"/>
                </a:ext>
              </a:extLst>
            </p:cNvPr>
            <p:cNvSpPr/>
            <p:nvPr/>
          </p:nvSpPr>
          <p:spPr>
            <a:xfrm>
              <a:off x="760309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2" name="Rectangle 181">
              <a:extLst>
                <a:ext uri="{FF2B5EF4-FFF2-40B4-BE49-F238E27FC236}">
                  <a16:creationId xmlns:a16="http://schemas.microsoft.com/office/drawing/2014/main" id="{62293A0C-75B6-420E-9032-2A6C7DB94D42}"/>
                </a:ext>
              </a:extLst>
            </p:cNvPr>
            <p:cNvSpPr/>
            <p:nvPr/>
          </p:nvSpPr>
          <p:spPr>
            <a:xfrm>
              <a:off x="767330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3" name="Rectangle 182">
              <a:extLst>
                <a:ext uri="{FF2B5EF4-FFF2-40B4-BE49-F238E27FC236}">
                  <a16:creationId xmlns:a16="http://schemas.microsoft.com/office/drawing/2014/main" id="{2B2CDF9F-F3F2-49F9-9627-6ABAFEF0BE4B}"/>
                </a:ext>
              </a:extLst>
            </p:cNvPr>
            <p:cNvSpPr/>
            <p:nvPr/>
          </p:nvSpPr>
          <p:spPr>
            <a:xfrm>
              <a:off x="774351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4" name="Rectangle 183">
              <a:extLst>
                <a:ext uri="{FF2B5EF4-FFF2-40B4-BE49-F238E27FC236}">
                  <a16:creationId xmlns:a16="http://schemas.microsoft.com/office/drawing/2014/main" id="{ADAB14C5-857E-4260-A176-6084EBD31EA0}"/>
                </a:ext>
              </a:extLst>
            </p:cNvPr>
            <p:cNvSpPr/>
            <p:nvPr/>
          </p:nvSpPr>
          <p:spPr>
            <a:xfrm>
              <a:off x="7813723"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5" name="Rectangle 184">
              <a:extLst>
                <a:ext uri="{FF2B5EF4-FFF2-40B4-BE49-F238E27FC236}">
                  <a16:creationId xmlns:a16="http://schemas.microsoft.com/office/drawing/2014/main" id="{92C6BF4E-BBF7-4341-B611-29DD80F7B09B}"/>
                </a:ext>
              </a:extLst>
            </p:cNvPr>
            <p:cNvSpPr/>
            <p:nvPr/>
          </p:nvSpPr>
          <p:spPr>
            <a:xfrm>
              <a:off x="7883932"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6" name="Rectangle 185">
              <a:extLst>
                <a:ext uri="{FF2B5EF4-FFF2-40B4-BE49-F238E27FC236}">
                  <a16:creationId xmlns:a16="http://schemas.microsoft.com/office/drawing/2014/main" id="{A9AAD80D-61A0-42CA-8F55-64C13A3EFE2E}"/>
                </a:ext>
              </a:extLst>
            </p:cNvPr>
            <p:cNvSpPr/>
            <p:nvPr/>
          </p:nvSpPr>
          <p:spPr>
            <a:xfrm>
              <a:off x="7954141"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7" name="Rectangle 186">
              <a:extLst>
                <a:ext uri="{FF2B5EF4-FFF2-40B4-BE49-F238E27FC236}">
                  <a16:creationId xmlns:a16="http://schemas.microsoft.com/office/drawing/2014/main" id="{23704A74-35B6-48CE-8A7A-F6E20B26D2D7}"/>
                </a:ext>
              </a:extLst>
            </p:cNvPr>
            <p:cNvSpPr/>
            <p:nvPr/>
          </p:nvSpPr>
          <p:spPr>
            <a:xfrm>
              <a:off x="8024350"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8" name="Rectangle 187">
              <a:extLst>
                <a:ext uri="{FF2B5EF4-FFF2-40B4-BE49-F238E27FC236}">
                  <a16:creationId xmlns:a16="http://schemas.microsoft.com/office/drawing/2014/main" id="{068771FC-A40B-454A-A0DD-DA7065F81F1A}"/>
                </a:ext>
              </a:extLst>
            </p:cNvPr>
            <p:cNvSpPr/>
            <p:nvPr/>
          </p:nvSpPr>
          <p:spPr>
            <a:xfrm>
              <a:off x="8094559"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9" name="Rectangle 188">
              <a:extLst>
                <a:ext uri="{FF2B5EF4-FFF2-40B4-BE49-F238E27FC236}">
                  <a16:creationId xmlns:a16="http://schemas.microsoft.com/office/drawing/2014/main" id="{BE0A85BD-57FF-4709-AF7A-BB3D87A80E91}"/>
                </a:ext>
              </a:extLst>
            </p:cNvPr>
            <p:cNvSpPr/>
            <p:nvPr/>
          </p:nvSpPr>
          <p:spPr>
            <a:xfrm>
              <a:off x="816990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0" name="Rectangle 189">
              <a:extLst>
                <a:ext uri="{FF2B5EF4-FFF2-40B4-BE49-F238E27FC236}">
                  <a16:creationId xmlns:a16="http://schemas.microsoft.com/office/drawing/2014/main" id="{EAD48DAD-9B0E-4859-B5BA-BB5F2A44651A}"/>
                </a:ext>
              </a:extLst>
            </p:cNvPr>
            <p:cNvSpPr/>
            <p:nvPr/>
          </p:nvSpPr>
          <p:spPr>
            <a:xfrm>
              <a:off x="8240116"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1" name="Rectangle 190">
              <a:extLst>
                <a:ext uri="{FF2B5EF4-FFF2-40B4-BE49-F238E27FC236}">
                  <a16:creationId xmlns:a16="http://schemas.microsoft.com/office/drawing/2014/main" id="{A80B69F1-879E-444A-A9CB-2D62693A42BB}"/>
                </a:ext>
              </a:extLst>
            </p:cNvPr>
            <p:cNvSpPr/>
            <p:nvPr/>
          </p:nvSpPr>
          <p:spPr>
            <a:xfrm>
              <a:off x="8310325"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92" name="Rectangle 191">
              <a:extLst>
                <a:ext uri="{FF2B5EF4-FFF2-40B4-BE49-F238E27FC236}">
                  <a16:creationId xmlns:a16="http://schemas.microsoft.com/office/drawing/2014/main" id="{37F61758-A110-4F9A-BAEF-13A0524C5FDD}"/>
                </a:ext>
              </a:extLst>
            </p:cNvPr>
            <p:cNvSpPr/>
            <p:nvPr/>
          </p:nvSpPr>
          <p:spPr>
            <a:xfrm>
              <a:off x="8380534"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1" name="Rectangle 230">
              <a:extLst>
                <a:ext uri="{FF2B5EF4-FFF2-40B4-BE49-F238E27FC236}">
                  <a16:creationId xmlns:a16="http://schemas.microsoft.com/office/drawing/2014/main" id="{5D13EC27-2978-409E-A323-8B68797946D0}"/>
                </a:ext>
              </a:extLst>
            </p:cNvPr>
            <p:cNvSpPr/>
            <p:nvPr/>
          </p:nvSpPr>
          <p:spPr>
            <a:xfrm>
              <a:off x="676021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2" name="Rectangle 231">
              <a:extLst>
                <a:ext uri="{FF2B5EF4-FFF2-40B4-BE49-F238E27FC236}">
                  <a16:creationId xmlns:a16="http://schemas.microsoft.com/office/drawing/2014/main" id="{2FCC6233-329D-4501-9C1D-169BA887F6B3}"/>
                </a:ext>
              </a:extLst>
            </p:cNvPr>
            <p:cNvSpPr/>
            <p:nvPr/>
          </p:nvSpPr>
          <p:spPr>
            <a:xfrm>
              <a:off x="683041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3" name="Rectangle 232">
              <a:extLst>
                <a:ext uri="{FF2B5EF4-FFF2-40B4-BE49-F238E27FC236}">
                  <a16:creationId xmlns:a16="http://schemas.microsoft.com/office/drawing/2014/main" id="{84BAD53F-1EF2-474B-8052-C24C75E8E65A}"/>
                </a:ext>
              </a:extLst>
            </p:cNvPr>
            <p:cNvSpPr/>
            <p:nvPr/>
          </p:nvSpPr>
          <p:spPr>
            <a:xfrm>
              <a:off x="6900628"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4" name="Rectangle 233">
              <a:extLst>
                <a:ext uri="{FF2B5EF4-FFF2-40B4-BE49-F238E27FC236}">
                  <a16:creationId xmlns:a16="http://schemas.microsoft.com/office/drawing/2014/main" id="{04082C68-D2CE-4F19-AC8F-9006EE3B1D83}"/>
                </a:ext>
              </a:extLst>
            </p:cNvPr>
            <p:cNvSpPr/>
            <p:nvPr/>
          </p:nvSpPr>
          <p:spPr>
            <a:xfrm>
              <a:off x="697083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5" name="Rectangle 234">
              <a:extLst>
                <a:ext uri="{FF2B5EF4-FFF2-40B4-BE49-F238E27FC236}">
                  <a16:creationId xmlns:a16="http://schemas.microsoft.com/office/drawing/2014/main" id="{3652B858-DA82-4372-A259-5B2A31EB3E1C}"/>
                </a:ext>
              </a:extLst>
            </p:cNvPr>
            <p:cNvSpPr/>
            <p:nvPr/>
          </p:nvSpPr>
          <p:spPr>
            <a:xfrm>
              <a:off x="704104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6" name="Rectangle 235">
              <a:extLst>
                <a:ext uri="{FF2B5EF4-FFF2-40B4-BE49-F238E27FC236}">
                  <a16:creationId xmlns:a16="http://schemas.microsoft.com/office/drawing/2014/main" id="{4123A2E8-5FB6-4E09-8AE5-E3670AEBA989}"/>
                </a:ext>
              </a:extLst>
            </p:cNvPr>
            <p:cNvSpPr/>
            <p:nvPr/>
          </p:nvSpPr>
          <p:spPr>
            <a:xfrm>
              <a:off x="711125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7" name="Rectangle 236">
              <a:extLst>
                <a:ext uri="{FF2B5EF4-FFF2-40B4-BE49-F238E27FC236}">
                  <a16:creationId xmlns:a16="http://schemas.microsoft.com/office/drawing/2014/main" id="{9FA90930-5652-4101-AE47-C6D205D878A4}"/>
                </a:ext>
              </a:extLst>
            </p:cNvPr>
            <p:cNvSpPr/>
            <p:nvPr/>
          </p:nvSpPr>
          <p:spPr>
            <a:xfrm>
              <a:off x="718146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8" name="Rectangle 237">
              <a:extLst>
                <a:ext uri="{FF2B5EF4-FFF2-40B4-BE49-F238E27FC236}">
                  <a16:creationId xmlns:a16="http://schemas.microsoft.com/office/drawing/2014/main" id="{6F6A9B03-3605-4886-8A5F-287FAE68E85B}"/>
                </a:ext>
              </a:extLst>
            </p:cNvPr>
            <p:cNvSpPr/>
            <p:nvPr/>
          </p:nvSpPr>
          <p:spPr>
            <a:xfrm>
              <a:off x="725167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9" name="Rectangle 238">
              <a:extLst>
                <a:ext uri="{FF2B5EF4-FFF2-40B4-BE49-F238E27FC236}">
                  <a16:creationId xmlns:a16="http://schemas.microsoft.com/office/drawing/2014/main" id="{7E1D39C6-BDB1-4D8C-BF01-D780AEBB107B}"/>
                </a:ext>
              </a:extLst>
            </p:cNvPr>
            <p:cNvSpPr/>
            <p:nvPr/>
          </p:nvSpPr>
          <p:spPr>
            <a:xfrm>
              <a:off x="732188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0" name="Rectangle 239">
              <a:extLst>
                <a:ext uri="{FF2B5EF4-FFF2-40B4-BE49-F238E27FC236}">
                  <a16:creationId xmlns:a16="http://schemas.microsoft.com/office/drawing/2014/main" id="{CEA7A4C0-176D-4B19-8AEE-D618E55A2B5A}"/>
                </a:ext>
              </a:extLst>
            </p:cNvPr>
            <p:cNvSpPr/>
            <p:nvPr/>
          </p:nvSpPr>
          <p:spPr>
            <a:xfrm>
              <a:off x="739209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1" name="Rectangle 240">
              <a:extLst>
                <a:ext uri="{FF2B5EF4-FFF2-40B4-BE49-F238E27FC236}">
                  <a16:creationId xmlns:a16="http://schemas.microsoft.com/office/drawing/2014/main" id="{FD7E0927-66B8-467A-830D-F4594DE43FF4}"/>
                </a:ext>
              </a:extLst>
            </p:cNvPr>
            <p:cNvSpPr/>
            <p:nvPr/>
          </p:nvSpPr>
          <p:spPr>
            <a:xfrm>
              <a:off x="746267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2" name="Rectangle 241">
              <a:extLst>
                <a:ext uri="{FF2B5EF4-FFF2-40B4-BE49-F238E27FC236}">
                  <a16:creationId xmlns:a16="http://schemas.microsoft.com/office/drawing/2014/main" id="{155984DA-73DA-4846-A28E-C6AC2302C6B1}"/>
                </a:ext>
              </a:extLst>
            </p:cNvPr>
            <p:cNvSpPr/>
            <p:nvPr/>
          </p:nvSpPr>
          <p:spPr>
            <a:xfrm>
              <a:off x="753288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3" name="Rectangle 242">
              <a:extLst>
                <a:ext uri="{FF2B5EF4-FFF2-40B4-BE49-F238E27FC236}">
                  <a16:creationId xmlns:a16="http://schemas.microsoft.com/office/drawing/2014/main" id="{F550EFFB-2A33-494A-AC4D-1558CB0E771C}"/>
                </a:ext>
              </a:extLst>
            </p:cNvPr>
            <p:cNvSpPr/>
            <p:nvPr/>
          </p:nvSpPr>
          <p:spPr>
            <a:xfrm>
              <a:off x="7603095"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4" name="Rectangle 243">
              <a:extLst>
                <a:ext uri="{FF2B5EF4-FFF2-40B4-BE49-F238E27FC236}">
                  <a16:creationId xmlns:a16="http://schemas.microsoft.com/office/drawing/2014/main" id="{82BDADC6-F9A5-4C27-8BD2-A7C18EA12AFE}"/>
                </a:ext>
              </a:extLst>
            </p:cNvPr>
            <p:cNvSpPr/>
            <p:nvPr/>
          </p:nvSpPr>
          <p:spPr>
            <a:xfrm>
              <a:off x="767330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5" name="Rectangle 244">
              <a:extLst>
                <a:ext uri="{FF2B5EF4-FFF2-40B4-BE49-F238E27FC236}">
                  <a16:creationId xmlns:a16="http://schemas.microsoft.com/office/drawing/2014/main" id="{E80027BD-54E2-4C6B-B38E-369E6ED7497B}"/>
                </a:ext>
              </a:extLst>
            </p:cNvPr>
            <p:cNvSpPr/>
            <p:nvPr/>
          </p:nvSpPr>
          <p:spPr>
            <a:xfrm>
              <a:off x="7743514"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6" name="Rectangle 245">
              <a:extLst>
                <a:ext uri="{FF2B5EF4-FFF2-40B4-BE49-F238E27FC236}">
                  <a16:creationId xmlns:a16="http://schemas.microsoft.com/office/drawing/2014/main" id="{AD7CC487-7A26-4C94-B356-2743F5DDFAEC}"/>
                </a:ext>
              </a:extLst>
            </p:cNvPr>
            <p:cNvSpPr/>
            <p:nvPr/>
          </p:nvSpPr>
          <p:spPr>
            <a:xfrm>
              <a:off x="7813723"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7" name="Rectangle 246">
              <a:extLst>
                <a:ext uri="{FF2B5EF4-FFF2-40B4-BE49-F238E27FC236}">
                  <a16:creationId xmlns:a16="http://schemas.microsoft.com/office/drawing/2014/main" id="{2E5F8E55-1C48-4F91-8BC5-5EEB37E7C2AB}"/>
                </a:ext>
              </a:extLst>
            </p:cNvPr>
            <p:cNvSpPr/>
            <p:nvPr/>
          </p:nvSpPr>
          <p:spPr>
            <a:xfrm>
              <a:off x="7883932"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8" name="Rectangle 247">
              <a:extLst>
                <a:ext uri="{FF2B5EF4-FFF2-40B4-BE49-F238E27FC236}">
                  <a16:creationId xmlns:a16="http://schemas.microsoft.com/office/drawing/2014/main" id="{14A4F752-9B73-43AF-A883-105C8E47403A}"/>
                </a:ext>
              </a:extLst>
            </p:cNvPr>
            <p:cNvSpPr/>
            <p:nvPr/>
          </p:nvSpPr>
          <p:spPr>
            <a:xfrm>
              <a:off x="7954141"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9" name="Rectangle 248">
              <a:extLst>
                <a:ext uri="{FF2B5EF4-FFF2-40B4-BE49-F238E27FC236}">
                  <a16:creationId xmlns:a16="http://schemas.microsoft.com/office/drawing/2014/main" id="{3DA3FEE2-BF05-4D53-8662-BE1AF2DF9BCB}"/>
                </a:ext>
              </a:extLst>
            </p:cNvPr>
            <p:cNvSpPr/>
            <p:nvPr/>
          </p:nvSpPr>
          <p:spPr>
            <a:xfrm>
              <a:off x="8024350"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0" name="Rectangle 249">
              <a:extLst>
                <a:ext uri="{FF2B5EF4-FFF2-40B4-BE49-F238E27FC236}">
                  <a16:creationId xmlns:a16="http://schemas.microsoft.com/office/drawing/2014/main" id="{CF40682E-2B8B-42D8-AD39-9C37456E1B4B}"/>
                </a:ext>
              </a:extLst>
            </p:cNvPr>
            <p:cNvSpPr/>
            <p:nvPr/>
          </p:nvSpPr>
          <p:spPr>
            <a:xfrm>
              <a:off x="8094559"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1" name="Rectangle 250">
              <a:extLst>
                <a:ext uri="{FF2B5EF4-FFF2-40B4-BE49-F238E27FC236}">
                  <a16:creationId xmlns:a16="http://schemas.microsoft.com/office/drawing/2014/main" id="{FDEE96DF-98AC-44CD-8346-1BCD71DEF092}"/>
                </a:ext>
              </a:extLst>
            </p:cNvPr>
            <p:cNvSpPr/>
            <p:nvPr/>
          </p:nvSpPr>
          <p:spPr>
            <a:xfrm>
              <a:off x="8169907"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2" name="Rectangle 251">
              <a:extLst>
                <a:ext uri="{FF2B5EF4-FFF2-40B4-BE49-F238E27FC236}">
                  <a16:creationId xmlns:a16="http://schemas.microsoft.com/office/drawing/2014/main" id="{050DD8B2-F7A2-4C48-BB36-68E3BD335092}"/>
                </a:ext>
              </a:extLst>
            </p:cNvPr>
            <p:cNvSpPr/>
            <p:nvPr/>
          </p:nvSpPr>
          <p:spPr>
            <a:xfrm>
              <a:off x="8240116" y="246568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3" name="Rectangle 292">
              <a:extLst>
                <a:ext uri="{FF2B5EF4-FFF2-40B4-BE49-F238E27FC236}">
                  <a16:creationId xmlns:a16="http://schemas.microsoft.com/office/drawing/2014/main" id="{7AB1533B-421F-48DF-BA3F-08F5EA000DCC}"/>
                </a:ext>
              </a:extLst>
            </p:cNvPr>
            <p:cNvSpPr/>
            <p:nvPr/>
          </p:nvSpPr>
          <p:spPr>
            <a:xfrm>
              <a:off x="676021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4" name="Rectangle 293">
              <a:extLst>
                <a:ext uri="{FF2B5EF4-FFF2-40B4-BE49-F238E27FC236}">
                  <a16:creationId xmlns:a16="http://schemas.microsoft.com/office/drawing/2014/main" id="{962F1D33-B28C-4294-946F-14CB03B41037}"/>
                </a:ext>
              </a:extLst>
            </p:cNvPr>
            <p:cNvSpPr/>
            <p:nvPr/>
          </p:nvSpPr>
          <p:spPr>
            <a:xfrm>
              <a:off x="683041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5" name="Rectangle 294">
              <a:extLst>
                <a:ext uri="{FF2B5EF4-FFF2-40B4-BE49-F238E27FC236}">
                  <a16:creationId xmlns:a16="http://schemas.microsoft.com/office/drawing/2014/main" id="{7F522803-1C63-4951-A8B0-C6E03467E35C}"/>
                </a:ext>
              </a:extLst>
            </p:cNvPr>
            <p:cNvSpPr/>
            <p:nvPr/>
          </p:nvSpPr>
          <p:spPr>
            <a:xfrm>
              <a:off x="6900628"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6" name="Rectangle 295">
              <a:extLst>
                <a:ext uri="{FF2B5EF4-FFF2-40B4-BE49-F238E27FC236}">
                  <a16:creationId xmlns:a16="http://schemas.microsoft.com/office/drawing/2014/main" id="{DDC5675F-BB0F-43DD-A528-6BCA3A077C92}"/>
                </a:ext>
              </a:extLst>
            </p:cNvPr>
            <p:cNvSpPr/>
            <p:nvPr/>
          </p:nvSpPr>
          <p:spPr>
            <a:xfrm>
              <a:off x="697083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7" name="Rectangle 296">
              <a:extLst>
                <a:ext uri="{FF2B5EF4-FFF2-40B4-BE49-F238E27FC236}">
                  <a16:creationId xmlns:a16="http://schemas.microsoft.com/office/drawing/2014/main" id="{03042EA2-CE80-47E5-8366-7CD942F09541}"/>
                </a:ext>
              </a:extLst>
            </p:cNvPr>
            <p:cNvSpPr/>
            <p:nvPr/>
          </p:nvSpPr>
          <p:spPr>
            <a:xfrm>
              <a:off x="704104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8" name="Rectangle 297">
              <a:extLst>
                <a:ext uri="{FF2B5EF4-FFF2-40B4-BE49-F238E27FC236}">
                  <a16:creationId xmlns:a16="http://schemas.microsoft.com/office/drawing/2014/main" id="{3AC0ACBD-5EC5-4752-BD34-01ED02E12143}"/>
                </a:ext>
              </a:extLst>
            </p:cNvPr>
            <p:cNvSpPr/>
            <p:nvPr/>
          </p:nvSpPr>
          <p:spPr>
            <a:xfrm>
              <a:off x="711125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9" name="Rectangle 298">
              <a:extLst>
                <a:ext uri="{FF2B5EF4-FFF2-40B4-BE49-F238E27FC236}">
                  <a16:creationId xmlns:a16="http://schemas.microsoft.com/office/drawing/2014/main" id="{35D378E4-C771-43D0-B0CC-4E32977727B6}"/>
                </a:ext>
              </a:extLst>
            </p:cNvPr>
            <p:cNvSpPr/>
            <p:nvPr/>
          </p:nvSpPr>
          <p:spPr>
            <a:xfrm>
              <a:off x="718146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0" name="Rectangle 299">
              <a:extLst>
                <a:ext uri="{FF2B5EF4-FFF2-40B4-BE49-F238E27FC236}">
                  <a16:creationId xmlns:a16="http://schemas.microsoft.com/office/drawing/2014/main" id="{D80F8EF9-638E-407F-8190-902D2FD8042B}"/>
                </a:ext>
              </a:extLst>
            </p:cNvPr>
            <p:cNvSpPr/>
            <p:nvPr/>
          </p:nvSpPr>
          <p:spPr>
            <a:xfrm>
              <a:off x="725167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1" name="Rectangle 300">
              <a:extLst>
                <a:ext uri="{FF2B5EF4-FFF2-40B4-BE49-F238E27FC236}">
                  <a16:creationId xmlns:a16="http://schemas.microsoft.com/office/drawing/2014/main" id="{A1F1402A-5E0F-4974-8D4B-9484F871D80C}"/>
                </a:ext>
              </a:extLst>
            </p:cNvPr>
            <p:cNvSpPr/>
            <p:nvPr/>
          </p:nvSpPr>
          <p:spPr>
            <a:xfrm>
              <a:off x="732188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2" name="Rectangle 301">
              <a:extLst>
                <a:ext uri="{FF2B5EF4-FFF2-40B4-BE49-F238E27FC236}">
                  <a16:creationId xmlns:a16="http://schemas.microsoft.com/office/drawing/2014/main" id="{11C62CFC-0F3F-4F28-ADEB-0838539ECD81}"/>
                </a:ext>
              </a:extLst>
            </p:cNvPr>
            <p:cNvSpPr/>
            <p:nvPr/>
          </p:nvSpPr>
          <p:spPr>
            <a:xfrm>
              <a:off x="739209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3" name="Rectangle 302">
              <a:extLst>
                <a:ext uri="{FF2B5EF4-FFF2-40B4-BE49-F238E27FC236}">
                  <a16:creationId xmlns:a16="http://schemas.microsoft.com/office/drawing/2014/main" id="{A06A7623-5011-4892-B12C-0014A5020B06}"/>
                </a:ext>
              </a:extLst>
            </p:cNvPr>
            <p:cNvSpPr/>
            <p:nvPr/>
          </p:nvSpPr>
          <p:spPr>
            <a:xfrm>
              <a:off x="7462677"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4" name="Rectangle 303">
              <a:extLst>
                <a:ext uri="{FF2B5EF4-FFF2-40B4-BE49-F238E27FC236}">
                  <a16:creationId xmlns:a16="http://schemas.microsoft.com/office/drawing/2014/main" id="{EDF3F96C-1D09-40C7-A934-AF1C4D991C25}"/>
                </a:ext>
              </a:extLst>
            </p:cNvPr>
            <p:cNvSpPr/>
            <p:nvPr/>
          </p:nvSpPr>
          <p:spPr>
            <a:xfrm>
              <a:off x="7532886"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5" name="Rectangle 304">
              <a:extLst>
                <a:ext uri="{FF2B5EF4-FFF2-40B4-BE49-F238E27FC236}">
                  <a16:creationId xmlns:a16="http://schemas.microsoft.com/office/drawing/2014/main" id="{0F067C58-1214-4C19-BDC2-CB3187012827}"/>
                </a:ext>
              </a:extLst>
            </p:cNvPr>
            <p:cNvSpPr/>
            <p:nvPr/>
          </p:nvSpPr>
          <p:spPr>
            <a:xfrm>
              <a:off x="7603095"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6" name="Rectangle 305">
              <a:extLst>
                <a:ext uri="{FF2B5EF4-FFF2-40B4-BE49-F238E27FC236}">
                  <a16:creationId xmlns:a16="http://schemas.microsoft.com/office/drawing/2014/main" id="{4241C035-2D7B-4B19-8E10-0F1D696E5AC4}"/>
                </a:ext>
              </a:extLst>
            </p:cNvPr>
            <p:cNvSpPr/>
            <p:nvPr/>
          </p:nvSpPr>
          <p:spPr>
            <a:xfrm>
              <a:off x="767330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7" name="Rectangle 306">
              <a:extLst>
                <a:ext uri="{FF2B5EF4-FFF2-40B4-BE49-F238E27FC236}">
                  <a16:creationId xmlns:a16="http://schemas.microsoft.com/office/drawing/2014/main" id="{8F0D8A67-97D6-48C4-903F-3D6200D162AA}"/>
                </a:ext>
              </a:extLst>
            </p:cNvPr>
            <p:cNvSpPr/>
            <p:nvPr/>
          </p:nvSpPr>
          <p:spPr>
            <a:xfrm>
              <a:off x="7743514"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8" name="Rectangle 307">
              <a:extLst>
                <a:ext uri="{FF2B5EF4-FFF2-40B4-BE49-F238E27FC236}">
                  <a16:creationId xmlns:a16="http://schemas.microsoft.com/office/drawing/2014/main" id="{1A47D790-3218-4EBF-AEF0-E19565C902EB}"/>
                </a:ext>
              </a:extLst>
            </p:cNvPr>
            <p:cNvSpPr/>
            <p:nvPr/>
          </p:nvSpPr>
          <p:spPr>
            <a:xfrm>
              <a:off x="7813723"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9" name="Rectangle 308">
              <a:extLst>
                <a:ext uri="{FF2B5EF4-FFF2-40B4-BE49-F238E27FC236}">
                  <a16:creationId xmlns:a16="http://schemas.microsoft.com/office/drawing/2014/main" id="{1709DD15-0A59-48A2-8D6C-69B597C37F3D}"/>
                </a:ext>
              </a:extLst>
            </p:cNvPr>
            <p:cNvSpPr/>
            <p:nvPr/>
          </p:nvSpPr>
          <p:spPr>
            <a:xfrm>
              <a:off x="7883932"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0" name="Rectangle 309">
              <a:extLst>
                <a:ext uri="{FF2B5EF4-FFF2-40B4-BE49-F238E27FC236}">
                  <a16:creationId xmlns:a16="http://schemas.microsoft.com/office/drawing/2014/main" id="{99D2C129-7D97-4818-9F1C-A476B4B539E9}"/>
                </a:ext>
              </a:extLst>
            </p:cNvPr>
            <p:cNvSpPr/>
            <p:nvPr/>
          </p:nvSpPr>
          <p:spPr>
            <a:xfrm>
              <a:off x="7954141"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1" name="Rectangle 310">
              <a:extLst>
                <a:ext uri="{FF2B5EF4-FFF2-40B4-BE49-F238E27FC236}">
                  <a16:creationId xmlns:a16="http://schemas.microsoft.com/office/drawing/2014/main" id="{A5745B98-3B30-45AC-AEF8-4C5BD3572272}"/>
                </a:ext>
              </a:extLst>
            </p:cNvPr>
            <p:cNvSpPr/>
            <p:nvPr/>
          </p:nvSpPr>
          <p:spPr>
            <a:xfrm>
              <a:off x="8024350"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2" name="Rectangle 311">
              <a:extLst>
                <a:ext uri="{FF2B5EF4-FFF2-40B4-BE49-F238E27FC236}">
                  <a16:creationId xmlns:a16="http://schemas.microsoft.com/office/drawing/2014/main" id="{0970E06A-28A3-4FB0-B533-1A3E1715E539}"/>
                </a:ext>
              </a:extLst>
            </p:cNvPr>
            <p:cNvSpPr/>
            <p:nvPr/>
          </p:nvSpPr>
          <p:spPr>
            <a:xfrm>
              <a:off x="8094559" y="23900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5" name="Rectangle 354">
              <a:extLst>
                <a:ext uri="{FF2B5EF4-FFF2-40B4-BE49-F238E27FC236}">
                  <a16:creationId xmlns:a16="http://schemas.microsoft.com/office/drawing/2014/main" id="{52E4A1CB-8DC7-4E45-9BBE-823725FDCB82}"/>
                </a:ext>
              </a:extLst>
            </p:cNvPr>
            <p:cNvSpPr/>
            <p:nvPr/>
          </p:nvSpPr>
          <p:spPr>
            <a:xfrm>
              <a:off x="676021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6" name="Rectangle 355">
              <a:extLst>
                <a:ext uri="{FF2B5EF4-FFF2-40B4-BE49-F238E27FC236}">
                  <a16:creationId xmlns:a16="http://schemas.microsoft.com/office/drawing/2014/main" id="{EC89E205-E8DF-44FF-A17F-BCB020E22398}"/>
                </a:ext>
              </a:extLst>
            </p:cNvPr>
            <p:cNvSpPr/>
            <p:nvPr/>
          </p:nvSpPr>
          <p:spPr>
            <a:xfrm>
              <a:off x="6830419"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7" name="Rectangle 356">
              <a:extLst>
                <a:ext uri="{FF2B5EF4-FFF2-40B4-BE49-F238E27FC236}">
                  <a16:creationId xmlns:a16="http://schemas.microsoft.com/office/drawing/2014/main" id="{60AEC166-37C6-46F2-8886-8BC8D75A2542}"/>
                </a:ext>
              </a:extLst>
            </p:cNvPr>
            <p:cNvSpPr/>
            <p:nvPr/>
          </p:nvSpPr>
          <p:spPr>
            <a:xfrm>
              <a:off x="6900628"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8" name="Rectangle 357">
              <a:extLst>
                <a:ext uri="{FF2B5EF4-FFF2-40B4-BE49-F238E27FC236}">
                  <a16:creationId xmlns:a16="http://schemas.microsoft.com/office/drawing/2014/main" id="{A9C29015-53B0-4AE4-B44C-22A417228758}"/>
                </a:ext>
              </a:extLst>
            </p:cNvPr>
            <p:cNvSpPr/>
            <p:nvPr/>
          </p:nvSpPr>
          <p:spPr>
            <a:xfrm>
              <a:off x="697083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59" name="Rectangle 358">
              <a:extLst>
                <a:ext uri="{FF2B5EF4-FFF2-40B4-BE49-F238E27FC236}">
                  <a16:creationId xmlns:a16="http://schemas.microsoft.com/office/drawing/2014/main" id="{AB937D2C-8DD9-42B9-B0C7-E728FDFED4EF}"/>
                </a:ext>
              </a:extLst>
            </p:cNvPr>
            <p:cNvSpPr/>
            <p:nvPr/>
          </p:nvSpPr>
          <p:spPr>
            <a:xfrm>
              <a:off x="704104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0" name="Rectangle 359">
              <a:extLst>
                <a:ext uri="{FF2B5EF4-FFF2-40B4-BE49-F238E27FC236}">
                  <a16:creationId xmlns:a16="http://schemas.microsoft.com/office/drawing/2014/main" id="{45069621-B19D-4382-83CA-688A509C3DCF}"/>
                </a:ext>
              </a:extLst>
            </p:cNvPr>
            <p:cNvSpPr/>
            <p:nvPr/>
          </p:nvSpPr>
          <p:spPr>
            <a:xfrm>
              <a:off x="711125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1" name="Rectangle 360">
              <a:extLst>
                <a:ext uri="{FF2B5EF4-FFF2-40B4-BE49-F238E27FC236}">
                  <a16:creationId xmlns:a16="http://schemas.microsoft.com/office/drawing/2014/main" id="{052C9F9F-FD7F-4835-B7A4-D2E369818221}"/>
                </a:ext>
              </a:extLst>
            </p:cNvPr>
            <p:cNvSpPr/>
            <p:nvPr/>
          </p:nvSpPr>
          <p:spPr>
            <a:xfrm>
              <a:off x="718146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2" name="Rectangle 361">
              <a:extLst>
                <a:ext uri="{FF2B5EF4-FFF2-40B4-BE49-F238E27FC236}">
                  <a16:creationId xmlns:a16="http://schemas.microsoft.com/office/drawing/2014/main" id="{FEC53EF6-F90A-4C96-BE13-231E48D7EC47}"/>
                </a:ext>
              </a:extLst>
            </p:cNvPr>
            <p:cNvSpPr/>
            <p:nvPr/>
          </p:nvSpPr>
          <p:spPr>
            <a:xfrm>
              <a:off x="725167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3" name="Rectangle 362">
              <a:extLst>
                <a:ext uri="{FF2B5EF4-FFF2-40B4-BE49-F238E27FC236}">
                  <a16:creationId xmlns:a16="http://schemas.microsoft.com/office/drawing/2014/main" id="{381C8F59-5BDC-4339-ACB8-F99D83BC7390}"/>
                </a:ext>
              </a:extLst>
            </p:cNvPr>
            <p:cNvSpPr/>
            <p:nvPr/>
          </p:nvSpPr>
          <p:spPr>
            <a:xfrm>
              <a:off x="732188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4" name="Rectangle 363">
              <a:extLst>
                <a:ext uri="{FF2B5EF4-FFF2-40B4-BE49-F238E27FC236}">
                  <a16:creationId xmlns:a16="http://schemas.microsoft.com/office/drawing/2014/main" id="{84C2F7E9-42FD-4AC3-866C-37EAE0981670}"/>
                </a:ext>
              </a:extLst>
            </p:cNvPr>
            <p:cNvSpPr/>
            <p:nvPr/>
          </p:nvSpPr>
          <p:spPr>
            <a:xfrm>
              <a:off x="739209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5" name="Rectangle 364">
              <a:extLst>
                <a:ext uri="{FF2B5EF4-FFF2-40B4-BE49-F238E27FC236}">
                  <a16:creationId xmlns:a16="http://schemas.microsoft.com/office/drawing/2014/main" id="{6B897D1E-B8D5-4F4C-A1F8-A83D237EDD2F}"/>
                </a:ext>
              </a:extLst>
            </p:cNvPr>
            <p:cNvSpPr/>
            <p:nvPr/>
          </p:nvSpPr>
          <p:spPr>
            <a:xfrm>
              <a:off x="7462677"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6" name="Rectangle 365">
              <a:extLst>
                <a:ext uri="{FF2B5EF4-FFF2-40B4-BE49-F238E27FC236}">
                  <a16:creationId xmlns:a16="http://schemas.microsoft.com/office/drawing/2014/main" id="{8EE79B04-A197-4DB2-ADCA-B2BA1CFC216F}"/>
                </a:ext>
              </a:extLst>
            </p:cNvPr>
            <p:cNvSpPr/>
            <p:nvPr/>
          </p:nvSpPr>
          <p:spPr>
            <a:xfrm>
              <a:off x="7532886"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7" name="Rectangle 366">
              <a:extLst>
                <a:ext uri="{FF2B5EF4-FFF2-40B4-BE49-F238E27FC236}">
                  <a16:creationId xmlns:a16="http://schemas.microsoft.com/office/drawing/2014/main" id="{0169E5C5-B337-4915-B117-14DD7F3E9ABA}"/>
                </a:ext>
              </a:extLst>
            </p:cNvPr>
            <p:cNvSpPr/>
            <p:nvPr/>
          </p:nvSpPr>
          <p:spPr>
            <a:xfrm>
              <a:off x="7603095"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8" name="Rectangle 367">
              <a:extLst>
                <a:ext uri="{FF2B5EF4-FFF2-40B4-BE49-F238E27FC236}">
                  <a16:creationId xmlns:a16="http://schemas.microsoft.com/office/drawing/2014/main" id="{6996FCA8-55F3-4087-BA62-0E00982B2603}"/>
                </a:ext>
              </a:extLst>
            </p:cNvPr>
            <p:cNvSpPr/>
            <p:nvPr/>
          </p:nvSpPr>
          <p:spPr>
            <a:xfrm>
              <a:off x="767330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69" name="Rectangle 368">
              <a:extLst>
                <a:ext uri="{FF2B5EF4-FFF2-40B4-BE49-F238E27FC236}">
                  <a16:creationId xmlns:a16="http://schemas.microsoft.com/office/drawing/2014/main" id="{A33D2985-6D11-4BA1-82A7-1D1B1700BDA6}"/>
                </a:ext>
              </a:extLst>
            </p:cNvPr>
            <p:cNvSpPr/>
            <p:nvPr/>
          </p:nvSpPr>
          <p:spPr>
            <a:xfrm>
              <a:off x="7743514"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0" name="Rectangle 369">
              <a:extLst>
                <a:ext uri="{FF2B5EF4-FFF2-40B4-BE49-F238E27FC236}">
                  <a16:creationId xmlns:a16="http://schemas.microsoft.com/office/drawing/2014/main" id="{D758C834-9198-4663-8B35-75F731370090}"/>
                </a:ext>
              </a:extLst>
            </p:cNvPr>
            <p:cNvSpPr/>
            <p:nvPr/>
          </p:nvSpPr>
          <p:spPr>
            <a:xfrm>
              <a:off x="7813723"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1" name="Rectangle 370">
              <a:extLst>
                <a:ext uri="{FF2B5EF4-FFF2-40B4-BE49-F238E27FC236}">
                  <a16:creationId xmlns:a16="http://schemas.microsoft.com/office/drawing/2014/main" id="{72FD4903-2FCD-4142-AC87-EE27126472DC}"/>
                </a:ext>
              </a:extLst>
            </p:cNvPr>
            <p:cNvSpPr/>
            <p:nvPr/>
          </p:nvSpPr>
          <p:spPr>
            <a:xfrm>
              <a:off x="7883932"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2" name="Rectangle 371">
              <a:extLst>
                <a:ext uri="{FF2B5EF4-FFF2-40B4-BE49-F238E27FC236}">
                  <a16:creationId xmlns:a16="http://schemas.microsoft.com/office/drawing/2014/main" id="{A9C2F47E-271D-440B-B633-8C5955BD38A8}"/>
                </a:ext>
              </a:extLst>
            </p:cNvPr>
            <p:cNvSpPr/>
            <p:nvPr/>
          </p:nvSpPr>
          <p:spPr>
            <a:xfrm>
              <a:off x="7954141"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3" name="Rectangle 372">
              <a:extLst>
                <a:ext uri="{FF2B5EF4-FFF2-40B4-BE49-F238E27FC236}">
                  <a16:creationId xmlns:a16="http://schemas.microsoft.com/office/drawing/2014/main" id="{68B42E8C-EF2C-4451-A68D-44629FCF47CB}"/>
                </a:ext>
              </a:extLst>
            </p:cNvPr>
            <p:cNvSpPr/>
            <p:nvPr/>
          </p:nvSpPr>
          <p:spPr>
            <a:xfrm>
              <a:off x="8024350" y="23144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7" name="Rectangle 416">
              <a:extLst>
                <a:ext uri="{FF2B5EF4-FFF2-40B4-BE49-F238E27FC236}">
                  <a16:creationId xmlns:a16="http://schemas.microsoft.com/office/drawing/2014/main" id="{47C97F0B-A7FB-41E7-8B2B-0FAB28868499}"/>
                </a:ext>
              </a:extLst>
            </p:cNvPr>
            <p:cNvSpPr/>
            <p:nvPr/>
          </p:nvSpPr>
          <p:spPr>
            <a:xfrm>
              <a:off x="6760210"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8" name="Rectangle 417">
              <a:extLst>
                <a:ext uri="{FF2B5EF4-FFF2-40B4-BE49-F238E27FC236}">
                  <a16:creationId xmlns:a16="http://schemas.microsoft.com/office/drawing/2014/main" id="{C7463C39-A71B-4A03-922B-FC06699B5F96}"/>
                </a:ext>
              </a:extLst>
            </p:cNvPr>
            <p:cNvSpPr/>
            <p:nvPr/>
          </p:nvSpPr>
          <p:spPr>
            <a:xfrm>
              <a:off x="6830419"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19" name="Rectangle 418">
              <a:extLst>
                <a:ext uri="{FF2B5EF4-FFF2-40B4-BE49-F238E27FC236}">
                  <a16:creationId xmlns:a16="http://schemas.microsoft.com/office/drawing/2014/main" id="{A86F560B-76AC-4CB8-9A01-40E46E8E99B2}"/>
                </a:ext>
              </a:extLst>
            </p:cNvPr>
            <p:cNvSpPr/>
            <p:nvPr/>
          </p:nvSpPr>
          <p:spPr>
            <a:xfrm>
              <a:off x="6900628"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0" name="Rectangle 419">
              <a:extLst>
                <a:ext uri="{FF2B5EF4-FFF2-40B4-BE49-F238E27FC236}">
                  <a16:creationId xmlns:a16="http://schemas.microsoft.com/office/drawing/2014/main" id="{FC9ED163-E244-4185-A49C-F284CC36C207}"/>
                </a:ext>
              </a:extLst>
            </p:cNvPr>
            <p:cNvSpPr/>
            <p:nvPr/>
          </p:nvSpPr>
          <p:spPr>
            <a:xfrm>
              <a:off x="697083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1" name="Rectangle 420">
              <a:extLst>
                <a:ext uri="{FF2B5EF4-FFF2-40B4-BE49-F238E27FC236}">
                  <a16:creationId xmlns:a16="http://schemas.microsoft.com/office/drawing/2014/main" id="{A55313C1-BA9E-421D-B972-458D2E92E2D3}"/>
                </a:ext>
              </a:extLst>
            </p:cNvPr>
            <p:cNvSpPr/>
            <p:nvPr/>
          </p:nvSpPr>
          <p:spPr>
            <a:xfrm>
              <a:off x="704104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2" name="Rectangle 421">
              <a:extLst>
                <a:ext uri="{FF2B5EF4-FFF2-40B4-BE49-F238E27FC236}">
                  <a16:creationId xmlns:a16="http://schemas.microsoft.com/office/drawing/2014/main" id="{350D708D-51BF-470D-B386-3ADE75059751}"/>
                </a:ext>
              </a:extLst>
            </p:cNvPr>
            <p:cNvSpPr/>
            <p:nvPr/>
          </p:nvSpPr>
          <p:spPr>
            <a:xfrm>
              <a:off x="711125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3" name="Rectangle 422">
              <a:extLst>
                <a:ext uri="{FF2B5EF4-FFF2-40B4-BE49-F238E27FC236}">
                  <a16:creationId xmlns:a16="http://schemas.microsoft.com/office/drawing/2014/main" id="{CAC654AC-440F-40B4-A0B3-6A9EE60EB7F9}"/>
                </a:ext>
              </a:extLst>
            </p:cNvPr>
            <p:cNvSpPr/>
            <p:nvPr/>
          </p:nvSpPr>
          <p:spPr>
            <a:xfrm>
              <a:off x="718146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4" name="Rectangle 423">
              <a:extLst>
                <a:ext uri="{FF2B5EF4-FFF2-40B4-BE49-F238E27FC236}">
                  <a16:creationId xmlns:a16="http://schemas.microsoft.com/office/drawing/2014/main" id="{BCDA0D38-DCF4-48D1-9ED1-C8B530FD41F8}"/>
                </a:ext>
              </a:extLst>
            </p:cNvPr>
            <p:cNvSpPr/>
            <p:nvPr/>
          </p:nvSpPr>
          <p:spPr>
            <a:xfrm>
              <a:off x="725167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5" name="Rectangle 424">
              <a:extLst>
                <a:ext uri="{FF2B5EF4-FFF2-40B4-BE49-F238E27FC236}">
                  <a16:creationId xmlns:a16="http://schemas.microsoft.com/office/drawing/2014/main" id="{881D353D-54A1-4A62-BBCB-CA3DBE1CE2ED}"/>
                </a:ext>
              </a:extLst>
            </p:cNvPr>
            <p:cNvSpPr/>
            <p:nvPr/>
          </p:nvSpPr>
          <p:spPr>
            <a:xfrm>
              <a:off x="732188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6" name="Rectangle 425">
              <a:extLst>
                <a:ext uri="{FF2B5EF4-FFF2-40B4-BE49-F238E27FC236}">
                  <a16:creationId xmlns:a16="http://schemas.microsoft.com/office/drawing/2014/main" id="{B95B1F8D-76AB-412A-8812-A84E2C4338F3}"/>
                </a:ext>
              </a:extLst>
            </p:cNvPr>
            <p:cNvSpPr/>
            <p:nvPr/>
          </p:nvSpPr>
          <p:spPr>
            <a:xfrm>
              <a:off x="739209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7" name="Rectangle 426">
              <a:extLst>
                <a:ext uri="{FF2B5EF4-FFF2-40B4-BE49-F238E27FC236}">
                  <a16:creationId xmlns:a16="http://schemas.microsoft.com/office/drawing/2014/main" id="{FECB1486-A0E2-4242-A0F9-73CDB0115810}"/>
                </a:ext>
              </a:extLst>
            </p:cNvPr>
            <p:cNvSpPr/>
            <p:nvPr/>
          </p:nvSpPr>
          <p:spPr>
            <a:xfrm>
              <a:off x="7462677"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8" name="Rectangle 427">
              <a:extLst>
                <a:ext uri="{FF2B5EF4-FFF2-40B4-BE49-F238E27FC236}">
                  <a16:creationId xmlns:a16="http://schemas.microsoft.com/office/drawing/2014/main" id="{BFA364D0-6BCA-4161-8CCE-A746790A12EE}"/>
                </a:ext>
              </a:extLst>
            </p:cNvPr>
            <p:cNvSpPr/>
            <p:nvPr/>
          </p:nvSpPr>
          <p:spPr>
            <a:xfrm>
              <a:off x="7532886"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29" name="Rectangle 428">
              <a:extLst>
                <a:ext uri="{FF2B5EF4-FFF2-40B4-BE49-F238E27FC236}">
                  <a16:creationId xmlns:a16="http://schemas.microsoft.com/office/drawing/2014/main" id="{4D025D59-2CE6-4B18-AABD-F73179B80DF7}"/>
                </a:ext>
              </a:extLst>
            </p:cNvPr>
            <p:cNvSpPr/>
            <p:nvPr/>
          </p:nvSpPr>
          <p:spPr>
            <a:xfrm>
              <a:off x="7603095"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0" name="Rectangle 429">
              <a:extLst>
                <a:ext uri="{FF2B5EF4-FFF2-40B4-BE49-F238E27FC236}">
                  <a16:creationId xmlns:a16="http://schemas.microsoft.com/office/drawing/2014/main" id="{A5A18712-569D-480E-9FAE-9BF19F71C0E3}"/>
                </a:ext>
              </a:extLst>
            </p:cNvPr>
            <p:cNvSpPr/>
            <p:nvPr/>
          </p:nvSpPr>
          <p:spPr>
            <a:xfrm>
              <a:off x="767330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1" name="Rectangle 430">
              <a:extLst>
                <a:ext uri="{FF2B5EF4-FFF2-40B4-BE49-F238E27FC236}">
                  <a16:creationId xmlns:a16="http://schemas.microsoft.com/office/drawing/2014/main" id="{BD58619E-D5A2-452B-96B6-2022FCE581A4}"/>
                </a:ext>
              </a:extLst>
            </p:cNvPr>
            <p:cNvSpPr/>
            <p:nvPr/>
          </p:nvSpPr>
          <p:spPr>
            <a:xfrm>
              <a:off x="7743514"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2" name="Rectangle 431">
              <a:extLst>
                <a:ext uri="{FF2B5EF4-FFF2-40B4-BE49-F238E27FC236}">
                  <a16:creationId xmlns:a16="http://schemas.microsoft.com/office/drawing/2014/main" id="{CAC746E3-B5F8-4ADA-9B3E-E70B00E94C8D}"/>
                </a:ext>
              </a:extLst>
            </p:cNvPr>
            <p:cNvSpPr/>
            <p:nvPr/>
          </p:nvSpPr>
          <p:spPr>
            <a:xfrm>
              <a:off x="7813723"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33" name="Rectangle 432">
              <a:extLst>
                <a:ext uri="{FF2B5EF4-FFF2-40B4-BE49-F238E27FC236}">
                  <a16:creationId xmlns:a16="http://schemas.microsoft.com/office/drawing/2014/main" id="{9D93B43E-B56A-4364-A9AC-075DC6449C77}"/>
                </a:ext>
              </a:extLst>
            </p:cNvPr>
            <p:cNvSpPr/>
            <p:nvPr/>
          </p:nvSpPr>
          <p:spPr>
            <a:xfrm>
              <a:off x="7883932" y="22388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9" name="Rectangle 478">
              <a:extLst>
                <a:ext uri="{FF2B5EF4-FFF2-40B4-BE49-F238E27FC236}">
                  <a16:creationId xmlns:a16="http://schemas.microsoft.com/office/drawing/2014/main" id="{D1DFCBCE-3151-4804-89D4-E92FC4542BF1}"/>
                </a:ext>
              </a:extLst>
            </p:cNvPr>
            <p:cNvSpPr/>
            <p:nvPr/>
          </p:nvSpPr>
          <p:spPr>
            <a:xfrm>
              <a:off x="6760210"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0" name="Rectangle 479">
              <a:extLst>
                <a:ext uri="{FF2B5EF4-FFF2-40B4-BE49-F238E27FC236}">
                  <a16:creationId xmlns:a16="http://schemas.microsoft.com/office/drawing/2014/main" id="{806AEC98-5CE5-4D97-BDFD-9D608E6DC850}"/>
                </a:ext>
              </a:extLst>
            </p:cNvPr>
            <p:cNvSpPr/>
            <p:nvPr/>
          </p:nvSpPr>
          <p:spPr>
            <a:xfrm>
              <a:off x="6830419"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1" name="Rectangle 480">
              <a:extLst>
                <a:ext uri="{FF2B5EF4-FFF2-40B4-BE49-F238E27FC236}">
                  <a16:creationId xmlns:a16="http://schemas.microsoft.com/office/drawing/2014/main" id="{6706B921-B1C2-4A66-8269-00083EFC95B0}"/>
                </a:ext>
              </a:extLst>
            </p:cNvPr>
            <p:cNvSpPr/>
            <p:nvPr/>
          </p:nvSpPr>
          <p:spPr>
            <a:xfrm>
              <a:off x="6900628"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2" name="Rectangle 481">
              <a:extLst>
                <a:ext uri="{FF2B5EF4-FFF2-40B4-BE49-F238E27FC236}">
                  <a16:creationId xmlns:a16="http://schemas.microsoft.com/office/drawing/2014/main" id="{2DA83A71-79D0-4E1E-B050-D4B192F7C298}"/>
                </a:ext>
              </a:extLst>
            </p:cNvPr>
            <p:cNvSpPr/>
            <p:nvPr/>
          </p:nvSpPr>
          <p:spPr>
            <a:xfrm>
              <a:off x="697083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3" name="Rectangle 482">
              <a:extLst>
                <a:ext uri="{FF2B5EF4-FFF2-40B4-BE49-F238E27FC236}">
                  <a16:creationId xmlns:a16="http://schemas.microsoft.com/office/drawing/2014/main" id="{974C55A1-9BDF-4FA1-99C3-51DFACD8E0D2}"/>
                </a:ext>
              </a:extLst>
            </p:cNvPr>
            <p:cNvSpPr/>
            <p:nvPr/>
          </p:nvSpPr>
          <p:spPr>
            <a:xfrm>
              <a:off x="704104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4" name="Rectangle 483">
              <a:extLst>
                <a:ext uri="{FF2B5EF4-FFF2-40B4-BE49-F238E27FC236}">
                  <a16:creationId xmlns:a16="http://schemas.microsoft.com/office/drawing/2014/main" id="{AD280C94-3AD2-4225-888A-7F1746F412CE}"/>
                </a:ext>
              </a:extLst>
            </p:cNvPr>
            <p:cNvSpPr/>
            <p:nvPr/>
          </p:nvSpPr>
          <p:spPr>
            <a:xfrm>
              <a:off x="711125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5" name="Rectangle 484">
              <a:extLst>
                <a:ext uri="{FF2B5EF4-FFF2-40B4-BE49-F238E27FC236}">
                  <a16:creationId xmlns:a16="http://schemas.microsoft.com/office/drawing/2014/main" id="{12704FDE-9233-4A1C-B6AB-C54F4D763B2F}"/>
                </a:ext>
              </a:extLst>
            </p:cNvPr>
            <p:cNvSpPr/>
            <p:nvPr/>
          </p:nvSpPr>
          <p:spPr>
            <a:xfrm>
              <a:off x="718146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6" name="Rectangle 485">
              <a:extLst>
                <a:ext uri="{FF2B5EF4-FFF2-40B4-BE49-F238E27FC236}">
                  <a16:creationId xmlns:a16="http://schemas.microsoft.com/office/drawing/2014/main" id="{097BE02E-BB76-4A8C-BF8B-6060BFCA36D9}"/>
                </a:ext>
              </a:extLst>
            </p:cNvPr>
            <p:cNvSpPr/>
            <p:nvPr/>
          </p:nvSpPr>
          <p:spPr>
            <a:xfrm>
              <a:off x="725167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7" name="Rectangle 486">
              <a:extLst>
                <a:ext uri="{FF2B5EF4-FFF2-40B4-BE49-F238E27FC236}">
                  <a16:creationId xmlns:a16="http://schemas.microsoft.com/office/drawing/2014/main" id="{2D5375C7-0DCB-40E5-8EF5-B4232D587772}"/>
                </a:ext>
              </a:extLst>
            </p:cNvPr>
            <p:cNvSpPr/>
            <p:nvPr/>
          </p:nvSpPr>
          <p:spPr>
            <a:xfrm>
              <a:off x="732188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8" name="Rectangle 487">
              <a:extLst>
                <a:ext uri="{FF2B5EF4-FFF2-40B4-BE49-F238E27FC236}">
                  <a16:creationId xmlns:a16="http://schemas.microsoft.com/office/drawing/2014/main" id="{E8CB7C10-242A-4E73-972F-4151E7374FCA}"/>
                </a:ext>
              </a:extLst>
            </p:cNvPr>
            <p:cNvSpPr/>
            <p:nvPr/>
          </p:nvSpPr>
          <p:spPr>
            <a:xfrm>
              <a:off x="7392092"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9" name="Rectangle 488">
              <a:extLst>
                <a:ext uri="{FF2B5EF4-FFF2-40B4-BE49-F238E27FC236}">
                  <a16:creationId xmlns:a16="http://schemas.microsoft.com/office/drawing/2014/main" id="{671BCE0C-4370-400F-B6FD-AAEF26C2C50E}"/>
                </a:ext>
              </a:extLst>
            </p:cNvPr>
            <p:cNvSpPr/>
            <p:nvPr/>
          </p:nvSpPr>
          <p:spPr>
            <a:xfrm>
              <a:off x="7462677"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0" name="Rectangle 489">
              <a:extLst>
                <a:ext uri="{FF2B5EF4-FFF2-40B4-BE49-F238E27FC236}">
                  <a16:creationId xmlns:a16="http://schemas.microsoft.com/office/drawing/2014/main" id="{60410C54-587D-4DAA-A733-7FC6B89C0568}"/>
                </a:ext>
              </a:extLst>
            </p:cNvPr>
            <p:cNvSpPr/>
            <p:nvPr/>
          </p:nvSpPr>
          <p:spPr>
            <a:xfrm>
              <a:off x="7532886"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1" name="Rectangle 490">
              <a:extLst>
                <a:ext uri="{FF2B5EF4-FFF2-40B4-BE49-F238E27FC236}">
                  <a16:creationId xmlns:a16="http://schemas.microsoft.com/office/drawing/2014/main" id="{D3FCE82D-DE52-4CCC-80C6-E230DE5BA3C6}"/>
                </a:ext>
              </a:extLst>
            </p:cNvPr>
            <p:cNvSpPr/>
            <p:nvPr/>
          </p:nvSpPr>
          <p:spPr>
            <a:xfrm>
              <a:off x="7603095"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2" name="Rectangle 491">
              <a:extLst>
                <a:ext uri="{FF2B5EF4-FFF2-40B4-BE49-F238E27FC236}">
                  <a16:creationId xmlns:a16="http://schemas.microsoft.com/office/drawing/2014/main" id="{065BE0F5-2812-4D88-93FF-E01F8EBA9961}"/>
                </a:ext>
              </a:extLst>
            </p:cNvPr>
            <p:cNvSpPr/>
            <p:nvPr/>
          </p:nvSpPr>
          <p:spPr>
            <a:xfrm>
              <a:off x="767330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3" name="Rectangle 492">
              <a:extLst>
                <a:ext uri="{FF2B5EF4-FFF2-40B4-BE49-F238E27FC236}">
                  <a16:creationId xmlns:a16="http://schemas.microsoft.com/office/drawing/2014/main" id="{286E50E5-5466-4E91-AD12-70708313345C}"/>
                </a:ext>
              </a:extLst>
            </p:cNvPr>
            <p:cNvSpPr/>
            <p:nvPr/>
          </p:nvSpPr>
          <p:spPr>
            <a:xfrm>
              <a:off x="7743514"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4" name="Rectangle 493">
              <a:extLst>
                <a:ext uri="{FF2B5EF4-FFF2-40B4-BE49-F238E27FC236}">
                  <a16:creationId xmlns:a16="http://schemas.microsoft.com/office/drawing/2014/main" id="{EAAB782C-BEF1-42FF-B1F9-3A3BB673D969}"/>
                </a:ext>
              </a:extLst>
            </p:cNvPr>
            <p:cNvSpPr/>
            <p:nvPr/>
          </p:nvSpPr>
          <p:spPr>
            <a:xfrm>
              <a:off x="7813723" y="21631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1" name="Rectangle 540">
              <a:extLst>
                <a:ext uri="{FF2B5EF4-FFF2-40B4-BE49-F238E27FC236}">
                  <a16:creationId xmlns:a16="http://schemas.microsoft.com/office/drawing/2014/main" id="{52443415-A27F-48CF-9930-16DB465132DB}"/>
                </a:ext>
              </a:extLst>
            </p:cNvPr>
            <p:cNvSpPr/>
            <p:nvPr/>
          </p:nvSpPr>
          <p:spPr>
            <a:xfrm>
              <a:off x="6760210"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2" name="Rectangle 541">
              <a:extLst>
                <a:ext uri="{FF2B5EF4-FFF2-40B4-BE49-F238E27FC236}">
                  <a16:creationId xmlns:a16="http://schemas.microsoft.com/office/drawing/2014/main" id="{9F30C4B4-4DA4-417F-A5C5-41252DA21FB8}"/>
                </a:ext>
              </a:extLst>
            </p:cNvPr>
            <p:cNvSpPr/>
            <p:nvPr/>
          </p:nvSpPr>
          <p:spPr>
            <a:xfrm>
              <a:off x="6830419"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3" name="Rectangle 542">
              <a:extLst>
                <a:ext uri="{FF2B5EF4-FFF2-40B4-BE49-F238E27FC236}">
                  <a16:creationId xmlns:a16="http://schemas.microsoft.com/office/drawing/2014/main" id="{B7F6FCD2-7268-42FE-A135-53FDC2A271B6}"/>
                </a:ext>
              </a:extLst>
            </p:cNvPr>
            <p:cNvSpPr/>
            <p:nvPr/>
          </p:nvSpPr>
          <p:spPr>
            <a:xfrm>
              <a:off x="6900628"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4" name="Rectangle 543">
              <a:extLst>
                <a:ext uri="{FF2B5EF4-FFF2-40B4-BE49-F238E27FC236}">
                  <a16:creationId xmlns:a16="http://schemas.microsoft.com/office/drawing/2014/main" id="{1DA70F00-CEAA-4211-864D-075DE505F637}"/>
                </a:ext>
              </a:extLst>
            </p:cNvPr>
            <p:cNvSpPr/>
            <p:nvPr/>
          </p:nvSpPr>
          <p:spPr>
            <a:xfrm>
              <a:off x="697083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5" name="Rectangle 544">
              <a:extLst>
                <a:ext uri="{FF2B5EF4-FFF2-40B4-BE49-F238E27FC236}">
                  <a16:creationId xmlns:a16="http://schemas.microsoft.com/office/drawing/2014/main" id="{89523F8A-E689-4FAF-A725-2FFF78C2BC9E}"/>
                </a:ext>
              </a:extLst>
            </p:cNvPr>
            <p:cNvSpPr/>
            <p:nvPr/>
          </p:nvSpPr>
          <p:spPr>
            <a:xfrm>
              <a:off x="704104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6" name="Rectangle 545">
              <a:extLst>
                <a:ext uri="{FF2B5EF4-FFF2-40B4-BE49-F238E27FC236}">
                  <a16:creationId xmlns:a16="http://schemas.microsoft.com/office/drawing/2014/main" id="{A959ACE0-7B78-4835-88B4-6DA75DE76035}"/>
                </a:ext>
              </a:extLst>
            </p:cNvPr>
            <p:cNvSpPr/>
            <p:nvPr/>
          </p:nvSpPr>
          <p:spPr>
            <a:xfrm>
              <a:off x="711125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7" name="Rectangle 546">
              <a:extLst>
                <a:ext uri="{FF2B5EF4-FFF2-40B4-BE49-F238E27FC236}">
                  <a16:creationId xmlns:a16="http://schemas.microsoft.com/office/drawing/2014/main" id="{50A9A330-6E0B-4A21-BCCB-5C723D2512A3}"/>
                </a:ext>
              </a:extLst>
            </p:cNvPr>
            <p:cNvSpPr/>
            <p:nvPr/>
          </p:nvSpPr>
          <p:spPr>
            <a:xfrm>
              <a:off x="718146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8" name="Rectangle 547">
              <a:extLst>
                <a:ext uri="{FF2B5EF4-FFF2-40B4-BE49-F238E27FC236}">
                  <a16:creationId xmlns:a16="http://schemas.microsoft.com/office/drawing/2014/main" id="{6D2ED1EB-F596-47D0-8AAF-0CA76D98C0C2}"/>
                </a:ext>
              </a:extLst>
            </p:cNvPr>
            <p:cNvSpPr/>
            <p:nvPr/>
          </p:nvSpPr>
          <p:spPr>
            <a:xfrm>
              <a:off x="725167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9" name="Rectangle 548">
              <a:extLst>
                <a:ext uri="{FF2B5EF4-FFF2-40B4-BE49-F238E27FC236}">
                  <a16:creationId xmlns:a16="http://schemas.microsoft.com/office/drawing/2014/main" id="{FDDD0747-60C4-47F9-ABA6-3E1FB2932C84}"/>
                </a:ext>
              </a:extLst>
            </p:cNvPr>
            <p:cNvSpPr/>
            <p:nvPr/>
          </p:nvSpPr>
          <p:spPr>
            <a:xfrm>
              <a:off x="7321883"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0" name="Rectangle 549">
              <a:extLst>
                <a:ext uri="{FF2B5EF4-FFF2-40B4-BE49-F238E27FC236}">
                  <a16:creationId xmlns:a16="http://schemas.microsoft.com/office/drawing/2014/main" id="{9FBBE680-8D12-4008-A80C-287BF76FE304}"/>
                </a:ext>
              </a:extLst>
            </p:cNvPr>
            <p:cNvSpPr/>
            <p:nvPr/>
          </p:nvSpPr>
          <p:spPr>
            <a:xfrm>
              <a:off x="7392092"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1" name="Rectangle 550">
              <a:extLst>
                <a:ext uri="{FF2B5EF4-FFF2-40B4-BE49-F238E27FC236}">
                  <a16:creationId xmlns:a16="http://schemas.microsoft.com/office/drawing/2014/main" id="{278E7C02-B0EF-49D5-ABCD-028358525B51}"/>
                </a:ext>
              </a:extLst>
            </p:cNvPr>
            <p:cNvSpPr/>
            <p:nvPr/>
          </p:nvSpPr>
          <p:spPr>
            <a:xfrm>
              <a:off x="7462677"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2" name="Rectangle 551">
              <a:extLst>
                <a:ext uri="{FF2B5EF4-FFF2-40B4-BE49-F238E27FC236}">
                  <a16:creationId xmlns:a16="http://schemas.microsoft.com/office/drawing/2014/main" id="{48F5F586-FD9C-4462-A4D8-AAE71D0899F1}"/>
                </a:ext>
              </a:extLst>
            </p:cNvPr>
            <p:cNvSpPr/>
            <p:nvPr/>
          </p:nvSpPr>
          <p:spPr>
            <a:xfrm>
              <a:off x="7532886"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3" name="Rectangle 552">
              <a:extLst>
                <a:ext uri="{FF2B5EF4-FFF2-40B4-BE49-F238E27FC236}">
                  <a16:creationId xmlns:a16="http://schemas.microsoft.com/office/drawing/2014/main" id="{29ECA4E6-822E-4CF6-BEEA-4CD0C60FC742}"/>
                </a:ext>
              </a:extLst>
            </p:cNvPr>
            <p:cNvSpPr/>
            <p:nvPr/>
          </p:nvSpPr>
          <p:spPr>
            <a:xfrm>
              <a:off x="7603095"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4" name="Rectangle 553">
              <a:extLst>
                <a:ext uri="{FF2B5EF4-FFF2-40B4-BE49-F238E27FC236}">
                  <a16:creationId xmlns:a16="http://schemas.microsoft.com/office/drawing/2014/main" id="{A20A5A14-C6B0-47A7-8EE0-B50C7184037B}"/>
                </a:ext>
              </a:extLst>
            </p:cNvPr>
            <p:cNvSpPr/>
            <p:nvPr/>
          </p:nvSpPr>
          <p:spPr>
            <a:xfrm>
              <a:off x="767330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55" name="Rectangle 554">
              <a:extLst>
                <a:ext uri="{FF2B5EF4-FFF2-40B4-BE49-F238E27FC236}">
                  <a16:creationId xmlns:a16="http://schemas.microsoft.com/office/drawing/2014/main" id="{B9FB7ECE-BBE9-4472-8C91-8047DBB4CCF4}"/>
                </a:ext>
              </a:extLst>
            </p:cNvPr>
            <p:cNvSpPr/>
            <p:nvPr/>
          </p:nvSpPr>
          <p:spPr>
            <a:xfrm>
              <a:off x="7743514" y="20875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3" name="Rectangle 602">
              <a:extLst>
                <a:ext uri="{FF2B5EF4-FFF2-40B4-BE49-F238E27FC236}">
                  <a16:creationId xmlns:a16="http://schemas.microsoft.com/office/drawing/2014/main" id="{EA330AA3-5DC5-47B3-8A52-298D723E537B}"/>
                </a:ext>
              </a:extLst>
            </p:cNvPr>
            <p:cNvSpPr/>
            <p:nvPr/>
          </p:nvSpPr>
          <p:spPr>
            <a:xfrm>
              <a:off x="6760210"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4" name="Rectangle 603">
              <a:extLst>
                <a:ext uri="{FF2B5EF4-FFF2-40B4-BE49-F238E27FC236}">
                  <a16:creationId xmlns:a16="http://schemas.microsoft.com/office/drawing/2014/main" id="{B425935B-2B91-4123-BED1-AC3C82F8ED37}"/>
                </a:ext>
              </a:extLst>
            </p:cNvPr>
            <p:cNvSpPr/>
            <p:nvPr/>
          </p:nvSpPr>
          <p:spPr>
            <a:xfrm>
              <a:off x="6830419"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5" name="Rectangle 604">
              <a:extLst>
                <a:ext uri="{FF2B5EF4-FFF2-40B4-BE49-F238E27FC236}">
                  <a16:creationId xmlns:a16="http://schemas.microsoft.com/office/drawing/2014/main" id="{5F5649BA-2363-401A-B966-FF80AABF873B}"/>
                </a:ext>
              </a:extLst>
            </p:cNvPr>
            <p:cNvSpPr/>
            <p:nvPr/>
          </p:nvSpPr>
          <p:spPr>
            <a:xfrm>
              <a:off x="6900628"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6" name="Rectangle 605">
              <a:extLst>
                <a:ext uri="{FF2B5EF4-FFF2-40B4-BE49-F238E27FC236}">
                  <a16:creationId xmlns:a16="http://schemas.microsoft.com/office/drawing/2014/main" id="{193C0CEB-9443-4F8E-B795-266BD74920FA}"/>
                </a:ext>
              </a:extLst>
            </p:cNvPr>
            <p:cNvSpPr/>
            <p:nvPr/>
          </p:nvSpPr>
          <p:spPr>
            <a:xfrm>
              <a:off x="697083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7" name="Rectangle 606">
              <a:extLst>
                <a:ext uri="{FF2B5EF4-FFF2-40B4-BE49-F238E27FC236}">
                  <a16:creationId xmlns:a16="http://schemas.microsoft.com/office/drawing/2014/main" id="{8CA8A2C3-4110-4C9E-AC21-7EBBC9669B61}"/>
                </a:ext>
              </a:extLst>
            </p:cNvPr>
            <p:cNvSpPr/>
            <p:nvPr/>
          </p:nvSpPr>
          <p:spPr>
            <a:xfrm>
              <a:off x="704104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8" name="Rectangle 607">
              <a:extLst>
                <a:ext uri="{FF2B5EF4-FFF2-40B4-BE49-F238E27FC236}">
                  <a16:creationId xmlns:a16="http://schemas.microsoft.com/office/drawing/2014/main" id="{0BAC4A79-AD3F-42C4-AF77-BBB98EECD035}"/>
                </a:ext>
              </a:extLst>
            </p:cNvPr>
            <p:cNvSpPr/>
            <p:nvPr/>
          </p:nvSpPr>
          <p:spPr>
            <a:xfrm>
              <a:off x="711125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9" name="Rectangle 608">
              <a:extLst>
                <a:ext uri="{FF2B5EF4-FFF2-40B4-BE49-F238E27FC236}">
                  <a16:creationId xmlns:a16="http://schemas.microsoft.com/office/drawing/2014/main" id="{63196D18-1C17-4AB3-9CB1-793744D61F49}"/>
                </a:ext>
              </a:extLst>
            </p:cNvPr>
            <p:cNvSpPr/>
            <p:nvPr/>
          </p:nvSpPr>
          <p:spPr>
            <a:xfrm>
              <a:off x="718146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0" name="Rectangle 609">
              <a:extLst>
                <a:ext uri="{FF2B5EF4-FFF2-40B4-BE49-F238E27FC236}">
                  <a16:creationId xmlns:a16="http://schemas.microsoft.com/office/drawing/2014/main" id="{4C24FA20-7151-4B15-9D5F-8FFC3DCE86C8}"/>
                </a:ext>
              </a:extLst>
            </p:cNvPr>
            <p:cNvSpPr/>
            <p:nvPr/>
          </p:nvSpPr>
          <p:spPr>
            <a:xfrm>
              <a:off x="725167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1" name="Rectangle 610">
              <a:extLst>
                <a:ext uri="{FF2B5EF4-FFF2-40B4-BE49-F238E27FC236}">
                  <a16:creationId xmlns:a16="http://schemas.microsoft.com/office/drawing/2014/main" id="{F53A46DE-1B70-4A94-B587-3FDA5D1E4F58}"/>
                </a:ext>
              </a:extLst>
            </p:cNvPr>
            <p:cNvSpPr/>
            <p:nvPr/>
          </p:nvSpPr>
          <p:spPr>
            <a:xfrm>
              <a:off x="7321883"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2" name="Rectangle 611">
              <a:extLst>
                <a:ext uri="{FF2B5EF4-FFF2-40B4-BE49-F238E27FC236}">
                  <a16:creationId xmlns:a16="http://schemas.microsoft.com/office/drawing/2014/main" id="{B724CCDF-B81D-4005-969E-8D4BA541F0DB}"/>
                </a:ext>
              </a:extLst>
            </p:cNvPr>
            <p:cNvSpPr/>
            <p:nvPr/>
          </p:nvSpPr>
          <p:spPr>
            <a:xfrm>
              <a:off x="7392092"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3" name="Rectangle 612">
              <a:extLst>
                <a:ext uri="{FF2B5EF4-FFF2-40B4-BE49-F238E27FC236}">
                  <a16:creationId xmlns:a16="http://schemas.microsoft.com/office/drawing/2014/main" id="{30D53474-8500-465F-8579-CF75D4D6A7D0}"/>
                </a:ext>
              </a:extLst>
            </p:cNvPr>
            <p:cNvSpPr/>
            <p:nvPr/>
          </p:nvSpPr>
          <p:spPr>
            <a:xfrm>
              <a:off x="7462677"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4" name="Rectangle 613">
              <a:extLst>
                <a:ext uri="{FF2B5EF4-FFF2-40B4-BE49-F238E27FC236}">
                  <a16:creationId xmlns:a16="http://schemas.microsoft.com/office/drawing/2014/main" id="{C521FB48-F646-4C9C-A4EB-23F0F3C617BB}"/>
                </a:ext>
              </a:extLst>
            </p:cNvPr>
            <p:cNvSpPr/>
            <p:nvPr/>
          </p:nvSpPr>
          <p:spPr>
            <a:xfrm>
              <a:off x="7532886"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5" name="Rectangle 614">
              <a:extLst>
                <a:ext uri="{FF2B5EF4-FFF2-40B4-BE49-F238E27FC236}">
                  <a16:creationId xmlns:a16="http://schemas.microsoft.com/office/drawing/2014/main" id="{833A22C9-CBD6-4970-AEC8-B0C8C46EAB17}"/>
                </a:ext>
              </a:extLst>
            </p:cNvPr>
            <p:cNvSpPr/>
            <p:nvPr/>
          </p:nvSpPr>
          <p:spPr>
            <a:xfrm>
              <a:off x="7603095"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6" name="Rectangle 615">
              <a:extLst>
                <a:ext uri="{FF2B5EF4-FFF2-40B4-BE49-F238E27FC236}">
                  <a16:creationId xmlns:a16="http://schemas.microsoft.com/office/drawing/2014/main" id="{0EE20C9D-5404-46DE-9A64-912092E45852}"/>
                </a:ext>
              </a:extLst>
            </p:cNvPr>
            <p:cNvSpPr/>
            <p:nvPr/>
          </p:nvSpPr>
          <p:spPr>
            <a:xfrm>
              <a:off x="767330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7" name="Rectangle 616">
              <a:extLst>
                <a:ext uri="{FF2B5EF4-FFF2-40B4-BE49-F238E27FC236}">
                  <a16:creationId xmlns:a16="http://schemas.microsoft.com/office/drawing/2014/main" id="{5404249B-E0DA-43EC-8851-3D7D18070757}"/>
                </a:ext>
              </a:extLst>
            </p:cNvPr>
            <p:cNvSpPr/>
            <p:nvPr/>
          </p:nvSpPr>
          <p:spPr>
            <a:xfrm>
              <a:off x="7743514" y="20119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5" name="Rectangle 664">
              <a:extLst>
                <a:ext uri="{FF2B5EF4-FFF2-40B4-BE49-F238E27FC236}">
                  <a16:creationId xmlns:a16="http://schemas.microsoft.com/office/drawing/2014/main" id="{1B4B6062-0889-42ED-AD49-D3BF6A83A15A}"/>
                </a:ext>
              </a:extLst>
            </p:cNvPr>
            <p:cNvSpPr/>
            <p:nvPr/>
          </p:nvSpPr>
          <p:spPr>
            <a:xfrm>
              <a:off x="6760210"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6" name="Rectangle 665">
              <a:extLst>
                <a:ext uri="{FF2B5EF4-FFF2-40B4-BE49-F238E27FC236}">
                  <a16:creationId xmlns:a16="http://schemas.microsoft.com/office/drawing/2014/main" id="{8D7A0051-261A-490C-A236-192F05EFA89D}"/>
                </a:ext>
              </a:extLst>
            </p:cNvPr>
            <p:cNvSpPr/>
            <p:nvPr/>
          </p:nvSpPr>
          <p:spPr>
            <a:xfrm>
              <a:off x="6830419"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7" name="Rectangle 666">
              <a:extLst>
                <a:ext uri="{FF2B5EF4-FFF2-40B4-BE49-F238E27FC236}">
                  <a16:creationId xmlns:a16="http://schemas.microsoft.com/office/drawing/2014/main" id="{D3C54036-EFF8-4898-BE2C-C95489E25027}"/>
                </a:ext>
              </a:extLst>
            </p:cNvPr>
            <p:cNvSpPr/>
            <p:nvPr/>
          </p:nvSpPr>
          <p:spPr>
            <a:xfrm>
              <a:off x="6900628"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8" name="Rectangle 667">
              <a:extLst>
                <a:ext uri="{FF2B5EF4-FFF2-40B4-BE49-F238E27FC236}">
                  <a16:creationId xmlns:a16="http://schemas.microsoft.com/office/drawing/2014/main" id="{8C6A7A58-77C0-4364-A0A8-AA280484BAC8}"/>
                </a:ext>
              </a:extLst>
            </p:cNvPr>
            <p:cNvSpPr/>
            <p:nvPr/>
          </p:nvSpPr>
          <p:spPr>
            <a:xfrm>
              <a:off x="697083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69" name="Rectangle 668">
              <a:extLst>
                <a:ext uri="{FF2B5EF4-FFF2-40B4-BE49-F238E27FC236}">
                  <a16:creationId xmlns:a16="http://schemas.microsoft.com/office/drawing/2014/main" id="{D3CD7048-2328-4F59-90AE-B52939BB88FA}"/>
                </a:ext>
              </a:extLst>
            </p:cNvPr>
            <p:cNvSpPr/>
            <p:nvPr/>
          </p:nvSpPr>
          <p:spPr>
            <a:xfrm>
              <a:off x="704104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0" name="Rectangle 669">
              <a:extLst>
                <a:ext uri="{FF2B5EF4-FFF2-40B4-BE49-F238E27FC236}">
                  <a16:creationId xmlns:a16="http://schemas.microsoft.com/office/drawing/2014/main" id="{C664DFAA-6357-49F2-9F87-FF7ED0E02F16}"/>
                </a:ext>
              </a:extLst>
            </p:cNvPr>
            <p:cNvSpPr/>
            <p:nvPr/>
          </p:nvSpPr>
          <p:spPr>
            <a:xfrm>
              <a:off x="711125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1" name="Rectangle 670">
              <a:extLst>
                <a:ext uri="{FF2B5EF4-FFF2-40B4-BE49-F238E27FC236}">
                  <a16:creationId xmlns:a16="http://schemas.microsoft.com/office/drawing/2014/main" id="{9D31FDC6-1F64-411D-8F62-D3CAC0ADAD9A}"/>
                </a:ext>
              </a:extLst>
            </p:cNvPr>
            <p:cNvSpPr/>
            <p:nvPr/>
          </p:nvSpPr>
          <p:spPr>
            <a:xfrm>
              <a:off x="718146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2" name="Rectangle 671">
              <a:extLst>
                <a:ext uri="{FF2B5EF4-FFF2-40B4-BE49-F238E27FC236}">
                  <a16:creationId xmlns:a16="http://schemas.microsoft.com/office/drawing/2014/main" id="{FF253EB8-759D-4DD5-849C-E45C0ABF3FFE}"/>
                </a:ext>
              </a:extLst>
            </p:cNvPr>
            <p:cNvSpPr/>
            <p:nvPr/>
          </p:nvSpPr>
          <p:spPr>
            <a:xfrm>
              <a:off x="725167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3" name="Rectangle 672">
              <a:extLst>
                <a:ext uri="{FF2B5EF4-FFF2-40B4-BE49-F238E27FC236}">
                  <a16:creationId xmlns:a16="http://schemas.microsoft.com/office/drawing/2014/main" id="{3A5E7F18-774E-4A6F-8B11-43DDAFC68C27}"/>
                </a:ext>
              </a:extLst>
            </p:cNvPr>
            <p:cNvSpPr/>
            <p:nvPr/>
          </p:nvSpPr>
          <p:spPr>
            <a:xfrm>
              <a:off x="7321883"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4" name="Rectangle 673">
              <a:extLst>
                <a:ext uri="{FF2B5EF4-FFF2-40B4-BE49-F238E27FC236}">
                  <a16:creationId xmlns:a16="http://schemas.microsoft.com/office/drawing/2014/main" id="{8EB17BAC-9266-4E9D-B1CC-413FEEAF4A5A}"/>
                </a:ext>
              </a:extLst>
            </p:cNvPr>
            <p:cNvSpPr/>
            <p:nvPr/>
          </p:nvSpPr>
          <p:spPr>
            <a:xfrm>
              <a:off x="7392092"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5" name="Rectangle 674">
              <a:extLst>
                <a:ext uri="{FF2B5EF4-FFF2-40B4-BE49-F238E27FC236}">
                  <a16:creationId xmlns:a16="http://schemas.microsoft.com/office/drawing/2014/main" id="{4ADE5441-F8FA-4EB0-8F42-BDD64D99EC37}"/>
                </a:ext>
              </a:extLst>
            </p:cNvPr>
            <p:cNvSpPr/>
            <p:nvPr/>
          </p:nvSpPr>
          <p:spPr>
            <a:xfrm>
              <a:off x="7462677"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6" name="Rectangle 675">
              <a:extLst>
                <a:ext uri="{FF2B5EF4-FFF2-40B4-BE49-F238E27FC236}">
                  <a16:creationId xmlns:a16="http://schemas.microsoft.com/office/drawing/2014/main" id="{3C3CD7A7-8390-4170-9352-AE2996ACA23A}"/>
                </a:ext>
              </a:extLst>
            </p:cNvPr>
            <p:cNvSpPr/>
            <p:nvPr/>
          </p:nvSpPr>
          <p:spPr>
            <a:xfrm>
              <a:off x="7532886"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7" name="Rectangle 676">
              <a:extLst>
                <a:ext uri="{FF2B5EF4-FFF2-40B4-BE49-F238E27FC236}">
                  <a16:creationId xmlns:a16="http://schemas.microsoft.com/office/drawing/2014/main" id="{C52B7BCA-7477-48B6-80C3-0E0F381BBAFA}"/>
                </a:ext>
              </a:extLst>
            </p:cNvPr>
            <p:cNvSpPr/>
            <p:nvPr/>
          </p:nvSpPr>
          <p:spPr>
            <a:xfrm>
              <a:off x="7603095"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8" name="Rectangle 677">
              <a:extLst>
                <a:ext uri="{FF2B5EF4-FFF2-40B4-BE49-F238E27FC236}">
                  <a16:creationId xmlns:a16="http://schemas.microsoft.com/office/drawing/2014/main" id="{140C5974-4309-44A6-99B8-E3BB535E6F49}"/>
                </a:ext>
              </a:extLst>
            </p:cNvPr>
            <p:cNvSpPr/>
            <p:nvPr/>
          </p:nvSpPr>
          <p:spPr>
            <a:xfrm>
              <a:off x="7673304" y="19363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7" name="Rectangle 726">
              <a:extLst>
                <a:ext uri="{FF2B5EF4-FFF2-40B4-BE49-F238E27FC236}">
                  <a16:creationId xmlns:a16="http://schemas.microsoft.com/office/drawing/2014/main" id="{4E3CAD65-4A1D-48E8-9DDF-A7F9D33C21F6}"/>
                </a:ext>
              </a:extLst>
            </p:cNvPr>
            <p:cNvSpPr/>
            <p:nvPr/>
          </p:nvSpPr>
          <p:spPr>
            <a:xfrm>
              <a:off x="6760210"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8" name="Rectangle 727">
              <a:extLst>
                <a:ext uri="{FF2B5EF4-FFF2-40B4-BE49-F238E27FC236}">
                  <a16:creationId xmlns:a16="http://schemas.microsoft.com/office/drawing/2014/main" id="{27C6DE90-18A7-4A49-82C1-2ECCEC7BF713}"/>
                </a:ext>
              </a:extLst>
            </p:cNvPr>
            <p:cNvSpPr/>
            <p:nvPr/>
          </p:nvSpPr>
          <p:spPr>
            <a:xfrm>
              <a:off x="6830419"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9" name="Rectangle 728">
              <a:extLst>
                <a:ext uri="{FF2B5EF4-FFF2-40B4-BE49-F238E27FC236}">
                  <a16:creationId xmlns:a16="http://schemas.microsoft.com/office/drawing/2014/main" id="{6F672ACC-2A25-42A9-8DEC-7C0C2D694A2A}"/>
                </a:ext>
              </a:extLst>
            </p:cNvPr>
            <p:cNvSpPr/>
            <p:nvPr/>
          </p:nvSpPr>
          <p:spPr>
            <a:xfrm>
              <a:off x="6900628"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0" name="Rectangle 729">
              <a:extLst>
                <a:ext uri="{FF2B5EF4-FFF2-40B4-BE49-F238E27FC236}">
                  <a16:creationId xmlns:a16="http://schemas.microsoft.com/office/drawing/2014/main" id="{682A0686-8E2D-493A-B5D6-63D766B5350B}"/>
                </a:ext>
              </a:extLst>
            </p:cNvPr>
            <p:cNvSpPr/>
            <p:nvPr/>
          </p:nvSpPr>
          <p:spPr>
            <a:xfrm>
              <a:off x="697083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1" name="Rectangle 730">
              <a:extLst>
                <a:ext uri="{FF2B5EF4-FFF2-40B4-BE49-F238E27FC236}">
                  <a16:creationId xmlns:a16="http://schemas.microsoft.com/office/drawing/2014/main" id="{71D0E8BF-A12D-4B0F-B819-FF53928DEB16}"/>
                </a:ext>
              </a:extLst>
            </p:cNvPr>
            <p:cNvSpPr/>
            <p:nvPr/>
          </p:nvSpPr>
          <p:spPr>
            <a:xfrm>
              <a:off x="704104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2" name="Rectangle 731">
              <a:extLst>
                <a:ext uri="{FF2B5EF4-FFF2-40B4-BE49-F238E27FC236}">
                  <a16:creationId xmlns:a16="http://schemas.microsoft.com/office/drawing/2014/main" id="{416511E5-4654-4AF4-B9E4-5AEC6F36DCCE}"/>
                </a:ext>
              </a:extLst>
            </p:cNvPr>
            <p:cNvSpPr/>
            <p:nvPr/>
          </p:nvSpPr>
          <p:spPr>
            <a:xfrm>
              <a:off x="711125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3" name="Rectangle 732">
              <a:extLst>
                <a:ext uri="{FF2B5EF4-FFF2-40B4-BE49-F238E27FC236}">
                  <a16:creationId xmlns:a16="http://schemas.microsoft.com/office/drawing/2014/main" id="{1ADEAB2C-77DF-4A48-87C0-9D49E53811DA}"/>
                </a:ext>
              </a:extLst>
            </p:cNvPr>
            <p:cNvSpPr/>
            <p:nvPr/>
          </p:nvSpPr>
          <p:spPr>
            <a:xfrm>
              <a:off x="718146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4" name="Rectangle 733">
              <a:extLst>
                <a:ext uri="{FF2B5EF4-FFF2-40B4-BE49-F238E27FC236}">
                  <a16:creationId xmlns:a16="http://schemas.microsoft.com/office/drawing/2014/main" id="{6E3F0934-AED8-487E-A4EB-5FD82982A62E}"/>
                </a:ext>
              </a:extLst>
            </p:cNvPr>
            <p:cNvSpPr/>
            <p:nvPr/>
          </p:nvSpPr>
          <p:spPr>
            <a:xfrm>
              <a:off x="7251674"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5" name="Rectangle 734">
              <a:extLst>
                <a:ext uri="{FF2B5EF4-FFF2-40B4-BE49-F238E27FC236}">
                  <a16:creationId xmlns:a16="http://schemas.microsoft.com/office/drawing/2014/main" id="{CE860FD8-3466-4C93-86D7-7943AF781B1E}"/>
                </a:ext>
              </a:extLst>
            </p:cNvPr>
            <p:cNvSpPr/>
            <p:nvPr/>
          </p:nvSpPr>
          <p:spPr>
            <a:xfrm>
              <a:off x="7321883"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6" name="Rectangle 735">
              <a:extLst>
                <a:ext uri="{FF2B5EF4-FFF2-40B4-BE49-F238E27FC236}">
                  <a16:creationId xmlns:a16="http://schemas.microsoft.com/office/drawing/2014/main" id="{73CF3677-F8A2-4C8A-B949-F68C1BD4A390}"/>
                </a:ext>
              </a:extLst>
            </p:cNvPr>
            <p:cNvSpPr/>
            <p:nvPr/>
          </p:nvSpPr>
          <p:spPr>
            <a:xfrm>
              <a:off x="7392092"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7" name="Rectangle 736">
              <a:extLst>
                <a:ext uri="{FF2B5EF4-FFF2-40B4-BE49-F238E27FC236}">
                  <a16:creationId xmlns:a16="http://schemas.microsoft.com/office/drawing/2014/main" id="{2D428BB6-50F2-4D5D-BD03-C89E0B339C5D}"/>
                </a:ext>
              </a:extLst>
            </p:cNvPr>
            <p:cNvSpPr/>
            <p:nvPr/>
          </p:nvSpPr>
          <p:spPr>
            <a:xfrm>
              <a:off x="7462677"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8" name="Rectangle 737">
              <a:extLst>
                <a:ext uri="{FF2B5EF4-FFF2-40B4-BE49-F238E27FC236}">
                  <a16:creationId xmlns:a16="http://schemas.microsoft.com/office/drawing/2014/main" id="{D91C71E3-D698-40E3-9705-ADCF957A8D3F}"/>
                </a:ext>
              </a:extLst>
            </p:cNvPr>
            <p:cNvSpPr/>
            <p:nvPr/>
          </p:nvSpPr>
          <p:spPr>
            <a:xfrm>
              <a:off x="7532886"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9" name="Rectangle 738">
              <a:extLst>
                <a:ext uri="{FF2B5EF4-FFF2-40B4-BE49-F238E27FC236}">
                  <a16:creationId xmlns:a16="http://schemas.microsoft.com/office/drawing/2014/main" id="{CE1B171C-410E-4C75-82F6-31B027B1F669}"/>
                </a:ext>
              </a:extLst>
            </p:cNvPr>
            <p:cNvSpPr/>
            <p:nvPr/>
          </p:nvSpPr>
          <p:spPr>
            <a:xfrm>
              <a:off x="7603095" y="18607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9" name="Rectangle 788">
              <a:extLst>
                <a:ext uri="{FF2B5EF4-FFF2-40B4-BE49-F238E27FC236}">
                  <a16:creationId xmlns:a16="http://schemas.microsoft.com/office/drawing/2014/main" id="{AC25D884-623B-4E2A-93D4-6EA4A4AA6B1F}"/>
                </a:ext>
              </a:extLst>
            </p:cNvPr>
            <p:cNvSpPr/>
            <p:nvPr/>
          </p:nvSpPr>
          <p:spPr>
            <a:xfrm>
              <a:off x="6760210"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0" name="Rectangle 789">
              <a:extLst>
                <a:ext uri="{FF2B5EF4-FFF2-40B4-BE49-F238E27FC236}">
                  <a16:creationId xmlns:a16="http://schemas.microsoft.com/office/drawing/2014/main" id="{D3E3F54B-426E-496D-A8A2-782F3FDA3136}"/>
                </a:ext>
              </a:extLst>
            </p:cNvPr>
            <p:cNvSpPr/>
            <p:nvPr/>
          </p:nvSpPr>
          <p:spPr>
            <a:xfrm>
              <a:off x="6830419"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1" name="Rectangle 790">
              <a:extLst>
                <a:ext uri="{FF2B5EF4-FFF2-40B4-BE49-F238E27FC236}">
                  <a16:creationId xmlns:a16="http://schemas.microsoft.com/office/drawing/2014/main" id="{5719C55E-237B-4393-AED7-BABE116C61DC}"/>
                </a:ext>
              </a:extLst>
            </p:cNvPr>
            <p:cNvSpPr/>
            <p:nvPr/>
          </p:nvSpPr>
          <p:spPr>
            <a:xfrm>
              <a:off x="6900628"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2" name="Rectangle 791">
              <a:extLst>
                <a:ext uri="{FF2B5EF4-FFF2-40B4-BE49-F238E27FC236}">
                  <a16:creationId xmlns:a16="http://schemas.microsoft.com/office/drawing/2014/main" id="{9D11B8BD-95E0-48D5-8E1D-039446BD3F1F}"/>
                </a:ext>
              </a:extLst>
            </p:cNvPr>
            <p:cNvSpPr/>
            <p:nvPr/>
          </p:nvSpPr>
          <p:spPr>
            <a:xfrm>
              <a:off x="697083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3" name="Rectangle 792">
              <a:extLst>
                <a:ext uri="{FF2B5EF4-FFF2-40B4-BE49-F238E27FC236}">
                  <a16:creationId xmlns:a16="http://schemas.microsoft.com/office/drawing/2014/main" id="{67566D22-936A-4CFA-B984-BAAD3BFC4893}"/>
                </a:ext>
              </a:extLst>
            </p:cNvPr>
            <p:cNvSpPr/>
            <p:nvPr/>
          </p:nvSpPr>
          <p:spPr>
            <a:xfrm>
              <a:off x="704104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4" name="Rectangle 793">
              <a:extLst>
                <a:ext uri="{FF2B5EF4-FFF2-40B4-BE49-F238E27FC236}">
                  <a16:creationId xmlns:a16="http://schemas.microsoft.com/office/drawing/2014/main" id="{09134161-7D16-477C-A60C-7C998BE58B38}"/>
                </a:ext>
              </a:extLst>
            </p:cNvPr>
            <p:cNvSpPr/>
            <p:nvPr/>
          </p:nvSpPr>
          <p:spPr>
            <a:xfrm>
              <a:off x="711125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5" name="Rectangle 794">
              <a:extLst>
                <a:ext uri="{FF2B5EF4-FFF2-40B4-BE49-F238E27FC236}">
                  <a16:creationId xmlns:a16="http://schemas.microsoft.com/office/drawing/2014/main" id="{01E491DE-4027-4443-ABC2-37BC29362210}"/>
                </a:ext>
              </a:extLst>
            </p:cNvPr>
            <p:cNvSpPr/>
            <p:nvPr/>
          </p:nvSpPr>
          <p:spPr>
            <a:xfrm>
              <a:off x="7181465"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6" name="Rectangle 795">
              <a:extLst>
                <a:ext uri="{FF2B5EF4-FFF2-40B4-BE49-F238E27FC236}">
                  <a16:creationId xmlns:a16="http://schemas.microsoft.com/office/drawing/2014/main" id="{36C04D13-DCA7-4F9D-B7A9-1C813A180FD0}"/>
                </a:ext>
              </a:extLst>
            </p:cNvPr>
            <p:cNvSpPr/>
            <p:nvPr/>
          </p:nvSpPr>
          <p:spPr>
            <a:xfrm>
              <a:off x="7251674"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7" name="Rectangle 796">
              <a:extLst>
                <a:ext uri="{FF2B5EF4-FFF2-40B4-BE49-F238E27FC236}">
                  <a16:creationId xmlns:a16="http://schemas.microsoft.com/office/drawing/2014/main" id="{804B7181-53CF-42BC-932C-42CC158F6968}"/>
                </a:ext>
              </a:extLst>
            </p:cNvPr>
            <p:cNvSpPr/>
            <p:nvPr/>
          </p:nvSpPr>
          <p:spPr>
            <a:xfrm>
              <a:off x="7321883"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8" name="Rectangle 797">
              <a:extLst>
                <a:ext uri="{FF2B5EF4-FFF2-40B4-BE49-F238E27FC236}">
                  <a16:creationId xmlns:a16="http://schemas.microsoft.com/office/drawing/2014/main" id="{01C9AACE-3694-40BD-981A-CBDB1C9DEBE2}"/>
                </a:ext>
              </a:extLst>
            </p:cNvPr>
            <p:cNvSpPr/>
            <p:nvPr/>
          </p:nvSpPr>
          <p:spPr>
            <a:xfrm>
              <a:off x="7392092"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9" name="Rectangle 798">
              <a:extLst>
                <a:ext uri="{FF2B5EF4-FFF2-40B4-BE49-F238E27FC236}">
                  <a16:creationId xmlns:a16="http://schemas.microsoft.com/office/drawing/2014/main" id="{E22239EB-5C59-4874-A581-25991AA254FA}"/>
                </a:ext>
              </a:extLst>
            </p:cNvPr>
            <p:cNvSpPr/>
            <p:nvPr/>
          </p:nvSpPr>
          <p:spPr>
            <a:xfrm>
              <a:off x="7462677"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00" name="Rectangle 799">
              <a:extLst>
                <a:ext uri="{FF2B5EF4-FFF2-40B4-BE49-F238E27FC236}">
                  <a16:creationId xmlns:a16="http://schemas.microsoft.com/office/drawing/2014/main" id="{92B8B23F-E966-4693-8359-B9A4B9AA7101}"/>
                </a:ext>
              </a:extLst>
            </p:cNvPr>
            <p:cNvSpPr/>
            <p:nvPr/>
          </p:nvSpPr>
          <p:spPr>
            <a:xfrm>
              <a:off x="7532886" y="17850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1" name="Rectangle 850">
              <a:extLst>
                <a:ext uri="{FF2B5EF4-FFF2-40B4-BE49-F238E27FC236}">
                  <a16:creationId xmlns:a16="http://schemas.microsoft.com/office/drawing/2014/main" id="{742924B3-06F4-46DB-9D31-12F66564BE2A}"/>
                </a:ext>
              </a:extLst>
            </p:cNvPr>
            <p:cNvSpPr/>
            <p:nvPr/>
          </p:nvSpPr>
          <p:spPr>
            <a:xfrm>
              <a:off x="6760210"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2" name="Rectangle 851">
              <a:extLst>
                <a:ext uri="{FF2B5EF4-FFF2-40B4-BE49-F238E27FC236}">
                  <a16:creationId xmlns:a16="http://schemas.microsoft.com/office/drawing/2014/main" id="{8C2D1144-31AA-4AEB-BDEE-C5F7C0EB2CB7}"/>
                </a:ext>
              </a:extLst>
            </p:cNvPr>
            <p:cNvSpPr/>
            <p:nvPr/>
          </p:nvSpPr>
          <p:spPr>
            <a:xfrm>
              <a:off x="6830419"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3" name="Rectangle 852">
              <a:extLst>
                <a:ext uri="{FF2B5EF4-FFF2-40B4-BE49-F238E27FC236}">
                  <a16:creationId xmlns:a16="http://schemas.microsoft.com/office/drawing/2014/main" id="{864D3A4F-C6EF-4BC8-B85B-514F696808B9}"/>
                </a:ext>
              </a:extLst>
            </p:cNvPr>
            <p:cNvSpPr/>
            <p:nvPr/>
          </p:nvSpPr>
          <p:spPr>
            <a:xfrm>
              <a:off x="6900628"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4" name="Rectangle 853">
              <a:extLst>
                <a:ext uri="{FF2B5EF4-FFF2-40B4-BE49-F238E27FC236}">
                  <a16:creationId xmlns:a16="http://schemas.microsoft.com/office/drawing/2014/main" id="{858340E7-5E47-475D-83E4-8998AE92DE09}"/>
                </a:ext>
              </a:extLst>
            </p:cNvPr>
            <p:cNvSpPr/>
            <p:nvPr/>
          </p:nvSpPr>
          <p:spPr>
            <a:xfrm>
              <a:off x="697083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5" name="Rectangle 854">
              <a:extLst>
                <a:ext uri="{FF2B5EF4-FFF2-40B4-BE49-F238E27FC236}">
                  <a16:creationId xmlns:a16="http://schemas.microsoft.com/office/drawing/2014/main" id="{7B30C09D-79AC-4F50-9ACE-DC8D78C59C65}"/>
                </a:ext>
              </a:extLst>
            </p:cNvPr>
            <p:cNvSpPr/>
            <p:nvPr/>
          </p:nvSpPr>
          <p:spPr>
            <a:xfrm>
              <a:off x="704104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6" name="Rectangle 855">
              <a:extLst>
                <a:ext uri="{FF2B5EF4-FFF2-40B4-BE49-F238E27FC236}">
                  <a16:creationId xmlns:a16="http://schemas.microsoft.com/office/drawing/2014/main" id="{C68CB5C1-D5CF-4535-A693-08DDEEB40D6F}"/>
                </a:ext>
              </a:extLst>
            </p:cNvPr>
            <p:cNvSpPr/>
            <p:nvPr/>
          </p:nvSpPr>
          <p:spPr>
            <a:xfrm>
              <a:off x="7111256"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7" name="Rectangle 856">
              <a:extLst>
                <a:ext uri="{FF2B5EF4-FFF2-40B4-BE49-F238E27FC236}">
                  <a16:creationId xmlns:a16="http://schemas.microsoft.com/office/drawing/2014/main" id="{B23F367D-099A-49E0-816D-7C8421B21B03}"/>
                </a:ext>
              </a:extLst>
            </p:cNvPr>
            <p:cNvSpPr/>
            <p:nvPr/>
          </p:nvSpPr>
          <p:spPr>
            <a:xfrm>
              <a:off x="7181465"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8" name="Rectangle 857">
              <a:extLst>
                <a:ext uri="{FF2B5EF4-FFF2-40B4-BE49-F238E27FC236}">
                  <a16:creationId xmlns:a16="http://schemas.microsoft.com/office/drawing/2014/main" id="{069E2023-09EE-49B0-BA76-03B9D7949B01}"/>
                </a:ext>
              </a:extLst>
            </p:cNvPr>
            <p:cNvSpPr/>
            <p:nvPr/>
          </p:nvSpPr>
          <p:spPr>
            <a:xfrm>
              <a:off x="7251674"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59" name="Rectangle 858">
              <a:extLst>
                <a:ext uri="{FF2B5EF4-FFF2-40B4-BE49-F238E27FC236}">
                  <a16:creationId xmlns:a16="http://schemas.microsoft.com/office/drawing/2014/main" id="{4B1C3932-2172-49CC-9932-2670C4B090CD}"/>
                </a:ext>
              </a:extLst>
            </p:cNvPr>
            <p:cNvSpPr/>
            <p:nvPr/>
          </p:nvSpPr>
          <p:spPr>
            <a:xfrm>
              <a:off x="7321883"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0" name="Rectangle 859">
              <a:extLst>
                <a:ext uri="{FF2B5EF4-FFF2-40B4-BE49-F238E27FC236}">
                  <a16:creationId xmlns:a16="http://schemas.microsoft.com/office/drawing/2014/main" id="{D75993C6-45CD-406E-A84E-97C75DDD1E77}"/>
                </a:ext>
              </a:extLst>
            </p:cNvPr>
            <p:cNvSpPr/>
            <p:nvPr/>
          </p:nvSpPr>
          <p:spPr>
            <a:xfrm>
              <a:off x="7392092"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1" name="Rectangle 860">
              <a:extLst>
                <a:ext uri="{FF2B5EF4-FFF2-40B4-BE49-F238E27FC236}">
                  <a16:creationId xmlns:a16="http://schemas.microsoft.com/office/drawing/2014/main" id="{36C1B58E-B669-4B55-8CDB-79D26E76FF69}"/>
                </a:ext>
              </a:extLst>
            </p:cNvPr>
            <p:cNvSpPr/>
            <p:nvPr/>
          </p:nvSpPr>
          <p:spPr>
            <a:xfrm>
              <a:off x="7462677" y="17094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3" name="Rectangle 912">
              <a:extLst>
                <a:ext uri="{FF2B5EF4-FFF2-40B4-BE49-F238E27FC236}">
                  <a16:creationId xmlns:a16="http://schemas.microsoft.com/office/drawing/2014/main" id="{28E8795A-EB9C-408A-A304-12AB5E7E4B41}"/>
                </a:ext>
              </a:extLst>
            </p:cNvPr>
            <p:cNvSpPr/>
            <p:nvPr/>
          </p:nvSpPr>
          <p:spPr>
            <a:xfrm>
              <a:off x="6760210"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4" name="Rectangle 913">
              <a:extLst>
                <a:ext uri="{FF2B5EF4-FFF2-40B4-BE49-F238E27FC236}">
                  <a16:creationId xmlns:a16="http://schemas.microsoft.com/office/drawing/2014/main" id="{FF3FFD73-E4CF-48D6-A0BA-D20E84EA037D}"/>
                </a:ext>
              </a:extLst>
            </p:cNvPr>
            <p:cNvSpPr/>
            <p:nvPr/>
          </p:nvSpPr>
          <p:spPr>
            <a:xfrm>
              <a:off x="6830419"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5" name="Rectangle 914">
              <a:extLst>
                <a:ext uri="{FF2B5EF4-FFF2-40B4-BE49-F238E27FC236}">
                  <a16:creationId xmlns:a16="http://schemas.microsoft.com/office/drawing/2014/main" id="{3B7BC4B7-0400-4D02-BC35-815CB79D97AC}"/>
                </a:ext>
              </a:extLst>
            </p:cNvPr>
            <p:cNvSpPr/>
            <p:nvPr/>
          </p:nvSpPr>
          <p:spPr>
            <a:xfrm>
              <a:off x="6900628"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6" name="Rectangle 915">
              <a:extLst>
                <a:ext uri="{FF2B5EF4-FFF2-40B4-BE49-F238E27FC236}">
                  <a16:creationId xmlns:a16="http://schemas.microsoft.com/office/drawing/2014/main" id="{A4D2D0B0-7573-4D06-B825-818B746D4D29}"/>
                </a:ext>
              </a:extLst>
            </p:cNvPr>
            <p:cNvSpPr/>
            <p:nvPr/>
          </p:nvSpPr>
          <p:spPr>
            <a:xfrm>
              <a:off x="697083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7" name="Rectangle 916">
              <a:extLst>
                <a:ext uri="{FF2B5EF4-FFF2-40B4-BE49-F238E27FC236}">
                  <a16:creationId xmlns:a16="http://schemas.microsoft.com/office/drawing/2014/main" id="{D185DF40-36C8-42F7-841B-A8A17EC56797}"/>
                </a:ext>
              </a:extLst>
            </p:cNvPr>
            <p:cNvSpPr/>
            <p:nvPr/>
          </p:nvSpPr>
          <p:spPr>
            <a:xfrm>
              <a:off x="704104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8" name="Rectangle 917">
              <a:extLst>
                <a:ext uri="{FF2B5EF4-FFF2-40B4-BE49-F238E27FC236}">
                  <a16:creationId xmlns:a16="http://schemas.microsoft.com/office/drawing/2014/main" id="{DE9F039E-0EDA-42CE-830E-6A39A37C5C6D}"/>
                </a:ext>
              </a:extLst>
            </p:cNvPr>
            <p:cNvSpPr/>
            <p:nvPr/>
          </p:nvSpPr>
          <p:spPr>
            <a:xfrm>
              <a:off x="7111256"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9" name="Rectangle 918">
              <a:extLst>
                <a:ext uri="{FF2B5EF4-FFF2-40B4-BE49-F238E27FC236}">
                  <a16:creationId xmlns:a16="http://schemas.microsoft.com/office/drawing/2014/main" id="{2E548E15-C7F1-4EF4-8D0C-A8D45C82D73B}"/>
                </a:ext>
              </a:extLst>
            </p:cNvPr>
            <p:cNvSpPr/>
            <p:nvPr/>
          </p:nvSpPr>
          <p:spPr>
            <a:xfrm>
              <a:off x="7181465"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0" name="Rectangle 919">
              <a:extLst>
                <a:ext uri="{FF2B5EF4-FFF2-40B4-BE49-F238E27FC236}">
                  <a16:creationId xmlns:a16="http://schemas.microsoft.com/office/drawing/2014/main" id="{1280B8C8-CD3E-4A97-93BC-CF26B8A1A11C}"/>
                </a:ext>
              </a:extLst>
            </p:cNvPr>
            <p:cNvSpPr/>
            <p:nvPr/>
          </p:nvSpPr>
          <p:spPr>
            <a:xfrm>
              <a:off x="7251674"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1" name="Rectangle 920">
              <a:extLst>
                <a:ext uri="{FF2B5EF4-FFF2-40B4-BE49-F238E27FC236}">
                  <a16:creationId xmlns:a16="http://schemas.microsoft.com/office/drawing/2014/main" id="{90BD4E39-3613-4A89-9EF7-40706D42A039}"/>
                </a:ext>
              </a:extLst>
            </p:cNvPr>
            <p:cNvSpPr/>
            <p:nvPr/>
          </p:nvSpPr>
          <p:spPr>
            <a:xfrm>
              <a:off x="7321883"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2" name="Rectangle 921">
              <a:extLst>
                <a:ext uri="{FF2B5EF4-FFF2-40B4-BE49-F238E27FC236}">
                  <a16:creationId xmlns:a16="http://schemas.microsoft.com/office/drawing/2014/main" id="{1253B770-D833-4302-BED8-D7B9FDB4F4BD}"/>
                </a:ext>
              </a:extLst>
            </p:cNvPr>
            <p:cNvSpPr/>
            <p:nvPr/>
          </p:nvSpPr>
          <p:spPr>
            <a:xfrm>
              <a:off x="7392092"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23" name="Rectangle 922">
              <a:extLst>
                <a:ext uri="{FF2B5EF4-FFF2-40B4-BE49-F238E27FC236}">
                  <a16:creationId xmlns:a16="http://schemas.microsoft.com/office/drawing/2014/main" id="{AA0FB46E-DA8C-4ED7-90DF-90F211E8C143}"/>
                </a:ext>
              </a:extLst>
            </p:cNvPr>
            <p:cNvSpPr/>
            <p:nvPr/>
          </p:nvSpPr>
          <p:spPr>
            <a:xfrm>
              <a:off x="7462677" y="16338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5" name="Rectangle 974">
              <a:extLst>
                <a:ext uri="{FF2B5EF4-FFF2-40B4-BE49-F238E27FC236}">
                  <a16:creationId xmlns:a16="http://schemas.microsoft.com/office/drawing/2014/main" id="{A089128C-13AF-4D8D-BED2-E80F6CE341E9}"/>
                </a:ext>
              </a:extLst>
            </p:cNvPr>
            <p:cNvSpPr/>
            <p:nvPr/>
          </p:nvSpPr>
          <p:spPr>
            <a:xfrm>
              <a:off x="6760210"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6" name="Rectangle 975">
              <a:extLst>
                <a:ext uri="{FF2B5EF4-FFF2-40B4-BE49-F238E27FC236}">
                  <a16:creationId xmlns:a16="http://schemas.microsoft.com/office/drawing/2014/main" id="{4CDA8A6B-3D19-4F5F-8697-C7556511C308}"/>
                </a:ext>
              </a:extLst>
            </p:cNvPr>
            <p:cNvSpPr/>
            <p:nvPr/>
          </p:nvSpPr>
          <p:spPr>
            <a:xfrm>
              <a:off x="6830419"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7" name="Rectangle 976">
              <a:extLst>
                <a:ext uri="{FF2B5EF4-FFF2-40B4-BE49-F238E27FC236}">
                  <a16:creationId xmlns:a16="http://schemas.microsoft.com/office/drawing/2014/main" id="{996F41FF-E19E-498E-91CC-406F6C785585}"/>
                </a:ext>
              </a:extLst>
            </p:cNvPr>
            <p:cNvSpPr/>
            <p:nvPr/>
          </p:nvSpPr>
          <p:spPr>
            <a:xfrm>
              <a:off x="6900628"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8" name="Rectangle 977">
              <a:extLst>
                <a:ext uri="{FF2B5EF4-FFF2-40B4-BE49-F238E27FC236}">
                  <a16:creationId xmlns:a16="http://schemas.microsoft.com/office/drawing/2014/main" id="{10248908-AA93-4BE1-BA7F-80F49936FC35}"/>
                </a:ext>
              </a:extLst>
            </p:cNvPr>
            <p:cNvSpPr/>
            <p:nvPr/>
          </p:nvSpPr>
          <p:spPr>
            <a:xfrm>
              <a:off x="697083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79" name="Rectangle 978">
              <a:extLst>
                <a:ext uri="{FF2B5EF4-FFF2-40B4-BE49-F238E27FC236}">
                  <a16:creationId xmlns:a16="http://schemas.microsoft.com/office/drawing/2014/main" id="{5220E703-84E3-4356-8EE2-F730DD6ECD57}"/>
                </a:ext>
              </a:extLst>
            </p:cNvPr>
            <p:cNvSpPr/>
            <p:nvPr/>
          </p:nvSpPr>
          <p:spPr>
            <a:xfrm>
              <a:off x="7041047"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0" name="Rectangle 979">
              <a:extLst>
                <a:ext uri="{FF2B5EF4-FFF2-40B4-BE49-F238E27FC236}">
                  <a16:creationId xmlns:a16="http://schemas.microsoft.com/office/drawing/2014/main" id="{231B1DA1-9E7E-4B1F-959E-F5ACF8CCE0A5}"/>
                </a:ext>
              </a:extLst>
            </p:cNvPr>
            <p:cNvSpPr/>
            <p:nvPr/>
          </p:nvSpPr>
          <p:spPr>
            <a:xfrm>
              <a:off x="7111256"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1" name="Rectangle 980">
              <a:extLst>
                <a:ext uri="{FF2B5EF4-FFF2-40B4-BE49-F238E27FC236}">
                  <a16:creationId xmlns:a16="http://schemas.microsoft.com/office/drawing/2014/main" id="{82BFD688-27C7-479E-809F-84ED0F8327BB}"/>
                </a:ext>
              </a:extLst>
            </p:cNvPr>
            <p:cNvSpPr/>
            <p:nvPr/>
          </p:nvSpPr>
          <p:spPr>
            <a:xfrm>
              <a:off x="7181465"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2" name="Rectangle 981">
              <a:extLst>
                <a:ext uri="{FF2B5EF4-FFF2-40B4-BE49-F238E27FC236}">
                  <a16:creationId xmlns:a16="http://schemas.microsoft.com/office/drawing/2014/main" id="{237C3C9E-4E4E-4DB3-8E03-6A0656851C62}"/>
                </a:ext>
              </a:extLst>
            </p:cNvPr>
            <p:cNvSpPr/>
            <p:nvPr/>
          </p:nvSpPr>
          <p:spPr>
            <a:xfrm>
              <a:off x="7251674"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3" name="Rectangle 982">
              <a:extLst>
                <a:ext uri="{FF2B5EF4-FFF2-40B4-BE49-F238E27FC236}">
                  <a16:creationId xmlns:a16="http://schemas.microsoft.com/office/drawing/2014/main" id="{B6A57921-23B7-4288-A477-4CB841E8DEF1}"/>
                </a:ext>
              </a:extLst>
            </p:cNvPr>
            <p:cNvSpPr/>
            <p:nvPr/>
          </p:nvSpPr>
          <p:spPr>
            <a:xfrm>
              <a:off x="7321883"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84" name="Rectangle 983">
              <a:extLst>
                <a:ext uri="{FF2B5EF4-FFF2-40B4-BE49-F238E27FC236}">
                  <a16:creationId xmlns:a16="http://schemas.microsoft.com/office/drawing/2014/main" id="{6EDB55FE-78F4-4D34-86B7-124D5CD82BB6}"/>
                </a:ext>
              </a:extLst>
            </p:cNvPr>
            <p:cNvSpPr/>
            <p:nvPr/>
          </p:nvSpPr>
          <p:spPr>
            <a:xfrm>
              <a:off x="7392092" y="15582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7" name="Rectangle 1036">
              <a:extLst>
                <a:ext uri="{FF2B5EF4-FFF2-40B4-BE49-F238E27FC236}">
                  <a16:creationId xmlns:a16="http://schemas.microsoft.com/office/drawing/2014/main" id="{762AB94E-F830-4CBA-8624-6306DA296EC1}"/>
                </a:ext>
              </a:extLst>
            </p:cNvPr>
            <p:cNvSpPr/>
            <p:nvPr/>
          </p:nvSpPr>
          <p:spPr>
            <a:xfrm>
              <a:off x="6760210"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8" name="Rectangle 1037">
              <a:extLst>
                <a:ext uri="{FF2B5EF4-FFF2-40B4-BE49-F238E27FC236}">
                  <a16:creationId xmlns:a16="http://schemas.microsoft.com/office/drawing/2014/main" id="{8253104A-468E-4D5F-B3FD-8F68869742A5}"/>
                </a:ext>
              </a:extLst>
            </p:cNvPr>
            <p:cNvSpPr/>
            <p:nvPr/>
          </p:nvSpPr>
          <p:spPr>
            <a:xfrm>
              <a:off x="6830419"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39" name="Rectangle 1038">
              <a:extLst>
                <a:ext uri="{FF2B5EF4-FFF2-40B4-BE49-F238E27FC236}">
                  <a16:creationId xmlns:a16="http://schemas.microsoft.com/office/drawing/2014/main" id="{A1EB9377-E6D9-4265-A5AD-08D85377B74F}"/>
                </a:ext>
              </a:extLst>
            </p:cNvPr>
            <p:cNvSpPr/>
            <p:nvPr/>
          </p:nvSpPr>
          <p:spPr>
            <a:xfrm>
              <a:off x="6900628"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0" name="Rectangle 1039">
              <a:extLst>
                <a:ext uri="{FF2B5EF4-FFF2-40B4-BE49-F238E27FC236}">
                  <a16:creationId xmlns:a16="http://schemas.microsoft.com/office/drawing/2014/main" id="{10539725-2811-48A3-8420-8B4D965D001B}"/>
                </a:ext>
              </a:extLst>
            </p:cNvPr>
            <p:cNvSpPr/>
            <p:nvPr/>
          </p:nvSpPr>
          <p:spPr>
            <a:xfrm>
              <a:off x="697083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1" name="Rectangle 1040">
              <a:extLst>
                <a:ext uri="{FF2B5EF4-FFF2-40B4-BE49-F238E27FC236}">
                  <a16:creationId xmlns:a16="http://schemas.microsoft.com/office/drawing/2014/main" id="{B842BA80-6310-4E37-97B4-7F663EF81264}"/>
                </a:ext>
              </a:extLst>
            </p:cNvPr>
            <p:cNvSpPr/>
            <p:nvPr/>
          </p:nvSpPr>
          <p:spPr>
            <a:xfrm>
              <a:off x="7041047"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2" name="Rectangle 1041">
              <a:extLst>
                <a:ext uri="{FF2B5EF4-FFF2-40B4-BE49-F238E27FC236}">
                  <a16:creationId xmlns:a16="http://schemas.microsoft.com/office/drawing/2014/main" id="{3FF6548B-61B0-48A9-B84B-316C82748EF2}"/>
                </a:ext>
              </a:extLst>
            </p:cNvPr>
            <p:cNvSpPr/>
            <p:nvPr/>
          </p:nvSpPr>
          <p:spPr>
            <a:xfrm>
              <a:off x="7111256"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3" name="Rectangle 1042">
              <a:extLst>
                <a:ext uri="{FF2B5EF4-FFF2-40B4-BE49-F238E27FC236}">
                  <a16:creationId xmlns:a16="http://schemas.microsoft.com/office/drawing/2014/main" id="{D549D814-083E-470A-AA75-444BAA97A1D4}"/>
                </a:ext>
              </a:extLst>
            </p:cNvPr>
            <p:cNvSpPr/>
            <p:nvPr/>
          </p:nvSpPr>
          <p:spPr>
            <a:xfrm>
              <a:off x="7181465"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4" name="Rectangle 1043">
              <a:extLst>
                <a:ext uri="{FF2B5EF4-FFF2-40B4-BE49-F238E27FC236}">
                  <a16:creationId xmlns:a16="http://schemas.microsoft.com/office/drawing/2014/main" id="{93DFAE99-C791-4E61-AB5F-52C7C8ADB3F7}"/>
                </a:ext>
              </a:extLst>
            </p:cNvPr>
            <p:cNvSpPr/>
            <p:nvPr/>
          </p:nvSpPr>
          <p:spPr>
            <a:xfrm>
              <a:off x="7251674"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45" name="Rectangle 1044">
              <a:extLst>
                <a:ext uri="{FF2B5EF4-FFF2-40B4-BE49-F238E27FC236}">
                  <a16:creationId xmlns:a16="http://schemas.microsoft.com/office/drawing/2014/main" id="{A5259785-A34E-4650-BA13-6FA858EB3F9C}"/>
                </a:ext>
              </a:extLst>
            </p:cNvPr>
            <p:cNvSpPr/>
            <p:nvPr/>
          </p:nvSpPr>
          <p:spPr>
            <a:xfrm>
              <a:off x="7321883" y="14825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099" name="Rectangle 1098">
              <a:extLst>
                <a:ext uri="{FF2B5EF4-FFF2-40B4-BE49-F238E27FC236}">
                  <a16:creationId xmlns:a16="http://schemas.microsoft.com/office/drawing/2014/main" id="{3649D079-5874-44C2-B791-5907F762B985}"/>
                </a:ext>
              </a:extLst>
            </p:cNvPr>
            <p:cNvSpPr/>
            <p:nvPr/>
          </p:nvSpPr>
          <p:spPr>
            <a:xfrm>
              <a:off x="6760210"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0" name="Rectangle 1099">
              <a:extLst>
                <a:ext uri="{FF2B5EF4-FFF2-40B4-BE49-F238E27FC236}">
                  <a16:creationId xmlns:a16="http://schemas.microsoft.com/office/drawing/2014/main" id="{BE38AE8E-87F4-46C4-9193-E96D63A09C4E}"/>
                </a:ext>
              </a:extLst>
            </p:cNvPr>
            <p:cNvSpPr/>
            <p:nvPr/>
          </p:nvSpPr>
          <p:spPr>
            <a:xfrm>
              <a:off x="6830419"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1" name="Rectangle 1100">
              <a:extLst>
                <a:ext uri="{FF2B5EF4-FFF2-40B4-BE49-F238E27FC236}">
                  <a16:creationId xmlns:a16="http://schemas.microsoft.com/office/drawing/2014/main" id="{F096646E-A5E8-4D05-8C14-C64603444A1B}"/>
                </a:ext>
              </a:extLst>
            </p:cNvPr>
            <p:cNvSpPr/>
            <p:nvPr/>
          </p:nvSpPr>
          <p:spPr>
            <a:xfrm>
              <a:off x="6900628"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2" name="Rectangle 1101">
              <a:extLst>
                <a:ext uri="{FF2B5EF4-FFF2-40B4-BE49-F238E27FC236}">
                  <a16:creationId xmlns:a16="http://schemas.microsoft.com/office/drawing/2014/main" id="{0D797566-1049-4A1D-934C-3FCAE71609FB}"/>
                </a:ext>
              </a:extLst>
            </p:cNvPr>
            <p:cNvSpPr/>
            <p:nvPr/>
          </p:nvSpPr>
          <p:spPr>
            <a:xfrm>
              <a:off x="697083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3" name="Rectangle 1102">
              <a:extLst>
                <a:ext uri="{FF2B5EF4-FFF2-40B4-BE49-F238E27FC236}">
                  <a16:creationId xmlns:a16="http://schemas.microsoft.com/office/drawing/2014/main" id="{EA84EDDA-0D55-446F-8C0A-2D865EB33880}"/>
                </a:ext>
              </a:extLst>
            </p:cNvPr>
            <p:cNvSpPr/>
            <p:nvPr/>
          </p:nvSpPr>
          <p:spPr>
            <a:xfrm>
              <a:off x="7041047"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4" name="Rectangle 1103">
              <a:extLst>
                <a:ext uri="{FF2B5EF4-FFF2-40B4-BE49-F238E27FC236}">
                  <a16:creationId xmlns:a16="http://schemas.microsoft.com/office/drawing/2014/main" id="{480F966F-0F4B-40B0-A7C9-5F5BB4AC4B1D}"/>
                </a:ext>
              </a:extLst>
            </p:cNvPr>
            <p:cNvSpPr/>
            <p:nvPr/>
          </p:nvSpPr>
          <p:spPr>
            <a:xfrm>
              <a:off x="7111256"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5" name="Rectangle 1104">
              <a:extLst>
                <a:ext uri="{FF2B5EF4-FFF2-40B4-BE49-F238E27FC236}">
                  <a16:creationId xmlns:a16="http://schemas.microsoft.com/office/drawing/2014/main" id="{AEC8D877-98CB-40F1-92E3-42E5DF77BDA6}"/>
                </a:ext>
              </a:extLst>
            </p:cNvPr>
            <p:cNvSpPr/>
            <p:nvPr/>
          </p:nvSpPr>
          <p:spPr>
            <a:xfrm>
              <a:off x="7181465"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6" name="Rectangle 1105">
              <a:extLst>
                <a:ext uri="{FF2B5EF4-FFF2-40B4-BE49-F238E27FC236}">
                  <a16:creationId xmlns:a16="http://schemas.microsoft.com/office/drawing/2014/main" id="{A8091AC5-AD61-45DD-A663-E0A3A047A383}"/>
                </a:ext>
              </a:extLst>
            </p:cNvPr>
            <p:cNvSpPr/>
            <p:nvPr/>
          </p:nvSpPr>
          <p:spPr>
            <a:xfrm>
              <a:off x="7251674"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07" name="Rectangle 1106">
              <a:extLst>
                <a:ext uri="{FF2B5EF4-FFF2-40B4-BE49-F238E27FC236}">
                  <a16:creationId xmlns:a16="http://schemas.microsoft.com/office/drawing/2014/main" id="{F835FD1D-4878-4795-9CB6-A98557318AC7}"/>
                </a:ext>
              </a:extLst>
            </p:cNvPr>
            <p:cNvSpPr/>
            <p:nvPr/>
          </p:nvSpPr>
          <p:spPr>
            <a:xfrm>
              <a:off x="7321883" y="14069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1" name="Rectangle 1160">
              <a:extLst>
                <a:ext uri="{FF2B5EF4-FFF2-40B4-BE49-F238E27FC236}">
                  <a16:creationId xmlns:a16="http://schemas.microsoft.com/office/drawing/2014/main" id="{8EC9BF23-C8BD-42B0-9EA8-CE6705809E68}"/>
                </a:ext>
              </a:extLst>
            </p:cNvPr>
            <p:cNvSpPr/>
            <p:nvPr/>
          </p:nvSpPr>
          <p:spPr>
            <a:xfrm>
              <a:off x="6760210"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2" name="Rectangle 1161">
              <a:extLst>
                <a:ext uri="{FF2B5EF4-FFF2-40B4-BE49-F238E27FC236}">
                  <a16:creationId xmlns:a16="http://schemas.microsoft.com/office/drawing/2014/main" id="{8DCC7D66-4ACE-425B-BB41-F1799B1BDB99}"/>
                </a:ext>
              </a:extLst>
            </p:cNvPr>
            <p:cNvSpPr/>
            <p:nvPr/>
          </p:nvSpPr>
          <p:spPr>
            <a:xfrm>
              <a:off x="6830419"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3" name="Rectangle 1162">
              <a:extLst>
                <a:ext uri="{FF2B5EF4-FFF2-40B4-BE49-F238E27FC236}">
                  <a16:creationId xmlns:a16="http://schemas.microsoft.com/office/drawing/2014/main" id="{69ACF009-22BF-43EF-AE55-7A4DF5B14F78}"/>
                </a:ext>
              </a:extLst>
            </p:cNvPr>
            <p:cNvSpPr/>
            <p:nvPr/>
          </p:nvSpPr>
          <p:spPr>
            <a:xfrm>
              <a:off x="6900628"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4" name="Rectangle 1163">
              <a:extLst>
                <a:ext uri="{FF2B5EF4-FFF2-40B4-BE49-F238E27FC236}">
                  <a16:creationId xmlns:a16="http://schemas.microsoft.com/office/drawing/2014/main" id="{7BE3E2DE-3597-4179-9FA5-EFAC988C2D50}"/>
                </a:ext>
              </a:extLst>
            </p:cNvPr>
            <p:cNvSpPr/>
            <p:nvPr/>
          </p:nvSpPr>
          <p:spPr>
            <a:xfrm>
              <a:off x="697083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5" name="Rectangle 1164">
              <a:extLst>
                <a:ext uri="{FF2B5EF4-FFF2-40B4-BE49-F238E27FC236}">
                  <a16:creationId xmlns:a16="http://schemas.microsoft.com/office/drawing/2014/main" id="{0399E8C2-322A-4B1E-891D-C98072513EA6}"/>
                </a:ext>
              </a:extLst>
            </p:cNvPr>
            <p:cNvSpPr/>
            <p:nvPr/>
          </p:nvSpPr>
          <p:spPr>
            <a:xfrm>
              <a:off x="7041047"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6" name="Rectangle 1165">
              <a:extLst>
                <a:ext uri="{FF2B5EF4-FFF2-40B4-BE49-F238E27FC236}">
                  <a16:creationId xmlns:a16="http://schemas.microsoft.com/office/drawing/2014/main" id="{4C3B4885-7A13-455D-974F-0DA4E3CD6395}"/>
                </a:ext>
              </a:extLst>
            </p:cNvPr>
            <p:cNvSpPr/>
            <p:nvPr/>
          </p:nvSpPr>
          <p:spPr>
            <a:xfrm>
              <a:off x="7111256"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7" name="Rectangle 1166">
              <a:extLst>
                <a:ext uri="{FF2B5EF4-FFF2-40B4-BE49-F238E27FC236}">
                  <a16:creationId xmlns:a16="http://schemas.microsoft.com/office/drawing/2014/main" id="{BD6AA34C-37D9-4EEB-A579-FFC724F9B4A1}"/>
                </a:ext>
              </a:extLst>
            </p:cNvPr>
            <p:cNvSpPr/>
            <p:nvPr/>
          </p:nvSpPr>
          <p:spPr>
            <a:xfrm>
              <a:off x="7181465"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168" name="Rectangle 1167">
              <a:extLst>
                <a:ext uri="{FF2B5EF4-FFF2-40B4-BE49-F238E27FC236}">
                  <a16:creationId xmlns:a16="http://schemas.microsoft.com/office/drawing/2014/main" id="{D4F65F18-7DBD-48B5-B4E2-4E601301470D}"/>
                </a:ext>
              </a:extLst>
            </p:cNvPr>
            <p:cNvSpPr/>
            <p:nvPr/>
          </p:nvSpPr>
          <p:spPr>
            <a:xfrm>
              <a:off x="7251674" y="13313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3" name="Rectangle 1222">
              <a:extLst>
                <a:ext uri="{FF2B5EF4-FFF2-40B4-BE49-F238E27FC236}">
                  <a16:creationId xmlns:a16="http://schemas.microsoft.com/office/drawing/2014/main" id="{DEC880E0-777B-444F-B409-1C1F2A0E742B}"/>
                </a:ext>
              </a:extLst>
            </p:cNvPr>
            <p:cNvSpPr/>
            <p:nvPr/>
          </p:nvSpPr>
          <p:spPr>
            <a:xfrm>
              <a:off x="6760210"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4" name="Rectangle 1223">
              <a:extLst>
                <a:ext uri="{FF2B5EF4-FFF2-40B4-BE49-F238E27FC236}">
                  <a16:creationId xmlns:a16="http://schemas.microsoft.com/office/drawing/2014/main" id="{40C31D8E-EA51-472D-808F-8341F97AA3B2}"/>
                </a:ext>
              </a:extLst>
            </p:cNvPr>
            <p:cNvSpPr/>
            <p:nvPr/>
          </p:nvSpPr>
          <p:spPr>
            <a:xfrm>
              <a:off x="6830419"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5" name="Rectangle 1224">
              <a:extLst>
                <a:ext uri="{FF2B5EF4-FFF2-40B4-BE49-F238E27FC236}">
                  <a16:creationId xmlns:a16="http://schemas.microsoft.com/office/drawing/2014/main" id="{9A59F44E-F598-413B-B948-1EC09CF5D272}"/>
                </a:ext>
              </a:extLst>
            </p:cNvPr>
            <p:cNvSpPr/>
            <p:nvPr/>
          </p:nvSpPr>
          <p:spPr>
            <a:xfrm>
              <a:off x="6900628"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6" name="Rectangle 1225">
              <a:extLst>
                <a:ext uri="{FF2B5EF4-FFF2-40B4-BE49-F238E27FC236}">
                  <a16:creationId xmlns:a16="http://schemas.microsoft.com/office/drawing/2014/main" id="{37BA6AB6-EF71-4454-8B45-A5DB1DF1097B}"/>
                </a:ext>
              </a:extLst>
            </p:cNvPr>
            <p:cNvSpPr/>
            <p:nvPr/>
          </p:nvSpPr>
          <p:spPr>
            <a:xfrm>
              <a:off x="697083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7" name="Rectangle 1226">
              <a:extLst>
                <a:ext uri="{FF2B5EF4-FFF2-40B4-BE49-F238E27FC236}">
                  <a16:creationId xmlns:a16="http://schemas.microsoft.com/office/drawing/2014/main" id="{4A0ACD82-84C6-4F7A-9721-C8A0F2CB6505}"/>
                </a:ext>
              </a:extLst>
            </p:cNvPr>
            <p:cNvSpPr/>
            <p:nvPr/>
          </p:nvSpPr>
          <p:spPr>
            <a:xfrm>
              <a:off x="7041047"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8" name="Rectangle 1227">
              <a:extLst>
                <a:ext uri="{FF2B5EF4-FFF2-40B4-BE49-F238E27FC236}">
                  <a16:creationId xmlns:a16="http://schemas.microsoft.com/office/drawing/2014/main" id="{50A43A40-F893-4251-B5C6-CF46BA927F52}"/>
                </a:ext>
              </a:extLst>
            </p:cNvPr>
            <p:cNvSpPr/>
            <p:nvPr/>
          </p:nvSpPr>
          <p:spPr>
            <a:xfrm>
              <a:off x="7111256"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29" name="Rectangle 1228">
              <a:extLst>
                <a:ext uri="{FF2B5EF4-FFF2-40B4-BE49-F238E27FC236}">
                  <a16:creationId xmlns:a16="http://schemas.microsoft.com/office/drawing/2014/main" id="{33DCFFC3-C4B3-4058-A1C3-F789B9406CB5}"/>
                </a:ext>
              </a:extLst>
            </p:cNvPr>
            <p:cNvSpPr/>
            <p:nvPr/>
          </p:nvSpPr>
          <p:spPr>
            <a:xfrm>
              <a:off x="7181465" y="12557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5" name="Rectangle 1284">
              <a:extLst>
                <a:ext uri="{FF2B5EF4-FFF2-40B4-BE49-F238E27FC236}">
                  <a16:creationId xmlns:a16="http://schemas.microsoft.com/office/drawing/2014/main" id="{5EEBC1B9-B9A9-43AC-9572-7ED0C0095280}"/>
                </a:ext>
              </a:extLst>
            </p:cNvPr>
            <p:cNvSpPr/>
            <p:nvPr/>
          </p:nvSpPr>
          <p:spPr>
            <a:xfrm>
              <a:off x="6760210"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6" name="Rectangle 1285">
              <a:extLst>
                <a:ext uri="{FF2B5EF4-FFF2-40B4-BE49-F238E27FC236}">
                  <a16:creationId xmlns:a16="http://schemas.microsoft.com/office/drawing/2014/main" id="{792664DD-6FFC-4043-9152-0120C3399F6F}"/>
                </a:ext>
              </a:extLst>
            </p:cNvPr>
            <p:cNvSpPr/>
            <p:nvPr/>
          </p:nvSpPr>
          <p:spPr>
            <a:xfrm>
              <a:off x="6830419"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7" name="Rectangle 1286">
              <a:extLst>
                <a:ext uri="{FF2B5EF4-FFF2-40B4-BE49-F238E27FC236}">
                  <a16:creationId xmlns:a16="http://schemas.microsoft.com/office/drawing/2014/main" id="{266B84D4-DD58-4035-87A2-068AA474532D}"/>
                </a:ext>
              </a:extLst>
            </p:cNvPr>
            <p:cNvSpPr/>
            <p:nvPr/>
          </p:nvSpPr>
          <p:spPr>
            <a:xfrm>
              <a:off x="6900628"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8" name="Rectangle 1287">
              <a:extLst>
                <a:ext uri="{FF2B5EF4-FFF2-40B4-BE49-F238E27FC236}">
                  <a16:creationId xmlns:a16="http://schemas.microsoft.com/office/drawing/2014/main" id="{78CAAECE-44F7-4CE7-893E-C16EC9DD55E1}"/>
                </a:ext>
              </a:extLst>
            </p:cNvPr>
            <p:cNvSpPr/>
            <p:nvPr/>
          </p:nvSpPr>
          <p:spPr>
            <a:xfrm>
              <a:off x="697083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89" name="Rectangle 1288">
              <a:extLst>
                <a:ext uri="{FF2B5EF4-FFF2-40B4-BE49-F238E27FC236}">
                  <a16:creationId xmlns:a16="http://schemas.microsoft.com/office/drawing/2014/main" id="{CCA1213E-F6CF-439D-963B-21EAD8FBC898}"/>
                </a:ext>
              </a:extLst>
            </p:cNvPr>
            <p:cNvSpPr/>
            <p:nvPr/>
          </p:nvSpPr>
          <p:spPr>
            <a:xfrm>
              <a:off x="7041047"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90" name="Rectangle 1289">
              <a:extLst>
                <a:ext uri="{FF2B5EF4-FFF2-40B4-BE49-F238E27FC236}">
                  <a16:creationId xmlns:a16="http://schemas.microsoft.com/office/drawing/2014/main" id="{5238E2C3-2F16-4277-A413-C5D749CC3FD4}"/>
                </a:ext>
              </a:extLst>
            </p:cNvPr>
            <p:cNvSpPr/>
            <p:nvPr/>
          </p:nvSpPr>
          <p:spPr>
            <a:xfrm>
              <a:off x="7111256" y="11801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7" name="Rectangle 1346">
              <a:extLst>
                <a:ext uri="{FF2B5EF4-FFF2-40B4-BE49-F238E27FC236}">
                  <a16:creationId xmlns:a16="http://schemas.microsoft.com/office/drawing/2014/main" id="{6F45F301-29F4-427D-B8E1-25B13EBAB4B0}"/>
                </a:ext>
              </a:extLst>
            </p:cNvPr>
            <p:cNvSpPr/>
            <p:nvPr/>
          </p:nvSpPr>
          <p:spPr>
            <a:xfrm>
              <a:off x="6760210"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8" name="Rectangle 1347">
              <a:extLst>
                <a:ext uri="{FF2B5EF4-FFF2-40B4-BE49-F238E27FC236}">
                  <a16:creationId xmlns:a16="http://schemas.microsoft.com/office/drawing/2014/main" id="{7DB5CFDB-EB38-4B5E-901B-6A85903DC1AD}"/>
                </a:ext>
              </a:extLst>
            </p:cNvPr>
            <p:cNvSpPr/>
            <p:nvPr/>
          </p:nvSpPr>
          <p:spPr>
            <a:xfrm>
              <a:off x="6830419"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49" name="Rectangle 1348">
              <a:extLst>
                <a:ext uri="{FF2B5EF4-FFF2-40B4-BE49-F238E27FC236}">
                  <a16:creationId xmlns:a16="http://schemas.microsoft.com/office/drawing/2014/main" id="{4777D8E2-8AD9-49DD-976E-663811B86A78}"/>
                </a:ext>
              </a:extLst>
            </p:cNvPr>
            <p:cNvSpPr/>
            <p:nvPr/>
          </p:nvSpPr>
          <p:spPr>
            <a:xfrm>
              <a:off x="6900628"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0" name="Rectangle 1349">
              <a:extLst>
                <a:ext uri="{FF2B5EF4-FFF2-40B4-BE49-F238E27FC236}">
                  <a16:creationId xmlns:a16="http://schemas.microsoft.com/office/drawing/2014/main" id="{59833DBA-6993-4B5B-9FFA-6B30ADE2A5A4}"/>
                </a:ext>
              </a:extLst>
            </p:cNvPr>
            <p:cNvSpPr/>
            <p:nvPr/>
          </p:nvSpPr>
          <p:spPr>
            <a:xfrm>
              <a:off x="697083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351" name="Rectangle 1350">
              <a:extLst>
                <a:ext uri="{FF2B5EF4-FFF2-40B4-BE49-F238E27FC236}">
                  <a16:creationId xmlns:a16="http://schemas.microsoft.com/office/drawing/2014/main" id="{28774DBF-0C27-4A3E-9DEA-58D6C9C9B8B9}"/>
                </a:ext>
              </a:extLst>
            </p:cNvPr>
            <p:cNvSpPr/>
            <p:nvPr/>
          </p:nvSpPr>
          <p:spPr>
            <a:xfrm>
              <a:off x="7041047" y="11044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09" name="Rectangle 1408">
              <a:extLst>
                <a:ext uri="{FF2B5EF4-FFF2-40B4-BE49-F238E27FC236}">
                  <a16:creationId xmlns:a16="http://schemas.microsoft.com/office/drawing/2014/main" id="{4C4876C8-D4ED-4086-8CBD-22843EF72AF7}"/>
                </a:ext>
              </a:extLst>
            </p:cNvPr>
            <p:cNvSpPr/>
            <p:nvPr/>
          </p:nvSpPr>
          <p:spPr>
            <a:xfrm>
              <a:off x="6760210"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0" name="Rectangle 1409">
              <a:extLst>
                <a:ext uri="{FF2B5EF4-FFF2-40B4-BE49-F238E27FC236}">
                  <a16:creationId xmlns:a16="http://schemas.microsoft.com/office/drawing/2014/main" id="{222986FB-5995-4B24-B1F4-04F266B17FEE}"/>
                </a:ext>
              </a:extLst>
            </p:cNvPr>
            <p:cNvSpPr/>
            <p:nvPr/>
          </p:nvSpPr>
          <p:spPr>
            <a:xfrm>
              <a:off x="6830419"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1" name="Rectangle 1410">
              <a:extLst>
                <a:ext uri="{FF2B5EF4-FFF2-40B4-BE49-F238E27FC236}">
                  <a16:creationId xmlns:a16="http://schemas.microsoft.com/office/drawing/2014/main" id="{731A3A40-30CE-44D1-870B-7DE60225E5E6}"/>
                </a:ext>
              </a:extLst>
            </p:cNvPr>
            <p:cNvSpPr/>
            <p:nvPr/>
          </p:nvSpPr>
          <p:spPr>
            <a:xfrm>
              <a:off x="6900628"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12" name="Rectangle 1411">
              <a:extLst>
                <a:ext uri="{FF2B5EF4-FFF2-40B4-BE49-F238E27FC236}">
                  <a16:creationId xmlns:a16="http://schemas.microsoft.com/office/drawing/2014/main" id="{D7AC5CB0-8E39-4545-A579-A9D3EA967217}"/>
                </a:ext>
              </a:extLst>
            </p:cNvPr>
            <p:cNvSpPr/>
            <p:nvPr/>
          </p:nvSpPr>
          <p:spPr>
            <a:xfrm>
              <a:off x="6970837" y="10288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71" name="Rectangle 1470">
              <a:extLst>
                <a:ext uri="{FF2B5EF4-FFF2-40B4-BE49-F238E27FC236}">
                  <a16:creationId xmlns:a16="http://schemas.microsoft.com/office/drawing/2014/main" id="{AEF8E7D5-7058-4680-968E-3C3CA3F0FAC9}"/>
                </a:ext>
              </a:extLst>
            </p:cNvPr>
            <p:cNvSpPr/>
            <p:nvPr/>
          </p:nvSpPr>
          <p:spPr>
            <a:xfrm>
              <a:off x="6760210" y="9532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6" name="Rectangle 1505">
              <a:extLst>
                <a:ext uri="{FF2B5EF4-FFF2-40B4-BE49-F238E27FC236}">
                  <a16:creationId xmlns:a16="http://schemas.microsoft.com/office/drawing/2014/main" id="{2D523169-4EF4-4BFB-BDAF-9D67BCB015C8}"/>
                </a:ext>
              </a:extLst>
            </p:cNvPr>
            <p:cNvSpPr/>
            <p:nvPr/>
          </p:nvSpPr>
          <p:spPr>
            <a:xfrm flipH="1">
              <a:off x="66185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07" name="Rectangle 1506">
              <a:extLst>
                <a:ext uri="{FF2B5EF4-FFF2-40B4-BE49-F238E27FC236}">
                  <a16:creationId xmlns:a16="http://schemas.microsoft.com/office/drawing/2014/main" id="{F8576B26-9A37-4BD4-8F25-5D2429A3E19C}"/>
                </a:ext>
              </a:extLst>
            </p:cNvPr>
            <p:cNvSpPr/>
            <p:nvPr/>
          </p:nvSpPr>
          <p:spPr>
            <a:xfrm flipH="1">
              <a:off x="65483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0" name="Rectangle 1509">
              <a:extLst>
                <a:ext uri="{FF2B5EF4-FFF2-40B4-BE49-F238E27FC236}">
                  <a16:creationId xmlns:a16="http://schemas.microsoft.com/office/drawing/2014/main" id="{733D3255-4640-4F77-A284-53E85A2407A6}"/>
                </a:ext>
              </a:extLst>
            </p:cNvPr>
            <p:cNvSpPr/>
            <p:nvPr/>
          </p:nvSpPr>
          <p:spPr>
            <a:xfrm flipH="1">
              <a:off x="633769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2" name="Rectangle 1511">
              <a:extLst>
                <a:ext uri="{FF2B5EF4-FFF2-40B4-BE49-F238E27FC236}">
                  <a16:creationId xmlns:a16="http://schemas.microsoft.com/office/drawing/2014/main" id="{07945BDD-9E69-4B97-8728-D8A12BB3C244}"/>
                </a:ext>
              </a:extLst>
            </p:cNvPr>
            <p:cNvSpPr/>
            <p:nvPr/>
          </p:nvSpPr>
          <p:spPr>
            <a:xfrm flipH="1">
              <a:off x="619728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3" name="Rectangle 1512">
              <a:extLst>
                <a:ext uri="{FF2B5EF4-FFF2-40B4-BE49-F238E27FC236}">
                  <a16:creationId xmlns:a16="http://schemas.microsoft.com/office/drawing/2014/main" id="{C3A39FA3-F9B4-4554-B483-C5C820452BF5}"/>
                </a:ext>
              </a:extLst>
            </p:cNvPr>
            <p:cNvSpPr/>
            <p:nvPr/>
          </p:nvSpPr>
          <p:spPr>
            <a:xfrm flipH="1">
              <a:off x="612707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4" name="Rectangle 1513">
              <a:extLst>
                <a:ext uri="{FF2B5EF4-FFF2-40B4-BE49-F238E27FC236}">
                  <a16:creationId xmlns:a16="http://schemas.microsoft.com/office/drawing/2014/main" id="{C19C2C18-CAD3-4696-BB1F-AC33448987B4}"/>
                </a:ext>
              </a:extLst>
            </p:cNvPr>
            <p:cNvSpPr/>
            <p:nvPr/>
          </p:nvSpPr>
          <p:spPr>
            <a:xfrm flipH="1">
              <a:off x="605648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5" name="Rectangle 1514">
              <a:extLst>
                <a:ext uri="{FF2B5EF4-FFF2-40B4-BE49-F238E27FC236}">
                  <a16:creationId xmlns:a16="http://schemas.microsoft.com/office/drawing/2014/main" id="{6289AED5-7AD2-4C43-B47F-A7D3214FEDCD}"/>
                </a:ext>
              </a:extLst>
            </p:cNvPr>
            <p:cNvSpPr/>
            <p:nvPr/>
          </p:nvSpPr>
          <p:spPr>
            <a:xfrm flipH="1">
              <a:off x="598627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6" name="Rectangle 1515">
              <a:extLst>
                <a:ext uri="{FF2B5EF4-FFF2-40B4-BE49-F238E27FC236}">
                  <a16:creationId xmlns:a16="http://schemas.microsoft.com/office/drawing/2014/main" id="{F8D420F3-EDF4-4C42-9DF0-669739E2D48C}"/>
                </a:ext>
              </a:extLst>
            </p:cNvPr>
            <p:cNvSpPr/>
            <p:nvPr/>
          </p:nvSpPr>
          <p:spPr>
            <a:xfrm flipH="1">
              <a:off x="591606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7" name="Rectangle 1516">
              <a:extLst>
                <a:ext uri="{FF2B5EF4-FFF2-40B4-BE49-F238E27FC236}">
                  <a16:creationId xmlns:a16="http://schemas.microsoft.com/office/drawing/2014/main" id="{331CFAED-EAA4-40C5-8D1D-64C35ACE1D20}"/>
                </a:ext>
              </a:extLst>
            </p:cNvPr>
            <p:cNvSpPr/>
            <p:nvPr/>
          </p:nvSpPr>
          <p:spPr>
            <a:xfrm flipH="1">
              <a:off x="584585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8" name="Rectangle 1517">
              <a:extLst>
                <a:ext uri="{FF2B5EF4-FFF2-40B4-BE49-F238E27FC236}">
                  <a16:creationId xmlns:a16="http://schemas.microsoft.com/office/drawing/2014/main" id="{63F3F6D3-CFEE-43CC-A5B4-26B786E0100C}"/>
                </a:ext>
              </a:extLst>
            </p:cNvPr>
            <p:cNvSpPr/>
            <p:nvPr/>
          </p:nvSpPr>
          <p:spPr>
            <a:xfrm flipH="1">
              <a:off x="577564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19" name="Rectangle 1518">
              <a:extLst>
                <a:ext uri="{FF2B5EF4-FFF2-40B4-BE49-F238E27FC236}">
                  <a16:creationId xmlns:a16="http://schemas.microsoft.com/office/drawing/2014/main" id="{8C2E93A8-4502-40DD-9BFC-9BBA8098797B}"/>
                </a:ext>
              </a:extLst>
            </p:cNvPr>
            <p:cNvSpPr/>
            <p:nvPr/>
          </p:nvSpPr>
          <p:spPr>
            <a:xfrm flipH="1">
              <a:off x="570544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0" name="Rectangle 1519">
              <a:extLst>
                <a:ext uri="{FF2B5EF4-FFF2-40B4-BE49-F238E27FC236}">
                  <a16:creationId xmlns:a16="http://schemas.microsoft.com/office/drawing/2014/main" id="{57B7F0C5-0128-4AFA-ABB1-697879697D5A}"/>
                </a:ext>
              </a:extLst>
            </p:cNvPr>
            <p:cNvSpPr/>
            <p:nvPr/>
          </p:nvSpPr>
          <p:spPr>
            <a:xfrm flipH="1">
              <a:off x="563523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1" name="Rectangle 1520">
              <a:extLst>
                <a:ext uri="{FF2B5EF4-FFF2-40B4-BE49-F238E27FC236}">
                  <a16:creationId xmlns:a16="http://schemas.microsoft.com/office/drawing/2014/main" id="{246BBE2A-CBD4-402C-9EFE-01A085E25B2F}"/>
                </a:ext>
              </a:extLst>
            </p:cNvPr>
            <p:cNvSpPr/>
            <p:nvPr/>
          </p:nvSpPr>
          <p:spPr>
            <a:xfrm flipH="1">
              <a:off x="556502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2" name="Rectangle 1521">
              <a:extLst>
                <a:ext uri="{FF2B5EF4-FFF2-40B4-BE49-F238E27FC236}">
                  <a16:creationId xmlns:a16="http://schemas.microsoft.com/office/drawing/2014/main" id="{10AA9D78-569B-4A04-8E81-06AC3B88D038}"/>
                </a:ext>
              </a:extLst>
            </p:cNvPr>
            <p:cNvSpPr/>
            <p:nvPr/>
          </p:nvSpPr>
          <p:spPr>
            <a:xfrm flipH="1">
              <a:off x="549481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3" name="Rectangle 1522">
              <a:extLst>
                <a:ext uri="{FF2B5EF4-FFF2-40B4-BE49-F238E27FC236}">
                  <a16:creationId xmlns:a16="http://schemas.microsoft.com/office/drawing/2014/main" id="{B516505F-BD13-4CEF-8830-962E39423F73}"/>
                </a:ext>
              </a:extLst>
            </p:cNvPr>
            <p:cNvSpPr/>
            <p:nvPr/>
          </p:nvSpPr>
          <p:spPr>
            <a:xfrm flipH="1">
              <a:off x="542460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4" name="Rectangle 1523">
              <a:extLst>
                <a:ext uri="{FF2B5EF4-FFF2-40B4-BE49-F238E27FC236}">
                  <a16:creationId xmlns:a16="http://schemas.microsoft.com/office/drawing/2014/main" id="{4374BCB8-52F1-4A66-8CB5-501B8CEA8922}"/>
                </a:ext>
              </a:extLst>
            </p:cNvPr>
            <p:cNvSpPr/>
            <p:nvPr/>
          </p:nvSpPr>
          <p:spPr>
            <a:xfrm flipH="1">
              <a:off x="53492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5" name="Rectangle 1524">
              <a:extLst>
                <a:ext uri="{FF2B5EF4-FFF2-40B4-BE49-F238E27FC236}">
                  <a16:creationId xmlns:a16="http://schemas.microsoft.com/office/drawing/2014/main" id="{F1BF2975-4194-4909-8605-F7E6075248B8}"/>
                </a:ext>
              </a:extLst>
            </p:cNvPr>
            <p:cNvSpPr/>
            <p:nvPr/>
          </p:nvSpPr>
          <p:spPr>
            <a:xfrm flipH="1">
              <a:off x="52790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6" name="Rectangle 1525">
              <a:extLst>
                <a:ext uri="{FF2B5EF4-FFF2-40B4-BE49-F238E27FC236}">
                  <a16:creationId xmlns:a16="http://schemas.microsoft.com/office/drawing/2014/main" id="{820C5E28-BAAE-49AB-B3C7-9E77FA6F21A7}"/>
                </a:ext>
              </a:extLst>
            </p:cNvPr>
            <p:cNvSpPr/>
            <p:nvPr/>
          </p:nvSpPr>
          <p:spPr>
            <a:xfrm flipH="1">
              <a:off x="520883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7" name="Rectangle 1526">
              <a:extLst>
                <a:ext uri="{FF2B5EF4-FFF2-40B4-BE49-F238E27FC236}">
                  <a16:creationId xmlns:a16="http://schemas.microsoft.com/office/drawing/2014/main" id="{EBC10902-4249-4324-9A61-38B6A67E9C4E}"/>
                </a:ext>
              </a:extLst>
            </p:cNvPr>
            <p:cNvSpPr/>
            <p:nvPr/>
          </p:nvSpPr>
          <p:spPr>
            <a:xfrm flipH="1">
              <a:off x="51386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8" name="Rectangle 1527">
              <a:extLst>
                <a:ext uri="{FF2B5EF4-FFF2-40B4-BE49-F238E27FC236}">
                  <a16:creationId xmlns:a16="http://schemas.microsoft.com/office/drawing/2014/main" id="{079F1D32-684F-48AB-BCE6-34C5A273C869}"/>
                </a:ext>
              </a:extLst>
            </p:cNvPr>
            <p:cNvSpPr/>
            <p:nvPr/>
          </p:nvSpPr>
          <p:spPr>
            <a:xfrm flipH="1">
              <a:off x="506841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29" name="Rectangle 1528">
              <a:extLst>
                <a:ext uri="{FF2B5EF4-FFF2-40B4-BE49-F238E27FC236}">
                  <a16:creationId xmlns:a16="http://schemas.microsoft.com/office/drawing/2014/main" id="{5E74C4C7-3FF0-4F33-BBBA-076C7BC12987}"/>
                </a:ext>
              </a:extLst>
            </p:cNvPr>
            <p:cNvSpPr/>
            <p:nvPr/>
          </p:nvSpPr>
          <p:spPr>
            <a:xfrm flipH="1">
              <a:off x="499821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0" name="Rectangle 1529">
              <a:extLst>
                <a:ext uri="{FF2B5EF4-FFF2-40B4-BE49-F238E27FC236}">
                  <a16:creationId xmlns:a16="http://schemas.microsoft.com/office/drawing/2014/main" id="{288C9804-0429-4C8D-BE5F-88208DA2DCE0}"/>
                </a:ext>
              </a:extLst>
            </p:cNvPr>
            <p:cNvSpPr/>
            <p:nvPr/>
          </p:nvSpPr>
          <p:spPr>
            <a:xfrm flipH="1">
              <a:off x="492800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1" name="Rectangle 1530">
              <a:extLst>
                <a:ext uri="{FF2B5EF4-FFF2-40B4-BE49-F238E27FC236}">
                  <a16:creationId xmlns:a16="http://schemas.microsoft.com/office/drawing/2014/main" id="{3AF4EE4F-30D2-4171-8F58-9050CCBF587C}"/>
                </a:ext>
              </a:extLst>
            </p:cNvPr>
            <p:cNvSpPr/>
            <p:nvPr/>
          </p:nvSpPr>
          <p:spPr>
            <a:xfrm flipH="1">
              <a:off x="4857792"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2" name="Rectangle 1531">
              <a:extLst>
                <a:ext uri="{FF2B5EF4-FFF2-40B4-BE49-F238E27FC236}">
                  <a16:creationId xmlns:a16="http://schemas.microsoft.com/office/drawing/2014/main" id="{451F9965-0CA7-429A-AFAD-FE3A7C984C95}"/>
                </a:ext>
              </a:extLst>
            </p:cNvPr>
            <p:cNvSpPr/>
            <p:nvPr/>
          </p:nvSpPr>
          <p:spPr>
            <a:xfrm flipH="1">
              <a:off x="478758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3" name="Rectangle 1532">
              <a:extLst>
                <a:ext uri="{FF2B5EF4-FFF2-40B4-BE49-F238E27FC236}">
                  <a16:creationId xmlns:a16="http://schemas.microsoft.com/office/drawing/2014/main" id="{165D5718-1124-4CA6-BD9F-82BDCB93AAD3}"/>
                </a:ext>
              </a:extLst>
            </p:cNvPr>
            <p:cNvSpPr/>
            <p:nvPr/>
          </p:nvSpPr>
          <p:spPr>
            <a:xfrm flipH="1">
              <a:off x="4717374"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4" name="Rectangle 1533">
              <a:extLst>
                <a:ext uri="{FF2B5EF4-FFF2-40B4-BE49-F238E27FC236}">
                  <a16:creationId xmlns:a16="http://schemas.microsoft.com/office/drawing/2014/main" id="{5311D206-A0ED-4B40-AE02-96F875303AA2}"/>
                </a:ext>
              </a:extLst>
            </p:cNvPr>
            <p:cNvSpPr/>
            <p:nvPr/>
          </p:nvSpPr>
          <p:spPr>
            <a:xfrm flipH="1">
              <a:off x="4648200"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7" name="Rectangle 1536">
              <a:extLst>
                <a:ext uri="{FF2B5EF4-FFF2-40B4-BE49-F238E27FC236}">
                  <a16:creationId xmlns:a16="http://schemas.microsoft.com/office/drawing/2014/main" id="{CD12AA76-1A73-41A3-A11F-F995D95410C7}"/>
                </a:ext>
              </a:extLst>
            </p:cNvPr>
            <p:cNvSpPr/>
            <p:nvPr/>
          </p:nvSpPr>
          <p:spPr>
            <a:xfrm flipH="1">
              <a:off x="6618535"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8" name="Rectangle 1537">
              <a:extLst>
                <a:ext uri="{FF2B5EF4-FFF2-40B4-BE49-F238E27FC236}">
                  <a16:creationId xmlns:a16="http://schemas.microsoft.com/office/drawing/2014/main" id="{FFF5357D-337C-4589-BA5B-A7084305F7E6}"/>
                </a:ext>
              </a:extLst>
            </p:cNvPr>
            <p:cNvSpPr/>
            <p:nvPr/>
          </p:nvSpPr>
          <p:spPr>
            <a:xfrm flipH="1">
              <a:off x="654832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39" name="Rectangle 1538">
              <a:extLst>
                <a:ext uri="{FF2B5EF4-FFF2-40B4-BE49-F238E27FC236}">
                  <a16:creationId xmlns:a16="http://schemas.microsoft.com/office/drawing/2014/main" id="{53A4DA5D-9639-473C-987F-ECDFDC772082}"/>
                </a:ext>
              </a:extLst>
            </p:cNvPr>
            <p:cNvSpPr/>
            <p:nvPr/>
          </p:nvSpPr>
          <p:spPr>
            <a:xfrm flipH="1">
              <a:off x="647811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0" name="Rectangle 1539">
              <a:extLst>
                <a:ext uri="{FF2B5EF4-FFF2-40B4-BE49-F238E27FC236}">
                  <a16:creationId xmlns:a16="http://schemas.microsoft.com/office/drawing/2014/main" id="{1A941899-C00A-4349-AB7E-442D004F8A5E}"/>
                </a:ext>
              </a:extLst>
            </p:cNvPr>
            <p:cNvSpPr/>
            <p:nvPr/>
          </p:nvSpPr>
          <p:spPr>
            <a:xfrm flipH="1">
              <a:off x="640790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1" name="Rectangle 1540">
              <a:extLst>
                <a:ext uri="{FF2B5EF4-FFF2-40B4-BE49-F238E27FC236}">
                  <a16:creationId xmlns:a16="http://schemas.microsoft.com/office/drawing/2014/main" id="{FB94D452-D6ED-41F9-B6ED-15F38354B28D}"/>
                </a:ext>
              </a:extLst>
            </p:cNvPr>
            <p:cNvSpPr/>
            <p:nvPr/>
          </p:nvSpPr>
          <p:spPr>
            <a:xfrm flipH="1">
              <a:off x="633769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2" name="Rectangle 1541">
              <a:extLst>
                <a:ext uri="{FF2B5EF4-FFF2-40B4-BE49-F238E27FC236}">
                  <a16:creationId xmlns:a16="http://schemas.microsoft.com/office/drawing/2014/main" id="{1830F057-3249-474E-92BD-90808006A006}"/>
                </a:ext>
              </a:extLst>
            </p:cNvPr>
            <p:cNvSpPr/>
            <p:nvPr/>
          </p:nvSpPr>
          <p:spPr>
            <a:xfrm flipH="1">
              <a:off x="626748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3" name="Rectangle 1542">
              <a:extLst>
                <a:ext uri="{FF2B5EF4-FFF2-40B4-BE49-F238E27FC236}">
                  <a16:creationId xmlns:a16="http://schemas.microsoft.com/office/drawing/2014/main" id="{2449C9D1-5811-4632-B67A-9847E66A4F96}"/>
                </a:ext>
              </a:extLst>
            </p:cNvPr>
            <p:cNvSpPr/>
            <p:nvPr/>
          </p:nvSpPr>
          <p:spPr>
            <a:xfrm flipH="1">
              <a:off x="619728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4" name="Rectangle 1543">
              <a:extLst>
                <a:ext uri="{FF2B5EF4-FFF2-40B4-BE49-F238E27FC236}">
                  <a16:creationId xmlns:a16="http://schemas.microsoft.com/office/drawing/2014/main" id="{2F7B5A83-E6BA-4001-9F00-F290EDBD4CBC}"/>
                </a:ext>
              </a:extLst>
            </p:cNvPr>
            <p:cNvSpPr/>
            <p:nvPr/>
          </p:nvSpPr>
          <p:spPr>
            <a:xfrm flipH="1">
              <a:off x="612707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5" name="Rectangle 1544">
              <a:extLst>
                <a:ext uri="{FF2B5EF4-FFF2-40B4-BE49-F238E27FC236}">
                  <a16:creationId xmlns:a16="http://schemas.microsoft.com/office/drawing/2014/main" id="{F6746098-A216-4A6B-BD89-ED0B39C8FBC1}"/>
                </a:ext>
              </a:extLst>
            </p:cNvPr>
            <p:cNvSpPr/>
            <p:nvPr/>
          </p:nvSpPr>
          <p:spPr>
            <a:xfrm flipH="1">
              <a:off x="605648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6" name="Rectangle 1545">
              <a:extLst>
                <a:ext uri="{FF2B5EF4-FFF2-40B4-BE49-F238E27FC236}">
                  <a16:creationId xmlns:a16="http://schemas.microsoft.com/office/drawing/2014/main" id="{8DB5E4A6-9FC6-4241-8CD5-50D60CBCA3C3}"/>
                </a:ext>
              </a:extLst>
            </p:cNvPr>
            <p:cNvSpPr/>
            <p:nvPr/>
          </p:nvSpPr>
          <p:spPr>
            <a:xfrm flipH="1">
              <a:off x="598627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7" name="Rectangle 1546">
              <a:extLst>
                <a:ext uri="{FF2B5EF4-FFF2-40B4-BE49-F238E27FC236}">
                  <a16:creationId xmlns:a16="http://schemas.microsoft.com/office/drawing/2014/main" id="{9883D444-BD30-42E9-809E-3EAEF6BBD394}"/>
                </a:ext>
              </a:extLst>
            </p:cNvPr>
            <p:cNvSpPr/>
            <p:nvPr/>
          </p:nvSpPr>
          <p:spPr>
            <a:xfrm flipH="1">
              <a:off x="591606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8" name="Rectangle 1547">
              <a:extLst>
                <a:ext uri="{FF2B5EF4-FFF2-40B4-BE49-F238E27FC236}">
                  <a16:creationId xmlns:a16="http://schemas.microsoft.com/office/drawing/2014/main" id="{21F393FF-7FCE-4F5E-BAC8-8B422CA2368F}"/>
                </a:ext>
              </a:extLst>
            </p:cNvPr>
            <p:cNvSpPr/>
            <p:nvPr/>
          </p:nvSpPr>
          <p:spPr>
            <a:xfrm flipH="1">
              <a:off x="584585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49" name="Rectangle 1548">
              <a:extLst>
                <a:ext uri="{FF2B5EF4-FFF2-40B4-BE49-F238E27FC236}">
                  <a16:creationId xmlns:a16="http://schemas.microsoft.com/office/drawing/2014/main" id="{83E7D22A-7036-4CA7-A4E3-E634139DC812}"/>
                </a:ext>
              </a:extLst>
            </p:cNvPr>
            <p:cNvSpPr/>
            <p:nvPr/>
          </p:nvSpPr>
          <p:spPr>
            <a:xfrm flipH="1">
              <a:off x="577564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0" name="Rectangle 1549">
              <a:extLst>
                <a:ext uri="{FF2B5EF4-FFF2-40B4-BE49-F238E27FC236}">
                  <a16:creationId xmlns:a16="http://schemas.microsoft.com/office/drawing/2014/main" id="{F94260E3-E3E1-4569-88D3-0913E1B1E724}"/>
                </a:ext>
              </a:extLst>
            </p:cNvPr>
            <p:cNvSpPr/>
            <p:nvPr/>
          </p:nvSpPr>
          <p:spPr>
            <a:xfrm flipH="1">
              <a:off x="5705440"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1" name="Rectangle 1550">
              <a:extLst>
                <a:ext uri="{FF2B5EF4-FFF2-40B4-BE49-F238E27FC236}">
                  <a16:creationId xmlns:a16="http://schemas.microsoft.com/office/drawing/2014/main" id="{D821D80A-DCA9-4E09-9460-0326132195AA}"/>
                </a:ext>
              </a:extLst>
            </p:cNvPr>
            <p:cNvSpPr/>
            <p:nvPr/>
          </p:nvSpPr>
          <p:spPr>
            <a:xfrm flipH="1">
              <a:off x="5635231"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2" name="Rectangle 1551">
              <a:extLst>
                <a:ext uri="{FF2B5EF4-FFF2-40B4-BE49-F238E27FC236}">
                  <a16:creationId xmlns:a16="http://schemas.microsoft.com/office/drawing/2014/main" id="{D231E8EA-B32B-4698-A538-24270D80A216}"/>
                </a:ext>
              </a:extLst>
            </p:cNvPr>
            <p:cNvSpPr/>
            <p:nvPr/>
          </p:nvSpPr>
          <p:spPr>
            <a:xfrm flipH="1">
              <a:off x="5565022"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3" name="Rectangle 1552">
              <a:extLst>
                <a:ext uri="{FF2B5EF4-FFF2-40B4-BE49-F238E27FC236}">
                  <a16:creationId xmlns:a16="http://schemas.microsoft.com/office/drawing/2014/main" id="{7D378626-429A-4016-94EF-F8C6B8F9D4F1}"/>
                </a:ext>
              </a:extLst>
            </p:cNvPr>
            <p:cNvSpPr/>
            <p:nvPr/>
          </p:nvSpPr>
          <p:spPr>
            <a:xfrm flipH="1">
              <a:off x="549481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4" name="Rectangle 1553">
              <a:extLst>
                <a:ext uri="{FF2B5EF4-FFF2-40B4-BE49-F238E27FC236}">
                  <a16:creationId xmlns:a16="http://schemas.microsoft.com/office/drawing/2014/main" id="{3C1EE758-9DBC-4211-9638-3657D837A4DF}"/>
                </a:ext>
              </a:extLst>
            </p:cNvPr>
            <p:cNvSpPr/>
            <p:nvPr/>
          </p:nvSpPr>
          <p:spPr>
            <a:xfrm flipH="1">
              <a:off x="5424604"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5" name="Rectangle 1554">
              <a:extLst>
                <a:ext uri="{FF2B5EF4-FFF2-40B4-BE49-F238E27FC236}">
                  <a16:creationId xmlns:a16="http://schemas.microsoft.com/office/drawing/2014/main" id="{8C9B9082-4EA9-4D71-8BE4-21AA43CBD343}"/>
                </a:ext>
              </a:extLst>
            </p:cNvPr>
            <p:cNvSpPr/>
            <p:nvPr/>
          </p:nvSpPr>
          <p:spPr>
            <a:xfrm flipH="1">
              <a:off x="5349256"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6" name="Rectangle 1555">
              <a:extLst>
                <a:ext uri="{FF2B5EF4-FFF2-40B4-BE49-F238E27FC236}">
                  <a16:creationId xmlns:a16="http://schemas.microsoft.com/office/drawing/2014/main" id="{1883FD8D-42E9-41A9-99B8-31D9B34264DF}"/>
                </a:ext>
              </a:extLst>
            </p:cNvPr>
            <p:cNvSpPr/>
            <p:nvPr/>
          </p:nvSpPr>
          <p:spPr>
            <a:xfrm flipH="1">
              <a:off x="5279047"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7" name="Rectangle 1556">
              <a:extLst>
                <a:ext uri="{FF2B5EF4-FFF2-40B4-BE49-F238E27FC236}">
                  <a16:creationId xmlns:a16="http://schemas.microsoft.com/office/drawing/2014/main" id="{BA5EA8FD-6FBA-4222-A7E2-884E67144B2E}"/>
                </a:ext>
              </a:extLst>
            </p:cNvPr>
            <p:cNvSpPr/>
            <p:nvPr/>
          </p:nvSpPr>
          <p:spPr>
            <a:xfrm flipH="1">
              <a:off x="5208838"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58" name="Rectangle 1557">
              <a:extLst>
                <a:ext uri="{FF2B5EF4-FFF2-40B4-BE49-F238E27FC236}">
                  <a16:creationId xmlns:a16="http://schemas.microsoft.com/office/drawing/2014/main" id="{0379CB2D-0DB0-4BC4-B36F-960876365349}"/>
                </a:ext>
              </a:extLst>
            </p:cNvPr>
            <p:cNvSpPr/>
            <p:nvPr/>
          </p:nvSpPr>
          <p:spPr>
            <a:xfrm flipH="1">
              <a:off x="5138629"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0" name="Rectangle 1559">
              <a:extLst>
                <a:ext uri="{FF2B5EF4-FFF2-40B4-BE49-F238E27FC236}">
                  <a16:creationId xmlns:a16="http://schemas.microsoft.com/office/drawing/2014/main" id="{3ACDA931-1E28-43DE-A5A5-83B70D18FA90}"/>
                </a:ext>
              </a:extLst>
            </p:cNvPr>
            <p:cNvSpPr/>
            <p:nvPr/>
          </p:nvSpPr>
          <p:spPr>
            <a:xfrm flipH="1">
              <a:off x="668874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1" name="Rectangle 1560">
              <a:extLst>
                <a:ext uri="{FF2B5EF4-FFF2-40B4-BE49-F238E27FC236}">
                  <a16:creationId xmlns:a16="http://schemas.microsoft.com/office/drawing/2014/main" id="{6FFC52A7-9D68-4FE2-BF82-6E7B394164E0}"/>
                </a:ext>
              </a:extLst>
            </p:cNvPr>
            <p:cNvSpPr/>
            <p:nvPr/>
          </p:nvSpPr>
          <p:spPr>
            <a:xfrm flipH="1">
              <a:off x="6618535"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2" name="Rectangle 1561">
              <a:extLst>
                <a:ext uri="{FF2B5EF4-FFF2-40B4-BE49-F238E27FC236}">
                  <a16:creationId xmlns:a16="http://schemas.microsoft.com/office/drawing/2014/main" id="{CB7BDBB1-0F7A-4669-8856-A216D6F343A0}"/>
                </a:ext>
              </a:extLst>
            </p:cNvPr>
            <p:cNvSpPr/>
            <p:nvPr/>
          </p:nvSpPr>
          <p:spPr>
            <a:xfrm flipH="1">
              <a:off x="654832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3" name="Rectangle 1562">
              <a:extLst>
                <a:ext uri="{FF2B5EF4-FFF2-40B4-BE49-F238E27FC236}">
                  <a16:creationId xmlns:a16="http://schemas.microsoft.com/office/drawing/2014/main" id="{7EA5A18C-EF1C-4FA7-827F-01523E0C5964}"/>
                </a:ext>
              </a:extLst>
            </p:cNvPr>
            <p:cNvSpPr/>
            <p:nvPr/>
          </p:nvSpPr>
          <p:spPr>
            <a:xfrm flipH="1">
              <a:off x="647811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4" name="Rectangle 1563">
              <a:extLst>
                <a:ext uri="{FF2B5EF4-FFF2-40B4-BE49-F238E27FC236}">
                  <a16:creationId xmlns:a16="http://schemas.microsoft.com/office/drawing/2014/main" id="{5E05D704-B4CA-4CA6-B097-7CFF3901F0A7}"/>
                </a:ext>
              </a:extLst>
            </p:cNvPr>
            <p:cNvSpPr/>
            <p:nvPr/>
          </p:nvSpPr>
          <p:spPr>
            <a:xfrm flipH="1">
              <a:off x="640790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5" name="Rectangle 1564">
              <a:extLst>
                <a:ext uri="{FF2B5EF4-FFF2-40B4-BE49-F238E27FC236}">
                  <a16:creationId xmlns:a16="http://schemas.microsoft.com/office/drawing/2014/main" id="{10CE69A0-6D41-403C-959F-CCE22EB13D0A}"/>
                </a:ext>
              </a:extLst>
            </p:cNvPr>
            <p:cNvSpPr/>
            <p:nvPr/>
          </p:nvSpPr>
          <p:spPr>
            <a:xfrm flipH="1">
              <a:off x="633769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6" name="Rectangle 1565">
              <a:extLst>
                <a:ext uri="{FF2B5EF4-FFF2-40B4-BE49-F238E27FC236}">
                  <a16:creationId xmlns:a16="http://schemas.microsoft.com/office/drawing/2014/main" id="{A34EF45D-E799-4F92-938D-CE17C2794E1C}"/>
                </a:ext>
              </a:extLst>
            </p:cNvPr>
            <p:cNvSpPr/>
            <p:nvPr/>
          </p:nvSpPr>
          <p:spPr>
            <a:xfrm flipH="1">
              <a:off x="626748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7" name="Rectangle 1566">
              <a:extLst>
                <a:ext uri="{FF2B5EF4-FFF2-40B4-BE49-F238E27FC236}">
                  <a16:creationId xmlns:a16="http://schemas.microsoft.com/office/drawing/2014/main" id="{931A5EEC-7CD5-4F72-B6C5-C8C004C14CF0}"/>
                </a:ext>
              </a:extLst>
            </p:cNvPr>
            <p:cNvSpPr/>
            <p:nvPr/>
          </p:nvSpPr>
          <p:spPr>
            <a:xfrm flipH="1">
              <a:off x="619728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8" name="Rectangle 1567">
              <a:extLst>
                <a:ext uri="{FF2B5EF4-FFF2-40B4-BE49-F238E27FC236}">
                  <a16:creationId xmlns:a16="http://schemas.microsoft.com/office/drawing/2014/main" id="{57E4C808-2756-473B-9E4E-BE9B3EFE17FC}"/>
                </a:ext>
              </a:extLst>
            </p:cNvPr>
            <p:cNvSpPr/>
            <p:nvPr/>
          </p:nvSpPr>
          <p:spPr>
            <a:xfrm flipH="1">
              <a:off x="612707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69" name="Rectangle 1568">
              <a:extLst>
                <a:ext uri="{FF2B5EF4-FFF2-40B4-BE49-F238E27FC236}">
                  <a16:creationId xmlns:a16="http://schemas.microsoft.com/office/drawing/2014/main" id="{F698DAB1-47BD-4FFA-B823-E61B9BB13277}"/>
                </a:ext>
              </a:extLst>
            </p:cNvPr>
            <p:cNvSpPr/>
            <p:nvPr/>
          </p:nvSpPr>
          <p:spPr>
            <a:xfrm flipH="1">
              <a:off x="605648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0" name="Rectangle 1569">
              <a:extLst>
                <a:ext uri="{FF2B5EF4-FFF2-40B4-BE49-F238E27FC236}">
                  <a16:creationId xmlns:a16="http://schemas.microsoft.com/office/drawing/2014/main" id="{24C2F283-3B27-4378-B0D2-E2EC559A0A8B}"/>
                </a:ext>
              </a:extLst>
            </p:cNvPr>
            <p:cNvSpPr/>
            <p:nvPr/>
          </p:nvSpPr>
          <p:spPr>
            <a:xfrm flipH="1">
              <a:off x="598627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1" name="Rectangle 1570">
              <a:extLst>
                <a:ext uri="{FF2B5EF4-FFF2-40B4-BE49-F238E27FC236}">
                  <a16:creationId xmlns:a16="http://schemas.microsoft.com/office/drawing/2014/main" id="{32A0297A-5FAB-47B3-AFC1-29DE0B5EC0DC}"/>
                </a:ext>
              </a:extLst>
            </p:cNvPr>
            <p:cNvSpPr/>
            <p:nvPr/>
          </p:nvSpPr>
          <p:spPr>
            <a:xfrm flipH="1">
              <a:off x="5916068"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2" name="Rectangle 1571">
              <a:extLst>
                <a:ext uri="{FF2B5EF4-FFF2-40B4-BE49-F238E27FC236}">
                  <a16:creationId xmlns:a16="http://schemas.microsoft.com/office/drawing/2014/main" id="{109273E7-90BE-4981-BC6D-818BB7F1F0C5}"/>
                </a:ext>
              </a:extLst>
            </p:cNvPr>
            <p:cNvSpPr/>
            <p:nvPr/>
          </p:nvSpPr>
          <p:spPr>
            <a:xfrm flipH="1">
              <a:off x="584585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3" name="Rectangle 1572">
              <a:extLst>
                <a:ext uri="{FF2B5EF4-FFF2-40B4-BE49-F238E27FC236}">
                  <a16:creationId xmlns:a16="http://schemas.microsoft.com/office/drawing/2014/main" id="{E8D8C530-9638-4F2B-A4F3-10E06F939C60}"/>
                </a:ext>
              </a:extLst>
            </p:cNvPr>
            <p:cNvSpPr/>
            <p:nvPr/>
          </p:nvSpPr>
          <p:spPr>
            <a:xfrm flipH="1">
              <a:off x="5775649"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4" name="Rectangle 1573">
              <a:extLst>
                <a:ext uri="{FF2B5EF4-FFF2-40B4-BE49-F238E27FC236}">
                  <a16:creationId xmlns:a16="http://schemas.microsoft.com/office/drawing/2014/main" id="{28EA5C48-F69F-41F9-9D88-9C417CE08EA2}"/>
                </a:ext>
              </a:extLst>
            </p:cNvPr>
            <p:cNvSpPr/>
            <p:nvPr/>
          </p:nvSpPr>
          <p:spPr>
            <a:xfrm flipH="1">
              <a:off x="5705440"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5" name="Rectangle 1574">
              <a:extLst>
                <a:ext uri="{FF2B5EF4-FFF2-40B4-BE49-F238E27FC236}">
                  <a16:creationId xmlns:a16="http://schemas.microsoft.com/office/drawing/2014/main" id="{B4C82165-E28C-4184-943D-2FC2CA1F8B21}"/>
                </a:ext>
              </a:extLst>
            </p:cNvPr>
            <p:cNvSpPr/>
            <p:nvPr/>
          </p:nvSpPr>
          <p:spPr>
            <a:xfrm flipH="1">
              <a:off x="5635231"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6" name="Rectangle 1575">
              <a:extLst>
                <a:ext uri="{FF2B5EF4-FFF2-40B4-BE49-F238E27FC236}">
                  <a16:creationId xmlns:a16="http://schemas.microsoft.com/office/drawing/2014/main" id="{9309045F-A134-4E31-B8DF-C7ACC23A68CC}"/>
                </a:ext>
              </a:extLst>
            </p:cNvPr>
            <p:cNvSpPr/>
            <p:nvPr/>
          </p:nvSpPr>
          <p:spPr>
            <a:xfrm flipH="1">
              <a:off x="5565022"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7" name="Rectangle 1576">
              <a:extLst>
                <a:ext uri="{FF2B5EF4-FFF2-40B4-BE49-F238E27FC236}">
                  <a16:creationId xmlns:a16="http://schemas.microsoft.com/office/drawing/2014/main" id="{585D3150-B4D1-427F-B565-924FCB0A8644}"/>
                </a:ext>
              </a:extLst>
            </p:cNvPr>
            <p:cNvSpPr/>
            <p:nvPr/>
          </p:nvSpPr>
          <p:spPr>
            <a:xfrm flipH="1">
              <a:off x="5494813"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8" name="Rectangle 1577">
              <a:extLst>
                <a:ext uri="{FF2B5EF4-FFF2-40B4-BE49-F238E27FC236}">
                  <a16:creationId xmlns:a16="http://schemas.microsoft.com/office/drawing/2014/main" id="{AFDB15DA-589F-4638-9617-571DEE20DA88}"/>
                </a:ext>
              </a:extLst>
            </p:cNvPr>
            <p:cNvSpPr/>
            <p:nvPr/>
          </p:nvSpPr>
          <p:spPr>
            <a:xfrm flipH="1">
              <a:off x="5424604"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79" name="Rectangle 1578">
              <a:extLst>
                <a:ext uri="{FF2B5EF4-FFF2-40B4-BE49-F238E27FC236}">
                  <a16:creationId xmlns:a16="http://schemas.microsoft.com/office/drawing/2014/main" id="{051A44DB-BC3D-4A9E-AFFC-66458341CC47}"/>
                </a:ext>
              </a:extLst>
            </p:cNvPr>
            <p:cNvSpPr/>
            <p:nvPr/>
          </p:nvSpPr>
          <p:spPr>
            <a:xfrm flipH="1">
              <a:off x="5349256"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0" name="Rectangle 1579">
              <a:extLst>
                <a:ext uri="{FF2B5EF4-FFF2-40B4-BE49-F238E27FC236}">
                  <a16:creationId xmlns:a16="http://schemas.microsoft.com/office/drawing/2014/main" id="{CBD2BBA6-A6FB-4267-BD32-63DD202228D2}"/>
                </a:ext>
              </a:extLst>
            </p:cNvPr>
            <p:cNvSpPr/>
            <p:nvPr/>
          </p:nvSpPr>
          <p:spPr>
            <a:xfrm flipH="1">
              <a:off x="5279047" y="246183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2" name="Rectangle 1581">
              <a:extLst>
                <a:ext uri="{FF2B5EF4-FFF2-40B4-BE49-F238E27FC236}">
                  <a16:creationId xmlns:a16="http://schemas.microsoft.com/office/drawing/2014/main" id="{CE3F2458-7D39-488D-B1D1-B80295813142}"/>
                </a:ext>
              </a:extLst>
            </p:cNvPr>
            <p:cNvSpPr/>
            <p:nvPr/>
          </p:nvSpPr>
          <p:spPr>
            <a:xfrm flipH="1">
              <a:off x="668874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3" name="Rectangle 1582">
              <a:extLst>
                <a:ext uri="{FF2B5EF4-FFF2-40B4-BE49-F238E27FC236}">
                  <a16:creationId xmlns:a16="http://schemas.microsoft.com/office/drawing/2014/main" id="{E7C3224D-7463-441E-B614-A1C3F0DFEA8F}"/>
                </a:ext>
              </a:extLst>
            </p:cNvPr>
            <p:cNvSpPr/>
            <p:nvPr/>
          </p:nvSpPr>
          <p:spPr>
            <a:xfrm flipH="1">
              <a:off x="6618535"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4" name="Rectangle 1583">
              <a:extLst>
                <a:ext uri="{FF2B5EF4-FFF2-40B4-BE49-F238E27FC236}">
                  <a16:creationId xmlns:a16="http://schemas.microsoft.com/office/drawing/2014/main" id="{A38728ED-ADFA-4424-97A9-AAC0DE01C2AF}"/>
                </a:ext>
              </a:extLst>
            </p:cNvPr>
            <p:cNvSpPr/>
            <p:nvPr/>
          </p:nvSpPr>
          <p:spPr>
            <a:xfrm flipH="1">
              <a:off x="654832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5" name="Rectangle 1584">
              <a:extLst>
                <a:ext uri="{FF2B5EF4-FFF2-40B4-BE49-F238E27FC236}">
                  <a16:creationId xmlns:a16="http://schemas.microsoft.com/office/drawing/2014/main" id="{131A41CF-6211-4B2E-B867-F35E3BD27613}"/>
                </a:ext>
              </a:extLst>
            </p:cNvPr>
            <p:cNvSpPr/>
            <p:nvPr/>
          </p:nvSpPr>
          <p:spPr>
            <a:xfrm flipH="1">
              <a:off x="647811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6" name="Rectangle 1585">
              <a:extLst>
                <a:ext uri="{FF2B5EF4-FFF2-40B4-BE49-F238E27FC236}">
                  <a16:creationId xmlns:a16="http://schemas.microsoft.com/office/drawing/2014/main" id="{C7E5CC63-BF88-4D06-8943-055A40BE8626}"/>
                </a:ext>
              </a:extLst>
            </p:cNvPr>
            <p:cNvSpPr/>
            <p:nvPr/>
          </p:nvSpPr>
          <p:spPr>
            <a:xfrm flipH="1">
              <a:off x="640790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7" name="Rectangle 1586">
              <a:extLst>
                <a:ext uri="{FF2B5EF4-FFF2-40B4-BE49-F238E27FC236}">
                  <a16:creationId xmlns:a16="http://schemas.microsoft.com/office/drawing/2014/main" id="{1EC549D0-4A13-4FDA-8AEC-59D703911A2B}"/>
                </a:ext>
              </a:extLst>
            </p:cNvPr>
            <p:cNvSpPr/>
            <p:nvPr/>
          </p:nvSpPr>
          <p:spPr>
            <a:xfrm flipH="1">
              <a:off x="633769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8" name="Rectangle 1587">
              <a:extLst>
                <a:ext uri="{FF2B5EF4-FFF2-40B4-BE49-F238E27FC236}">
                  <a16:creationId xmlns:a16="http://schemas.microsoft.com/office/drawing/2014/main" id="{682EFFFE-181E-4FE6-B66E-0269E7B7858C}"/>
                </a:ext>
              </a:extLst>
            </p:cNvPr>
            <p:cNvSpPr/>
            <p:nvPr/>
          </p:nvSpPr>
          <p:spPr>
            <a:xfrm flipH="1">
              <a:off x="626748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89" name="Rectangle 1588">
              <a:extLst>
                <a:ext uri="{FF2B5EF4-FFF2-40B4-BE49-F238E27FC236}">
                  <a16:creationId xmlns:a16="http://schemas.microsoft.com/office/drawing/2014/main" id="{5FF90967-DCB2-439A-981C-01BF93F20A7E}"/>
                </a:ext>
              </a:extLst>
            </p:cNvPr>
            <p:cNvSpPr/>
            <p:nvPr/>
          </p:nvSpPr>
          <p:spPr>
            <a:xfrm flipH="1">
              <a:off x="619728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0" name="Rectangle 1589">
              <a:extLst>
                <a:ext uri="{FF2B5EF4-FFF2-40B4-BE49-F238E27FC236}">
                  <a16:creationId xmlns:a16="http://schemas.microsoft.com/office/drawing/2014/main" id="{FD93593E-37BF-49D4-A1A0-AB5238859C57}"/>
                </a:ext>
              </a:extLst>
            </p:cNvPr>
            <p:cNvSpPr/>
            <p:nvPr/>
          </p:nvSpPr>
          <p:spPr>
            <a:xfrm flipH="1">
              <a:off x="612707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1" name="Rectangle 1590">
              <a:extLst>
                <a:ext uri="{FF2B5EF4-FFF2-40B4-BE49-F238E27FC236}">
                  <a16:creationId xmlns:a16="http://schemas.microsoft.com/office/drawing/2014/main" id="{61B2E8DF-C99C-4B8E-BDE4-F6BFAC948B86}"/>
                </a:ext>
              </a:extLst>
            </p:cNvPr>
            <p:cNvSpPr/>
            <p:nvPr/>
          </p:nvSpPr>
          <p:spPr>
            <a:xfrm flipH="1">
              <a:off x="6056486"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2" name="Rectangle 1591">
              <a:extLst>
                <a:ext uri="{FF2B5EF4-FFF2-40B4-BE49-F238E27FC236}">
                  <a16:creationId xmlns:a16="http://schemas.microsoft.com/office/drawing/2014/main" id="{412FAD0C-F887-48DD-9DF7-86A79B0352A3}"/>
                </a:ext>
              </a:extLst>
            </p:cNvPr>
            <p:cNvSpPr/>
            <p:nvPr/>
          </p:nvSpPr>
          <p:spPr>
            <a:xfrm flipH="1">
              <a:off x="5986277"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3" name="Rectangle 1592">
              <a:extLst>
                <a:ext uri="{FF2B5EF4-FFF2-40B4-BE49-F238E27FC236}">
                  <a16:creationId xmlns:a16="http://schemas.microsoft.com/office/drawing/2014/main" id="{54679AAE-E9CF-41F7-98D9-36B4BE63E56D}"/>
                </a:ext>
              </a:extLst>
            </p:cNvPr>
            <p:cNvSpPr/>
            <p:nvPr/>
          </p:nvSpPr>
          <p:spPr>
            <a:xfrm flipH="1">
              <a:off x="5916068"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4" name="Rectangle 1593">
              <a:extLst>
                <a:ext uri="{FF2B5EF4-FFF2-40B4-BE49-F238E27FC236}">
                  <a16:creationId xmlns:a16="http://schemas.microsoft.com/office/drawing/2014/main" id="{1B5C2B42-9254-46AB-A521-9E65B06F321F}"/>
                </a:ext>
              </a:extLst>
            </p:cNvPr>
            <p:cNvSpPr/>
            <p:nvPr/>
          </p:nvSpPr>
          <p:spPr>
            <a:xfrm flipH="1">
              <a:off x="584585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5" name="Rectangle 1594">
              <a:extLst>
                <a:ext uri="{FF2B5EF4-FFF2-40B4-BE49-F238E27FC236}">
                  <a16:creationId xmlns:a16="http://schemas.microsoft.com/office/drawing/2014/main" id="{56B12EE8-30C1-4C7D-9591-5956EEA7805B}"/>
                </a:ext>
              </a:extLst>
            </p:cNvPr>
            <p:cNvSpPr/>
            <p:nvPr/>
          </p:nvSpPr>
          <p:spPr>
            <a:xfrm flipH="1">
              <a:off x="5775649"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6" name="Rectangle 1595">
              <a:extLst>
                <a:ext uri="{FF2B5EF4-FFF2-40B4-BE49-F238E27FC236}">
                  <a16:creationId xmlns:a16="http://schemas.microsoft.com/office/drawing/2014/main" id="{B5DBE2CC-A853-4FF7-BB26-BB1A44436C7B}"/>
                </a:ext>
              </a:extLst>
            </p:cNvPr>
            <p:cNvSpPr/>
            <p:nvPr/>
          </p:nvSpPr>
          <p:spPr>
            <a:xfrm flipH="1">
              <a:off x="5705440"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7" name="Rectangle 1596">
              <a:extLst>
                <a:ext uri="{FF2B5EF4-FFF2-40B4-BE49-F238E27FC236}">
                  <a16:creationId xmlns:a16="http://schemas.microsoft.com/office/drawing/2014/main" id="{BE877BC5-FF9A-4752-8568-1B9073054E9E}"/>
                </a:ext>
              </a:extLst>
            </p:cNvPr>
            <p:cNvSpPr/>
            <p:nvPr/>
          </p:nvSpPr>
          <p:spPr>
            <a:xfrm flipH="1">
              <a:off x="5635231"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8" name="Rectangle 1597">
              <a:extLst>
                <a:ext uri="{FF2B5EF4-FFF2-40B4-BE49-F238E27FC236}">
                  <a16:creationId xmlns:a16="http://schemas.microsoft.com/office/drawing/2014/main" id="{A955C39E-8601-42C5-94B5-57AF99264CE8}"/>
                </a:ext>
              </a:extLst>
            </p:cNvPr>
            <p:cNvSpPr/>
            <p:nvPr/>
          </p:nvSpPr>
          <p:spPr>
            <a:xfrm flipH="1">
              <a:off x="5565022"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99" name="Rectangle 1598">
              <a:extLst>
                <a:ext uri="{FF2B5EF4-FFF2-40B4-BE49-F238E27FC236}">
                  <a16:creationId xmlns:a16="http://schemas.microsoft.com/office/drawing/2014/main" id="{BDE9AA34-F569-4348-8EBA-7B331C09C676}"/>
                </a:ext>
              </a:extLst>
            </p:cNvPr>
            <p:cNvSpPr/>
            <p:nvPr/>
          </p:nvSpPr>
          <p:spPr>
            <a:xfrm flipH="1">
              <a:off x="5494813"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0" name="Rectangle 1599">
              <a:extLst>
                <a:ext uri="{FF2B5EF4-FFF2-40B4-BE49-F238E27FC236}">
                  <a16:creationId xmlns:a16="http://schemas.microsoft.com/office/drawing/2014/main" id="{9E18D705-34E1-44DE-8D15-7007900F2335}"/>
                </a:ext>
              </a:extLst>
            </p:cNvPr>
            <p:cNvSpPr/>
            <p:nvPr/>
          </p:nvSpPr>
          <p:spPr>
            <a:xfrm flipH="1">
              <a:off x="5424604" y="238621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2" name="Rectangle 1601">
              <a:extLst>
                <a:ext uri="{FF2B5EF4-FFF2-40B4-BE49-F238E27FC236}">
                  <a16:creationId xmlns:a16="http://schemas.microsoft.com/office/drawing/2014/main" id="{E359DB28-6FAF-4CA4-9007-19405CD425DA}"/>
                </a:ext>
              </a:extLst>
            </p:cNvPr>
            <p:cNvSpPr/>
            <p:nvPr/>
          </p:nvSpPr>
          <p:spPr>
            <a:xfrm flipH="1">
              <a:off x="6688744"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3" name="Rectangle 1602">
              <a:extLst>
                <a:ext uri="{FF2B5EF4-FFF2-40B4-BE49-F238E27FC236}">
                  <a16:creationId xmlns:a16="http://schemas.microsoft.com/office/drawing/2014/main" id="{C104CFA7-B168-475C-90B2-89780776515B}"/>
                </a:ext>
              </a:extLst>
            </p:cNvPr>
            <p:cNvSpPr/>
            <p:nvPr/>
          </p:nvSpPr>
          <p:spPr>
            <a:xfrm flipH="1">
              <a:off x="6618535"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4" name="Rectangle 1603">
              <a:extLst>
                <a:ext uri="{FF2B5EF4-FFF2-40B4-BE49-F238E27FC236}">
                  <a16:creationId xmlns:a16="http://schemas.microsoft.com/office/drawing/2014/main" id="{A7BE4B49-45DA-46D1-BFF4-90A15DB914A0}"/>
                </a:ext>
              </a:extLst>
            </p:cNvPr>
            <p:cNvSpPr/>
            <p:nvPr/>
          </p:nvSpPr>
          <p:spPr>
            <a:xfrm flipH="1">
              <a:off x="654832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5" name="Rectangle 1604">
              <a:extLst>
                <a:ext uri="{FF2B5EF4-FFF2-40B4-BE49-F238E27FC236}">
                  <a16:creationId xmlns:a16="http://schemas.microsoft.com/office/drawing/2014/main" id="{0F3AF1CB-F586-4744-9B9E-D603DF6F978D}"/>
                </a:ext>
              </a:extLst>
            </p:cNvPr>
            <p:cNvSpPr/>
            <p:nvPr/>
          </p:nvSpPr>
          <p:spPr>
            <a:xfrm flipH="1">
              <a:off x="647811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6" name="Rectangle 1605">
              <a:extLst>
                <a:ext uri="{FF2B5EF4-FFF2-40B4-BE49-F238E27FC236}">
                  <a16:creationId xmlns:a16="http://schemas.microsoft.com/office/drawing/2014/main" id="{75D516B9-1CE3-4944-926F-D0D9603DB092}"/>
                </a:ext>
              </a:extLst>
            </p:cNvPr>
            <p:cNvSpPr/>
            <p:nvPr/>
          </p:nvSpPr>
          <p:spPr>
            <a:xfrm flipH="1">
              <a:off x="640790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7" name="Rectangle 1606">
              <a:extLst>
                <a:ext uri="{FF2B5EF4-FFF2-40B4-BE49-F238E27FC236}">
                  <a16:creationId xmlns:a16="http://schemas.microsoft.com/office/drawing/2014/main" id="{AD91886C-B95A-4FAD-ABA2-F33394EE3AF3}"/>
                </a:ext>
              </a:extLst>
            </p:cNvPr>
            <p:cNvSpPr/>
            <p:nvPr/>
          </p:nvSpPr>
          <p:spPr>
            <a:xfrm flipH="1">
              <a:off x="633769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8" name="Rectangle 1607">
              <a:extLst>
                <a:ext uri="{FF2B5EF4-FFF2-40B4-BE49-F238E27FC236}">
                  <a16:creationId xmlns:a16="http://schemas.microsoft.com/office/drawing/2014/main" id="{C9BE64E9-10FA-47E6-8F27-08362011A209}"/>
                </a:ext>
              </a:extLst>
            </p:cNvPr>
            <p:cNvSpPr/>
            <p:nvPr/>
          </p:nvSpPr>
          <p:spPr>
            <a:xfrm flipH="1">
              <a:off x="626748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09" name="Rectangle 1608">
              <a:extLst>
                <a:ext uri="{FF2B5EF4-FFF2-40B4-BE49-F238E27FC236}">
                  <a16:creationId xmlns:a16="http://schemas.microsoft.com/office/drawing/2014/main" id="{36E405B6-A31E-4B4E-8924-30164C8A170D}"/>
                </a:ext>
              </a:extLst>
            </p:cNvPr>
            <p:cNvSpPr/>
            <p:nvPr/>
          </p:nvSpPr>
          <p:spPr>
            <a:xfrm flipH="1">
              <a:off x="619728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0" name="Rectangle 1609">
              <a:extLst>
                <a:ext uri="{FF2B5EF4-FFF2-40B4-BE49-F238E27FC236}">
                  <a16:creationId xmlns:a16="http://schemas.microsoft.com/office/drawing/2014/main" id="{7FCFBDF9-D51D-43AC-87C8-B41F28C78854}"/>
                </a:ext>
              </a:extLst>
            </p:cNvPr>
            <p:cNvSpPr/>
            <p:nvPr/>
          </p:nvSpPr>
          <p:spPr>
            <a:xfrm flipH="1">
              <a:off x="612707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1" name="Rectangle 1610">
              <a:extLst>
                <a:ext uri="{FF2B5EF4-FFF2-40B4-BE49-F238E27FC236}">
                  <a16:creationId xmlns:a16="http://schemas.microsoft.com/office/drawing/2014/main" id="{AE6BBAAE-91B9-4821-9D1A-F27CB6C49923}"/>
                </a:ext>
              </a:extLst>
            </p:cNvPr>
            <p:cNvSpPr/>
            <p:nvPr/>
          </p:nvSpPr>
          <p:spPr>
            <a:xfrm flipH="1">
              <a:off x="6056486"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2" name="Rectangle 1611">
              <a:extLst>
                <a:ext uri="{FF2B5EF4-FFF2-40B4-BE49-F238E27FC236}">
                  <a16:creationId xmlns:a16="http://schemas.microsoft.com/office/drawing/2014/main" id="{BF5EEB59-198B-43BC-83DE-1A54754EE5ED}"/>
                </a:ext>
              </a:extLst>
            </p:cNvPr>
            <p:cNvSpPr/>
            <p:nvPr/>
          </p:nvSpPr>
          <p:spPr>
            <a:xfrm flipH="1">
              <a:off x="5986277"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3" name="Rectangle 1612">
              <a:extLst>
                <a:ext uri="{FF2B5EF4-FFF2-40B4-BE49-F238E27FC236}">
                  <a16:creationId xmlns:a16="http://schemas.microsoft.com/office/drawing/2014/main" id="{E37C7A24-013C-4611-A364-A5CBB93EB473}"/>
                </a:ext>
              </a:extLst>
            </p:cNvPr>
            <p:cNvSpPr/>
            <p:nvPr/>
          </p:nvSpPr>
          <p:spPr>
            <a:xfrm flipH="1">
              <a:off x="5916068"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4" name="Rectangle 1613">
              <a:extLst>
                <a:ext uri="{FF2B5EF4-FFF2-40B4-BE49-F238E27FC236}">
                  <a16:creationId xmlns:a16="http://schemas.microsoft.com/office/drawing/2014/main" id="{4FED579F-EA68-45B7-90B9-D9D352EE7EE7}"/>
                </a:ext>
              </a:extLst>
            </p:cNvPr>
            <p:cNvSpPr/>
            <p:nvPr/>
          </p:nvSpPr>
          <p:spPr>
            <a:xfrm flipH="1">
              <a:off x="584585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5" name="Rectangle 1614">
              <a:extLst>
                <a:ext uri="{FF2B5EF4-FFF2-40B4-BE49-F238E27FC236}">
                  <a16:creationId xmlns:a16="http://schemas.microsoft.com/office/drawing/2014/main" id="{806DF7F3-285F-45C9-9BE9-7F97F2BDAA10}"/>
                </a:ext>
              </a:extLst>
            </p:cNvPr>
            <p:cNvSpPr/>
            <p:nvPr/>
          </p:nvSpPr>
          <p:spPr>
            <a:xfrm flipH="1">
              <a:off x="5775649"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6" name="Rectangle 1615">
              <a:extLst>
                <a:ext uri="{FF2B5EF4-FFF2-40B4-BE49-F238E27FC236}">
                  <a16:creationId xmlns:a16="http://schemas.microsoft.com/office/drawing/2014/main" id="{4B2A6B6F-D4E1-4BD6-B476-AC9701B3BE51}"/>
                </a:ext>
              </a:extLst>
            </p:cNvPr>
            <p:cNvSpPr/>
            <p:nvPr/>
          </p:nvSpPr>
          <p:spPr>
            <a:xfrm flipH="1">
              <a:off x="5705440"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7" name="Rectangle 1616">
              <a:extLst>
                <a:ext uri="{FF2B5EF4-FFF2-40B4-BE49-F238E27FC236}">
                  <a16:creationId xmlns:a16="http://schemas.microsoft.com/office/drawing/2014/main" id="{582740BD-CF1B-40A5-B226-A40E4FD15170}"/>
                </a:ext>
              </a:extLst>
            </p:cNvPr>
            <p:cNvSpPr/>
            <p:nvPr/>
          </p:nvSpPr>
          <p:spPr>
            <a:xfrm flipH="1">
              <a:off x="5635231"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8" name="Rectangle 1617">
              <a:extLst>
                <a:ext uri="{FF2B5EF4-FFF2-40B4-BE49-F238E27FC236}">
                  <a16:creationId xmlns:a16="http://schemas.microsoft.com/office/drawing/2014/main" id="{A2C0FEED-FF41-415C-BFE6-075DA8931E65}"/>
                </a:ext>
              </a:extLst>
            </p:cNvPr>
            <p:cNvSpPr/>
            <p:nvPr/>
          </p:nvSpPr>
          <p:spPr>
            <a:xfrm flipH="1">
              <a:off x="5565022"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19" name="Rectangle 1618">
              <a:extLst>
                <a:ext uri="{FF2B5EF4-FFF2-40B4-BE49-F238E27FC236}">
                  <a16:creationId xmlns:a16="http://schemas.microsoft.com/office/drawing/2014/main" id="{ABC637C8-9CE0-4E05-9B8F-21A4193D221D}"/>
                </a:ext>
              </a:extLst>
            </p:cNvPr>
            <p:cNvSpPr/>
            <p:nvPr/>
          </p:nvSpPr>
          <p:spPr>
            <a:xfrm flipH="1">
              <a:off x="5494813" y="231059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1" name="Rectangle 1620">
              <a:extLst>
                <a:ext uri="{FF2B5EF4-FFF2-40B4-BE49-F238E27FC236}">
                  <a16:creationId xmlns:a16="http://schemas.microsoft.com/office/drawing/2014/main" id="{387EF2E7-12D6-4CBA-A4BB-1D45FA163FEA}"/>
                </a:ext>
              </a:extLst>
            </p:cNvPr>
            <p:cNvSpPr/>
            <p:nvPr/>
          </p:nvSpPr>
          <p:spPr>
            <a:xfrm flipH="1">
              <a:off x="6688744"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2" name="Rectangle 1621">
              <a:extLst>
                <a:ext uri="{FF2B5EF4-FFF2-40B4-BE49-F238E27FC236}">
                  <a16:creationId xmlns:a16="http://schemas.microsoft.com/office/drawing/2014/main" id="{6BE510B8-0995-4C64-AEE2-41E55C32E5FD}"/>
                </a:ext>
              </a:extLst>
            </p:cNvPr>
            <p:cNvSpPr/>
            <p:nvPr/>
          </p:nvSpPr>
          <p:spPr>
            <a:xfrm flipH="1">
              <a:off x="6618535"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3" name="Rectangle 1622">
              <a:extLst>
                <a:ext uri="{FF2B5EF4-FFF2-40B4-BE49-F238E27FC236}">
                  <a16:creationId xmlns:a16="http://schemas.microsoft.com/office/drawing/2014/main" id="{165F525C-23E9-43EC-9FBA-D281DDCA6182}"/>
                </a:ext>
              </a:extLst>
            </p:cNvPr>
            <p:cNvSpPr/>
            <p:nvPr/>
          </p:nvSpPr>
          <p:spPr>
            <a:xfrm flipH="1">
              <a:off x="654832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4" name="Rectangle 1623">
              <a:extLst>
                <a:ext uri="{FF2B5EF4-FFF2-40B4-BE49-F238E27FC236}">
                  <a16:creationId xmlns:a16="http://schemas.microsoft.com/office/drawing/2014/main" id="{35CDE760-9CC2-4DB6-BBA1-27B75ADA013F}"/>
                </a:ext>
              </a:extLst>
            </p:cNvPr>
            <p:cNvSpPr/>
            <p:nvPr/>
          </p:nvSpPr>
          <p:spPr>
            <a:xfrm flipH="1">
              <a:off x="647811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5" name="Rectangle 1624">
              <a:extLst>
                <a:ext uri="{FF2B5EF4-FFF2-40B4-BE49-F238E27FC236}">
                  <a16:creationId xmlns:a16="http://schemas.microsoft.com/office/drawing/2014/main" id="{DD8727E5-6E60-4D64-8E87-558C50CA8D49}"/>
                </a:ext>
              </a:extLst>
            </p:cNvPr>
            <p:cNvSpPr/>
            <p:nvPr/>
          </p:nvSpPr>
          <p:spPr>
            <a:xfrm flipH="1">
              <a:off x="640790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6" name="Rectangle 1625">
              <a:extLst>
                <a:ext uri="{FF2B5EF4-FFF2-40B4-BE49-F238E27FC236}">
                  <a16:creationId xmlns:a16="http://schemas.microsoft.com/office/drawing/2014/main" id="{96FEB779-B574-4630-95DD-0479C58168E6}"/>
                </a:ext>
              </a:extLst>
            </p:cNvPr>
            <p:cNvSpPr/>
            <p:nvPr/>
          </p:nvSpPr>
          <p:spPr>
            <a:xfrm flipH="1">
              <a:off x="633769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7" name="Rectangle 1626">
              <a:extLst>
                <a:ext uri="{FF2B5EF4-FFF2-40B4-BE49-F238E27FC236}">
                  <a16:creationId xmlns:a16="http://schemas.microsoft.com/office/drawing/2014/main" id="{C9B6BE36-5573-403A-9588-D1BA6E2EFFCB}"/>
                </a:ext>
              </a:extLst>
            </p:cNvPr>
            <p:cNvSpPr/>
            <p:nvPr/>
          </p:nvSpPr>
          <p:spPr>
            <a:xfrm flipH="1">
              <a:off x="626748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8" name="Rectangle 1627">
              <a:extLst>
                <a:ext uri="{FF2B5EF4-FFF2-40B4-BE49-F238E27FC236}">
                  <a16:creationId xmlns:a16="http://schemas.microsoft.com/office/drawing/2014/main" id="{1C377B2C-CC75-4E47-BF6D-4C7AE00BCD46}"/>
                </a:ext>
              </a:extLst>
            </p:cNvPr>
            <p:cNvSpPr/>
            <p:nvPr/>
          </p:nvSpPr>
          <p:spPr>
            <a:xfrm flipH="1">
              <a:off x="619728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29" name="Rectangle 1628">
              <a:extLst>
                <a:ext uri="{FF2B5EF4-FFF2-40B4-BE49-F238E27FC236}">
                  <a16:creationId xmlns:a16="http://schemas.microsoft.com/office/drawing/2014/main" id="{5259B4D9-2428-43E0-8023-A7900C365419}"/>
                </a:ext>
              </a:extLst>
            </p:cNvPr>
            <p:cNvSpPr/>
            <p:nvPr/>
          </p:nvSpPr>
          <p:spPr>
            <a:xfrm flipH="1">
              <a:off x="612707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0" name="Rectangle 1629">
              <a:extLst>
                <a:ext uri="{FF2B5EF4-FFF2-40B4-BE49-F238E27FC236}">
                  <a16:creationId xmlns:a16="http://schemas.microsoft.com/office/drawing/2014/main" id="{08F66ADF-E2EA-4FFB-9906-CDE62C7ED7FC}"/>
                </a:ext>
              </a:extLst>
            </p:cNvPr>
            <p:cNvSpPr/>
            <p:nvPr/>
          </p:nvSpPr>
          <p:spPr>
            <a:xfrm flipH="1">
              <a:off x="6056486"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1" name="Rectangle 1630">
              <a:extLst>
                <a:ext uri="{FF2B5EF4-FFF2-40B4-BE49-F238E27FC236}">
                  <a16:creationId xmlns:a16="http://schemas.microsoft.com/office/drawing/2014/main" id="{40F66A9E-038C-4FA5-8328-31DB5D9D030D}"/>
                </a:ext>
              </a:extLst>
            </p:cNvPr>
            <p:cNvSpPr/>
            <p:nvPr/>
          </p:nvSpPr>
          <p:spPr>
            <a:xfrm flipH="1">
              <a:off x="5986277"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2" name="Rectangle 1631">
              <a:extLst>
                <a:ext uri="{FF2B5EF4-FFF2-40B4-BE49-F238E27FC236}">
                  <a16:creationId xmlns:a16="http://schemas.microsoft.com/office/drawing/2014/main" id="{5C00A228-625B-4E08-9F47-499A66563ED2}"/>
                </a:ext>
              </a:extLst>
            </p:cNvPr>
            <p:cNvSpPr/>
            <p:nvPr/>
          </p:nvSpPr>
          <p:spPr>
            <a:xfrm flipH="1">
              <a:off x="5916068"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3" name="Rectangle 1632">
              <a:extLst>
                <a:ext uri="{FF2B5EF4-FFF2-40B4-BE49-F238E27FC236}">
                  <a16:creationId xmlns:a16="http://schemas.microsoft.com/office/drawing/2014/main" id="{74B48B7B-891C-4BE7-B2D0-FCEA40FA2049}"/>
                </a:ext>
              </a:extLst>
            </p:cNvPr>
            <p:cNvSpPr/>
            <p:nvPr/>
          </p:nvSpPr>
          <p:spPr>
            <a:xfrm flipH="1">
              <a:off x="584585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4" name="Rectangle 1633">
              <a:extLst>
                <a:ext uri="{FF2B5EF4-FFF2-40B4-BE49-F238E27FC236}">
                  <a16:creationId xmlns:a16="http://schemas.microsoft.com/office/drawing/2014/main" id="{F394C93A-3565-4BBD-BCE7-F9D784BA3AA1}"/>
                </a:ext>
              </a:extLst>
            </p:cNvPr>
            <p:cNvSpPr/>
            <p:nvPr/>
          </p:nvSpPr>
          <p:spPr>
            <a:xfrm flipH="1">
              <a:off x="5775649"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5" name="Rectangle 1634">
              <a:extLst>
                <a:ext uri="{FF2B5EF4-FFF2-40B4-BE49-F238E27FC236}">
                  <a16:creationId xmlns:a16="http://schemas.microsoft.com/office/drawing/2014/main" id="{F0EABFF8-E178-472E-B94B-24A3C0608DCA}"/>
                </a:ext>
              </a:extLst>
            </p:cNvPr>
            <p:cNvSpPr/>
            <p:nvPr/>
          </p:nvSpPr>
          <p:spPr>
            <a:xfrm flipH="1">
              <a:off x="5705440"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6" name="Rectangle 1635">
              <a:extLst>
                <a:ext uri="{FF2B5EF4-FFF2-40B4-BE49-F238E27FC236}">
                  <a16:creationId xmlns:a16="http://schemas.microsoft.com/office/drawing/2014/main" id="{44B70AD4-A892-42C6-A76C-73219CD6DF76}"/>
                </a:ext>
              </a:extLst>
            </p:cNvPr>
            <p:cNvSpPr/>
            <p:nvPr/>
          </p:nvSpPr>
          <p:spPr>
            <a:xfrm flipH="1">
              <a:off x="5635231" y="223497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8" name="Rectangle 1637">
              <a:extLst>
                <a:ext uri="{FF2B5EF4-FFF2-40B4-BE49-F238E27FC236}">
                  <a16:creationId xmlns:a16="http://schemas.microsoft.com/office/drawing/2014/main" id="{9FCC5527-9218-4FB8-BA75-D4B2A4E20192}"/>
                </a:ext>
              </a:extLst>
            </p:cNvPr>
            <p:cNvSpPr/>
            <p:nvPr/>
          </p:nvSpPr>
          <p:spPr>
            <a:xfrm flipH="1">
              <a:off x="6688744"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39" name="Rectangle 1638">
              <a:extLst>
                <a:ext uri="{FF2B5EF4-FFF2-40B4-BE49-F238E27FC236}">
                  <a16:creationId xmlns:a16="http://schemas.microsoft.com/office/drawing/2014/main" id="{C69AAA4C-B3EA-4024-9757-4A72EA051CDE}"/>
                </a:ext>
              </a:extLst>
            </p:cNvPr>
            <p:cNvSpPr/>
            <p:nvPr/>
          </p:nvSpPr>
          <p:spPr>
            <a:xfrm flipH="1">
              <a:off x="6618535"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0" name="Rectangle 1639">
              <a:extLst>
                <a:ext uri="{FF2B5EF4-FFF2-40B4-BE49-F238E27FC236}">
                  <a16:creationId xmlns:a16="http://schemas.microsoft.com/office/drawing/2014/main" id="{28F79C70-DE7E-4D1B-98D1-0C6835E1B746}"/>
                </a:ext>
              </a:extLst>
            </p:cNvPr>
            <p:cNvSpPr/>
            <p:nvPr/>
          </p:nvSpPr>
          <p:spPr>
            <a:xfrm flipH="1">
              <a:off x="654832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1" name="Rectangle 1640">
              <a:extLst>
                <a:ext uri="{FF2B5EF4-FFF2-40B4-BE49-F238E27FC236}">
                  <a16:creationId xmlns:a16="http://schemas.microsoft.com/office/drawing/2014/main" id="{117AB0AA-8636-4994-BE0D-F4E403FFF7D4}"/>
                </a:ext>
              </a:extLst>
            </p:cNvPr>
            <p:cNvSpPr/>
            <p:nvPr/>
          </p:nvSpPr>
          <p:spPr>
            <a:xfrm flipH="1">
              <a:off x="647811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2" name="Rectangle 1641">
              <a:extLst>
                <a:ext uri="{FF2B5EF4-FFF2-40B4-BE49-F238E27FC236}">
                  <a16:creationId xmlns:a16="http://schemas.microsoft.com/office/drawing/2014/main" id="{A29380AE-FA36-42BB-8EA4-12F926091139}"/>
                </a:ext>
              </a:extLst>
            </p:cNvPr>
            <p:cNvSpPr/>
            <p:nvPr/>
          </p:nvSpPr>
          <p:spPr>
            <a:xfrm flipH="1">
              <a:off x="640790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3" name="Rectangle 1642">
              <a:extLst>
                <a:ext uri="{FF2B5EF4-FFF2-40B4-BE49-F238E27FC236}">
                  <a16:creationId xmlns:a16="http://schemas.microsoft.com/office/drawing/2014/main" id="{CEEC230E-52CE-40E9-802A-BF0981E9D475}"/>
                </a:ext>
              </a:extLst>
            </p:cNvPr>
            <p:cNvSpPr/>
            <p:nvPr/>
          </p:nvSpPr>
          <p:spPr>
            <a:xfrm flipH="1">
              <a:off x="633769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4" name="Rectangle 1643">
              <a:extLst>
                <a:ext uri="{FF2B5EF4-FFF2-40B4-BE49-F238E27FC236}">
                  <a16:creationId xmlns:a16="http://schemas.microsoft.com/office/drawing/2014/main" id="{CC301A19-7ACA-4416-8A5D-97318769266A}"/>
                </a:ext>
              </a:extLst>
            </p:cNvPr>
            <p:cNvSpPr/>
            <p:nvPr/>
          </p:nvSpPr>
          <p:spPr>
            <a:xfrm flipH="1">
              <a:off x="626748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5" name="Rectangle 1644">
              <a:extLst>
                <a:ext uri="{FF2B5EF4-FFF2-40B4-BE49-F238E27FC236}">
                  <a16:creationId xmlns:a16="http://schemas.microsoft.com/office/drawing/2014/main" id="{E791C473-9F6C-4AB1-8029-533CBD08F180}"/>
                </a:ext>
              </a:extLst>
            </p:cNvPr>
            <p:cNvSpPr/>
            <p:nvPr/>
          </p:nvSpPr>
          <p:spPr>
            <a:xfrm flipH="1">
              <a:off x="619728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6" name="Rectangle 1645">
              <a:extLst>
                <a:ext uri="{FF2B5EF4-FFF2-40B4-BE49-F238E27FC236}">
                  <a16:creationId xmlns:a16="http://schemas.microsoft.com/office/drawing/2014/main" id="{00C50043-FA47-4A62-85F8-0C9166D1EB72}"/>
                </a:ext>
              </a:extLst>
            </p:cNvPr>
            <p:cNvSpPr/>
            <p:nvPr/>
          </p:nvSpPr>
          <p:spPr>
            <a:xfrm flipH="1">
              <a:off x="6127071"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7" name="Rectangle 1646">
              <a:extLst>
                <a:ext uri="{FF2B5EF4-FFF2-40B4-BE49-F238E27FC236}">
                  <a16:creationId xmlns:a16="http://schemas.microsoft.com/office/drawing/2014/main" id="{98621F5D-A6B2-4FB4-AFC0-147485E19A78}"/>
                </a:ext>
              </a:extLst>
            </p:cNvPr>
            <p:cNvSpPr/>
            <p:nvPr/>
          </p:nvSpPr>
          <p:spPr>
            <a:xfrm flipH="1">
              <a:off x="6056486"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8" name="Rectangle 1647">
              <a:extLst>
                <a:ext uri="{FF2B5EF4-FFF2-40B4-BE49-F238E27FC236}">
                  <a16:creationId xmlns:a16="http://schemas.microsoft.com/office/drawing/2014/main" id="{CA26B160-C2A8-4660-BB85-ACA64645E55B}"/>
                </a:ext>
              </a:extLst>
            </p:cNvPr>
            <p:cNvSpPr/>
            <p:nvPr/>
          </p:nvSpPr>
          <p:spPr>
            <a:xfrm flipH="1">
              <a:off x="5986277"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49" name="Rectangle 1648">
              <a:extLst>
                <a:ext uri="{FF2B5EF4-FFF2-40B4-BE49-F238E27FC236}">
                  <a16:creationId xmlns:a16="http://schemas.microsoft.com/office/drawing/2014/main" id="{E9FF65DD-2138-4D1D-BCC5-85D1417716F6}"/>
                </a:ext>
              </a:extLst>
            </p:cNvPr>
            <p:cNvSpPr/>
            <p:nvPr/>
          </p:nvSpPr>
          <p:spPr>
            <a:xfrm flipH="1">
              <a:off x="5916068"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0" name="Rectangle 1649">
              <a:extLst>
                <a:ext uri="{FF2B5EF4-FFF2-40B4-BE49-F238E27FC236}">
                  <a16:creationId xmlns:a16="http://schemas.microsoft.com/office/drawing/2014/main" id="{3C7B8FBE-9DEB-447A-98E0-8F7A80924280}"/>
                </a:ext>
              </a:extLst>
            </p:cNvPr>
            <p:cNvSpPr/>
            <p:nvPr/>
          </p:nvSpPr>
          <p:spPr>
            <a:xfrm flipH="1">
              <a:off x="584585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1" name="Rectangle 1650">
              <a:extLst>
                <a:ext uri="{FF2B5EF4-FFF2-40B4-BE49-F238E27FC236}">
                  <a16:creationId xmlns:a16="http://schemas.microsoft.com/office/drawing/2014/main" id="{E6ACE5E6-B909-4892-AB6B-A40D9BAE493D}"/>
                </a:ext>
              </a:extLst>
            </p:cNvPr>
            <p:cNvSpPr/>
            <p:nvPr/>
          </p:nvSpPr>
          <p:spPr>
            <a:xfrm flipH="1">
              <a:off x="5775649"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2" name="Rectangle 1651">
              <a:extLst>
                <a:ext uri="{FF2B5EF4-FFF2-40B4-BE49-F238E27FC236}">
                  <a16:creationId xmlns:a16="http://schemas.microsoft.com/office/drawing/2014/main" id="{942D9031-9015-4E9E-BBC2-04F37156D215}"/>
                </a:ext>
              </a:extLst>
            </p:cNvPr>
            <p:cNvSpPr/>
            <p:nvPr/>
          </p:nvSpPr>
          <p:spPr>
            <a:xfrm flipH="1">
              <a:off x="5705440" y="215935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4" name="Rectangle 1653">
              <a:extLst>
                <a:ext uri="{FF2B5EF4-FFF2-40B4-BE49-F238E27FC236}">
                  <a16:creationId xmlns:a16="http://schemas.microsoft.com/office/drawing/2014/main" id="{43A2382D-9E80-4357-A15C-FDAB8037E782}"/>
                </a:ext>
              </a:extLst>
            </p:cNvPr>
            <p:cNvSpPr/>
            <p:nvPr/>
          </p:nvSpPr>
          <p:spPr>
            <a:xfrm flipH="1">
              <a:off x="6688744"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5" name="Rectangle 1654">
              <a:extLst>
                <a:ext uri="{FF2B5EF4-FFF2-40B4-BE49-F238E27FC236}">
                  <a16:creationId xmlns:a16="http://schemas.microsoft.com/office/drawing/2014/main" id="{7CAD4282-A63F-4B83-BA38-D37BE0DED63F}"/>
                </a:ext>
              </a:extLst>
            </p:cNvPr>
            <p:cNvSpPr/>
            <p:nvPr/>
          </p:nvSpPr>
          <p:spPr>
            <a:xfrm flipH="1">
              <a:off x="6618535"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6" name="Rectangle 1655">
              <a:extLst>
                <a:ext uri="{FF2B5EF4-FFF2-40B4-BE49-F238E27FC236}">
                  <a16:creationId xmlns:a16="http://schemas.microsoft.com/office/drawing/2014/main" id="{4A0E8E2F-2B72-45D2-820C-AC203CE55B66}"/>
                </a:ext>
              </a:extLst>
            </p:cNvPr>
            <p:cNvSpPr/>
            <p:nvPr/>
          </p:nvSpPr>
          <p:spPr>
            <a:xfrm flipH="1">
              <a:off x="654832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7" name="Rectangle 1656">
              <a:extLst>
                <a:ext uri="{FF2B5EF4-FFF2-40B4-BE49-F238E27FC236}">
                  <a16:creationId xmlns:a16="http://schemas.microsoft.com/office/drawing/2014/main" id="{C35457E1-4627-46B6-88B9-85560F31BBB7}"/>
                </a:ext>
              </a:extLst>
            </p:cNvPr>
            <p:cNvSpPr/>
            <p:nvPr/>
          </p:nvSpPr>
          <p:spPr>
            <a:xfrm flipH="1">
              <a:off x="647811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8" name="Rectangle 1657">
              <a:extLst>
                <a:ext uri="{FF2B5EF4-FFF2-40B4-BE49-F238E27FC236}">
                  <a16:creationId xmlns:a16="http://schemas.microsoft.com/office/drawing/2014/main" id="{994B0D56-E5D0-47E6-8556-80690287E637}"/>
                </a:ext>
              </a:extLst>
            </p:cNvPr>
            <p:cNvSpPr/>
            <p:nvPr/>
          </p:nvSpPr>
          <p:spPr>
            <a:xfrm flipH="1">
              <a:off x="640790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59" name="Rectangle 1658">
              <a:extLst>
                <a:ext uri="{FF2B5EF4-FFF2-40B4-BE49-F238E27FC236}">
                  <a16:creationId xmlns:a16="http://schemas.microsoft.com/office/drawing/2014/main" id="{8B812152-046F-4C63-BD2A-53DE1DD3B4EF}"/>
                </a:ext>
              </a:extLst>
            </p:cNvPr>
            <p:cNvSpPr/>
            <p:nvPr/>
          </p:nvSpPr>
          <p:spPr>
            <a:xfrm flipH="1">
              <a:off x="633769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0" name="Rectangle 1659">
              <a:extLst>
                <a:ext uri="{FF2B5EF4-FFF2-40B4-BE49-F238E27FC236}">
                  <a16:creationId xmlns:a16="http://schemas.microsoft.com/office/drawing/2014/main" id="{E6C9C74F-34CA-4557-A8CE-FA4C539DB8D2}"/>
                </a:ext>
              </a:extLst>
            </p:cNvPr>
            <p:cNvSpPr/>
            <p:nvPr/>
          </p:nvSpPr>
          <p:spPr>
            <a:xfrm flipH="1">
              <a:off x="626748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1" name="Rectangle 1660">
              <a:extLst>
                <a:ext uri="{FF2B5EF4-FFF2-40B4-BE49-F238E27FC236}">
                  <a16:creationId xmlns:a16="http://schemas.microsoft.com/office/drawing/2014/main" id="{CE17D909-858C-421C-886F-B08246FB1E57}"/>
                </a:ext>
              </a:extLst>
            </p:cNvPr>
            <p:cNvSpPr/>
            <p:nvPr/>
          </p:nvSpPr>
          <p:spPr>
            <a:xfrm flipH="1">
              <a:off x="6197280"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2" name="Rectangle 1661">
              <a:extLst>
                <a:ext uri="{FF2B5EF4-FFF2-40B4-BE49-F238E27FC236}">
                  <a16:creationId xmlns:a16="http://schemas.microsoft.com/office/drawing/2014/main" id="{8CFEADCA-674B-4E34-8B0B-B976CB85D802}"/>
                </a:ext>
              </a:extLst>
            </p:cNvPr>
            <p:cNvSpPr/>
            <p:nvPr/>
          </p:nvSpPr>
          <p:spPr>
            <a:xfrm flipH="1">
              <a:off x="6127071"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3" name="Rectangle 1662">
              <a:extLst>
                <a:ext uri="{FF2B5EF4-FFF2-40B4-BE49-F238E27FC236}">
                  <a16:creationId xmlns:a16="http://schemas.microsoft.com/office/drawing/2014/main" id="{C36237CC-9C49-4BB5-90B1-F4B37197B777}"/>
                </a:ext>
              </a:extLst>
            </p:cNvPr>
            <p:cNvSpPr/>
            <p:nvPr/>
          </p:nvSpPr>
          <p:spPr>
            <a:xfrm flipH="1">
              <a:off x="6056486"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4" name="Rectangle 1663">
              <a:extLst>
                <a:ext uri="{FF2B5EF4-FFF2-40B4-BE49-F238E27FC236}">
                  <a16:creationId xmlns:a16="http://schemas.microsoft.com/office/drawing/2014/main" id="{9B9DF563-69DC-482E-9E18-7BC1FC215719}"/>
                </a:ext>
              </a:extLst>
            </p:cNvPr>
            <p:cNvSpPr/>
            <p:nvPr/>
          </p:nvSpPr>
          <p:spPr>
            <a:xfrm flipH="1">
              <a:off x="5986277"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5" name="Rectangle 1664">
              <a:extLst>
                <a:ext uri="{FF2B5EF4-FFF2-40B4-BE49-F238E27FC236}">
                  <a16:creationId xmlns:a16="http://schemas.microsoft.com/office/drawing/2014/main" id="{FBD6E1A2-C359-4ECE-93B7-A73442BBBD10}"/>
                </a:ext>
              </a:extLst>
            </p:cNvPr>
            <p:cNvSpPr/>
            <p:nvPr/>
          </p:nvSpPr>
          <p:spPr>
            <a:xfrm flipH="1">
              <a:off x="5916068"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6" name="Rectangle 1665">
              <a:extLst>
                <a:ext uri="{FF2B5EF4-FFF2-40B4-BE49-F238E27FC236}">
                  <a16:creationId xmlns:a16="http://schemas.microsoft.com/office/drawing/2014/main" id="{C56DFFE3-49CF-40F4-86B6-C630C5D1D360}"/>
                </a:ext>
              </a:extLst>
            </p:cNvPr>
            <p:cNvSpPr/>
            <p:nvPr/>
          </p:nvSpPr>
          <p:spPr>
            <a:xfrm flipH="1">
              <a:off x="584585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7" name="Rectangle 1666">
              <a:extLst>
                <a:ext uri="{FF2B5EF4-FFF2-40B4-BE49-F238E27FC236}">
                  <a16:creationId xmlns:a16="http://schemas.microsoft.com/office/drawing/2014/main" id="{A92D390A-F4E8-46F6-B395-7958DC307DA2}"/>
                </a:ext>
              </a:extLst>
            </p:cNvPr>
            <p:cNvSpPr/>
            <p:nvPr/>
          </p:nvSpPr>
          <p:spPr>
            <a:xfrm flipH="1">
              <a:off x="5775649" y="208372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69" name="Rectangle 1668">
              <a:extLst>
                <a:ext uri="{FF2B5EF4-FFF2-40B4-BE49-F238E27FC236}">
                  <a16:creationId xmlns:a16="http://schemas.microsoft.com/office/drawing/2014/main" id="{644B62D6-3467-4D2B-A0E6-FF6E4AD8E592}"/>
                </a:ext>
              </a:extLst>
            </p:cNvPr>
            <p:cNvSpPr/>
            <p:nvPr/>
          </p:nvSpPr>
          <p:spPr>
            <a:xfrm flipH="1">
              <a:off x="6688744"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0" name="Rectangle 1669">
              <a:extLst>
                <a:ext uri="{FF2B5EF4-FFF2-40B4-BE49-F238E27FC236}">
                  <a16:creationId xmlns:a16="http://schemas.microsoft.com/office/drawing/2014/main" id="{1FCFB6E2-0D4E-4307-A179-9B791CDCB868}"/>
                </a:ext>
              </a:extLst>
            </p:cNvPr>
            <p:cNvSpPr/>
            <p:nvPr/>
          </p:nvSpPr>
          <p:spPr>
            <a:xfrm flipH="1">
              <a:off x="6618535"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1" name="Rectangle 1670">
              <a:extLst>
                <a:ext uri="{FF2B5EF4-FFF2-40B4-BE49-F238E27FC236}">
                  <a16:creationId xmlns:a16="http://schemas.microsoft.com/office/drawing/2014/main" id="{8D141524-CA66-44A0-B5FF-882A21ECD552}"/>
                </a:ext>
              </a:extLst>
            </p:cNvPr>
            <p:cNvSpPr/>
            <p:nvPr/>
          </p:nvSpPr>
          <p:spPr>
            <a:xfrm flipH="1">
              <a:off x="654832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2" name="Rectangle 1671">
              <a:extLst>
                <a:ext uri="{FF2B5EF4-FFF2-40B4-BE49-F238E27FC236}">
                  <a16:creationId xmlns:a16="http://schemas.microsoft.com/office/drawing/2014/main" id="{3BF0AD1A-B281-4EF8-A3BC-8858FA71F422}"/>
                </a:ext>
              </a:extLst>
            </p:cNvPr>
            <p:cNvSpPr/>
            <p:nvPr/>
          </p:nvSpPr>
          <p:spPr>
            <a:xfrm flipH="1">
              <a:off x="647811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3" name="Rectangle 1672">
              <a:extLst>
                <a:ext uri="{FF2B5EF4-FFF2-40B4-BE49-F238E27FC236}">
                  <a16:creationId xmlns:a16="http://schemas.microsoft.com/office/drawing/2014/main" id="{011FA595-7469-4409-A572-70A07609619D}"/>
                </a:ext>
              </a:extLst>
            </p:cNvPr>
            <p:cNvSpPr/>
            <p:nvPr/>
          </p:nvSpPr>
          <p:spPr>
            <a:xfrm flipH="1">
              <a:off x="640790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4" name="Rectangle 1673">
              <a:extLst>
                <a:ext uri="{FF2B5EF4-FFF2-40B4-BE49-F238E27FC236}">
                  <a16:creationId xmlns:a16="http://schemas.microsoft.com/office/drawing/2014/main" id="{93077BAE-EB1F-43C4-AC1E-F686691F4A8C}"/>
                </a:ext>
              </a:extLst>
            </p:cNvPr>
            <p:cNvSpPr/>
            <p:nvPr/>
          </p:nvSpPr>
          <p:spPr>
            <a:xfrm flipH="1">
              <a:off x="633769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5" name="Rectangle 1674">
              <a:extLst>
                <a:ext uri="{FF2B5EF4-FFF2-40B4-BE49-F238E27FC236}">
                  <a16:creationId xmlns:a16="http://schemas.microsoft.com/office/drawing/2014/main" id="{FB71BF36-C069-4F56-B00B-97C180124CA3}"/>
                </a:ext>
              </a:extLst>
            </p:cNvPr>
            <p:cNvSpPr/>
            <p:nvPr/>
          </p:nvSpPr>
          <p:spPr>
            <a:xfrm flipH="1">
              <a:off x="626748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6" name="Rectangle 1675">
              <a:extLst>
                <a:ext uri="{FF2B5EF4-FFF2-40B4-BE49-F238E27FC236}">
                  <a16:creationId xmlns:a16="http://schemas.microsoft.com/office/drawing/2014/main" id="{403BB252-FE3F-4DD1-B7CF-5D615EB5B424}"/>
                </a:ext>
              </a:extLst>
            </p:cNvPr>
            <p:cNvSpPr/>
            <p:nvPr/>
          </p:nvSpPr>
          <p:spPr>
            <a:xfrm flipH="1">
              <a:off x="6197280"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7" name="Rectangle 1676">
              <a:extLst>
                <a:ext uri="{FF2B5EF4-FFF2-40B4-BE49-F238E27FC236}">
                  <a16:creationId xmlns:a16="http://schemas.microsoft.com/office/drawing/2014/main" id="{E0320CD1-E1CA-4864-934D-D542EE194336}"/>
                </a:ext>
              </a:extLst>
            </p:cNvPr>
            <p:cNvSpPr/>
            <p:nvPr/>
          </p:nvSpPr>
          <p:spPr>
            <a:xfrm flipH="1">
              <a:off x="6127071"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8" name="Rectangle 1677">
              <a:extLst>
                <a:ext uri="{FF2B5EF4-FFF2-40B4-BE49-F238E27FC236}">
                  <a16:creationId xmlns:a16="http://schemas.microsoft.com/office/drawing/2014/main" id="{6CA69B30-4EC1-4258-87FB-FD895EE1BB8C}"/>
                </a:ext>
              </a:extLst>
            </p:cNvPr>
            <p:cNvSpPr/>
            <p:nvPr/>
          </p:nvSpPr>
          <p:spPr>
            <a:xfrm flipH="1">
              <a:off x="6056486"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79" name="Rectangle 1678">
              <a:extLst>
                <a:ext uri="{FF2B5EF4-FFF2-40B4-BE49-F238E27FC236}">
                  <a16:creationId xmlns:a16="http://schemas.microsoft.com/office/drawing/2014/main" id="{735029DB-EC81-4E65-8AEF-0B51D343BB07}"/>
                </a:ext>
              </a:extLst>
            </p:cNvPr>
            <p:cNvSpPr/>
            <p:nvPr/>
          </p:nvSpPr>
          <p:spPr>
            <a:xfrm flipH="1">
              <a:off x="5986277"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0" name="Rectangle 1679">
              <a:extLst>
                <a:ext uri="{FF2B5EF4-FFF2-40B4-BE49-F238E27FC236}">
                  <a16:creationId xmlns:a16="http://schemas.microsoft.com/office/drawing/2014/main" id="{4B1450D5-06FA-446F-8BF2-F40816319CFD}"/>
                </a:ext>
              </a:extLst>
            </p:cNvPr>
            <p:cNvSpPr/>
            <p:nvPr/>
          </p:nvSpPr>
          <p:spPr>
            <a:xfrm flipH="1">
              <a:off x="5916068"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1" name="Rectangle 1680">
              <a:extLst>
                <a:ext uri="{FF2B5EF4-FFF2-40B4-BE49-F238E27FC236}">
                  <a16:creationId xmlns:a16="http://schemas.microsoft.com/office/drawing/2014/main" id="{901CA476-AE91-433C-8FB7-29855EE61037}"/>
                </a:ext>
              </a:extLst>
            </p:cNvPr>
            <p:cNvSpPr/>
            <p:nvPr/>
          </p:nvSpPr>
          <p:spPr>
            <a:xfrm flipH="1">
              <a:off x="584585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2" name="Rectangle 1681">
              <a:extLst>
                <a:ext uri="{FF2B5EF4-FFF2-40B4-BE49-F238E27FC236}">
                  <a16:creationId xmlns:a16="http://schemas.microsoft.com/office/drawing/2014/main" id="{DFAF5D18-3222-43ED-B28A-F88F35B7143F}"/>
                </a:ext>
              </a:extLst>
            </p:cNvPr>
            <p:cNvSpPr/>
            <p:nvPr/>
          </p:nvSpPr>
          <p:spPr>
            <a:xfrm flipH="1">
              <a:off x="5775649" y="200810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4" name="Rectangle 1683">
              <a:extLst>
                <a:ext uri="{FF2B5EF4-FFF2-40B4-BE49-F238E27FC236}">
                  <a16:creationId xmlns:a16="http://schemas.microsoft.com/office/drawing/2014/main" id="{BC3625AC-E959-4CC2-9E98-01750FCEAF00}"/>
                </a:ext>
              </a:extLst>
            </p:cNvPr>
            <p:cNvSpPr/>
            <p:nvPr/>
          </p:nvSpPr>
          <p:spPr>
            <a:xfrm flipH="1">
              <a:off x="6688744"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5" name="Rectangle 1684">
              <a:extLst>
                <a:ext uri="{FF2B5EF4-FFF2-40B4-BE49-F238E27FC236}">
                  <a16:creationId xmlns:a16="http://schemas.microsoft.com/office/drawing/2014/main" id="{3DBB11FB-8A85-400F-86C2-6C270EF925EC}"/>
                </a:ext>
              </a:extLst>
            </p:cNvPr>
            <p:cNvSpPr/>
            <p:nvPr/>
          </p:nvSpPr>
          <p:spPr>
            <a:xfrm flipH="1">
              <a:off x="6618535"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6" name="Rectangle 1685">
              <a:extLst>
                <a:ext uri="{FF2B5EF4-FFF2-40B4-BE49-F238E27FC236}">
                  <a16:creationId xmlns:a16="http://schemas.microsoft.com/office/drawing/2014/main" id="{E8D9DB86-82C6-4DF2-9AE7-14D1496C41CC}"/>
                </a:ext>
              </a:extLst>
            </p:cNvPr>
            <p:cNvSpPr/>
            <p:nvPr/>
          </p:nvSpPr>
          <p:spPr>
            <a:xfrm flipH="1">
              <a:off x="654832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7" name="Rectangle 1686">
              <a:extLst>
                <a:ext uri="{FF2B5EF4-FFF2-40B4-BE49-F238E27FC236}">
                  <a16:creationId xmlns:a16="http://schemas.microsoft.com/office/drawing/2014/main" id="{21A8CBAA-8918-4370-920F-40D3FE9F5A70}"/>
                </a:ext>
              </a:extLst>
            </p:cNvPr>
            <p:cNvSpPr/>
            <p:nvPr/>
          </p:nvSpPr>
          <p:spPr>
            <a:xfrm flipH="1">
              <a:off x="647811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8" name="Rectangle 1687">
              <a:extLst>
                <a:ext uri="{FF2B5EF4-FFF2-40B4-BE49-F238E27FC236}">
                  <a16:creationId xmlns:a16="http://schemas.microsoft.com/office/drawing/2014/main" id="{6391D9CE-53DF-4AAE-B1DC-03972D008726}"/>
                </a:ext>
              </a:extLst>
            </p:cNvPr>
            <p:cNvSpPr/>
            <p:nvPr/>
          </p:nvSpPr>
          <p:spPr>
            <a:xfrm flipH="1">
              <a:off x="640790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89" name="Rectangle 1688">
              <a:extLst>
                <a:ext uri="{FF2B5EF4-FFF2-40B4-BE49-F238E27FC236}">
                  <a16:creationId xmlns:a16="http://schemas.microsoft.com/office/drawing/2014/main" id="{9770078A-3A3D-45B3-AF4A-E7CB6BB63B0A}"/>
                </a:ext>
              </a:extLst>
            </p:cNvPr>
            <p:cNvSpPr/>
            <p:nvPr/>
          </p:nvSpPr>
          <p:spPr>
            <a:xfrm flipH="1">
              <a:off x="633769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0" name="Rectangle 1689">
              <a:extLst>
                <a:ext uri="{FF2B5EF4-FFF2-40B4-BE49-F238E27FC236}">
                  <a16:creationId xmlns:a16="http://schemas.microsoft.com/office/drawing/2014/main" id="{985AFC2B-7FFD-4360-A445-454C351F0E63}"/>
                </a:ext>
              </a:extLst>
            </p:cNvPr>
            <p:cNvSpPr/>
            <p:nvPr/>
          </p:nvSpPr>
          <p:spPr>
            <a:xfrm flipH="1">
              <a:off x="626748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1" name="Rectangle 1690">
              <a:extLst>
                <a:ext uri="{FF2B5EF4-FFF2-40B4-BE49-F238E27FC236}">
                  <a16:creationId xmlns:a16="http://schemas.microsoft.com/office/drawing/2014/main" id="{ECCA7EEA-3728-4A93-B9A3-E2B4F4BD4D7C}"/>
                </a:ext>
              </a:extLst>
            </p:cNvPr>
            <p:cNvSpPr/>
            <p:nvPr/>
          </p:nvSpPr>
          <p:spPr>
            <a:xfrm flipH="1">
              <a:off x="6197280"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2" name="Rectangle 1691">
              <a:extLst>
                <a:ext uri="{FF2B5EF4-FFF2-40B4-BE49-F238E27FC236}">
                  <a16:creationId xmlns:a16="http://schemas.microsoft.com/office/drawing/2014/main" id="{6653ECB7-F6EA-461E-AA6F-151B689F9536}"/>
                </a:ext>
              </a:extLst>
            </p:cNvPr>
            <p:cNvSpPr/>
            <p:nvPr/>
          </p:nvSpPr>
          <p:spPr>
            <a:xfrm flipH="1">
              <a:off x="6127071"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3" name="Rectangle 1692">
              <a:extLst>
                <a:ext uri="{FF2B5EF4-FFF2-40B4-BE49-F238E27FC236}">
                  <a16:creationId xmlns:a16="http://schemas.microsoft.com/office/drawing/2014/main" id="{8856382E-BC24-4950-8515-8545E48D507E}"/>
                </a:ext>
              </a:extLst>
            </p:cNvPr>
            <p:cNvSpPr/>
            <p:nvPr/>
          </p:nvSpPr>
          <p:spPr>
            <a:xfrm flipH="1">
              <a:off x="6056486"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4" name="Rectangle 1693">
              <a:extLst>
                <a:ext uri="{FF2B5EF4-FFF2-40B4-BE49-F238E27FC236}">
                  <a16:creationId xmlns:a16="http://schemas.microsoft.com/office/drawing/2014/main" id="{9455EB5A-B3DE-4683-AD50-44C000777528}"/>
                </a:ext>
              </a:extLst>
            </p:cNvPr>
            <p:cNvSpPr/>
            <p:nvPr/>
          </p:nvSpPr>
          <p:spPr>
            <a:xfrm flipH="1">
              <a:off x="5986277"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5" name="Rectangle 1694">
              <a:extLst>
                <a:ext uri="{FF2B5EF4-FFF2-40B4-BE49-F238E27FC236}">
                  <a16:creationId xmlns:a16="http://schemas.microsoft.com/office/drawing/2014/main" id="{8193D112-F454-45B6-BFC2-62921BBA4BAF}"/>
                </a:ext>
              </a:extLst>
            </p:cNvPr>
            <p:cNvSpPr/>
            <p:nvPr/>
          </p:nvSpPr>
          <p:spPr>
            <a:xfrm flipH="1">
              <a:off x="5916068"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6" name="Rectangle 1695">
              <a:extLst>
                <a:ext uri="{FF2B5EF4-FFF2-40B4-BE49-F238E27FC236}">
                  <a16:creationId xmlns:a16="http://schemas.microsoft.com/office/drawing/2014/main" id="{3B71A6B9-B169-4798-A905-0F44CA81A74D}"/>
                </a:ext>
              </a:extLst>
            </p:cNvPr>
            <p:cNvSpPr/>
            <p:nvPr/>
          </p:nvSpPr>
          <p:spPr>
            <a:xfrm flipH="1">
              <a:off x="5845859" y="193248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8" name="Rectangle 1697">
              <a:extLst>
                <a:ext uri="{FF2B5EF4-FFF2-40B4-BE49-F238E27FC236}">
                  <a16:creationId xmlns:a16="http://schemas.microsoft.com/office/drawing/2014/main" id="{3F5BF8EB-8D9A-4772-8D14-3D70A176DB2B}"/>
                </a:ext>
              </a:extLst>
            </p:cNvPr>
            <p:cNvSpPr/>
            <p:nvPr/>
          </p:nvSpPr>
          <p:spPr>
            <a:xfrm flipH="1">
              <a:off x="6688744"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99" name="Rectangle 1698">
              <a:extLst>
                <a:ext uri="{FF2B5EF4-FFF2-40B4-BE49-F238E27FC236}">
                  <a16:creationId xmlns:a16="http://schemas.microsoft.com/office/drawing/2014/main" id="{4BA18352-5F2A-4A61-8F44-5AC4341A2C92}"/>
                </a:ext>
              </a:extLst>
            </p:cNvPr>
            <p:cNvSpPr/>
            <p:nvPr/>
          </p:nvSpPr>
          <p:spPr>
            <a:xfrm flipH="1">
              <a:off x="6618535"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0" name="Rectangle 1699">
              <a:extLst>
                <a:ext uri="{FF2B5EF4-FFF2-40B4-BE49-F238E27FC236}">
                  <a16:creationId xmlns:a16="http://schemas.microsoft.com/office/drawing/2014/main" id="{D0F9368A-EC1F-4617-BE8F-0FE3B5B99C6C}"/>
                </a:ext>
              </a:extLst>
            </p:cNvPr>
            <p:cNvSpPr/>
            <p:nvPr/>
          </p:nvSpPr>
          <p:spPr>
            <a:xfrm flipH="1">
              <a:off x="654832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1" name="Rectangle 1700">
              <a:extLst>
                <a:ext uri="{FF2B5EF4-FFF2-40B4-BE49-F238E27FC236}">
                  <a16:creationId xmlns:a16="http://schemas.microsoft.com/office/drawing/2014/main" id="{518C3826-86E8-45DF-B89A-79C19119E06D}"/>
                </a:ext>
              </a:extLst>
            </p:cNvPr>
            <p:cNvSpPr/>
            <p:nvPr/>
          </p:nvSpPr>
          <p:spPr>
            <a:xfrm flipH="1">
              <a:off x="647811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2" name="Rectangle 1701">
              <a:extLst>
                <a:ext uri="{FF2B5EF4-FFF2-40B4-BE49-F238E27FC236}">
                  <a16:creationId xmlns:a16="http://schemas.microsoft.com/office/drawing/2014/main" id="{600FCC36-C30C-4931-8DAC-9B2D978C0BDE}"/>
                </a:ext>
              </a:extLst>
            </p:cNvPr>
            <p:cNvSpPr/>
            <p:nvPr/>
          </p:nvSpPr>
          <p:spPr>
            <a:xfrm flipH="1">
              <a:off x="640790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3" name="Rectangle 1702">
              <a:extLst>
                <a:ext uri="{FF2B5EF4-FFF2-40B4-BE49-F238E27FC236}">
                  <a16:creationId xmlns:a16="http://schemas.microsoft.com/office/drawing/2014/main" id="{632D54AA-0DF6-4B2A-B94D-B4D5F9617F31}"/>
                </a:ext>
              </a:extLst>
            </p:cNvPr>
            <p:cNvSpPr/>
            <p:nvPr/>
          </p:nvSpPr>
          <p:spPr>
            <a:xfrm flipH="1">
              <a:off x="633769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4" name="Rectangle 1703">
              <a:extLst>
                <a:ext uri="{FF2B5EF4-FFF2-40B4-BE49-F238E27FC236}">
                  <a16:creationId xmlns:a16="http://schemas.microsoft.com/office/drawing/2014/main" id="{7CBFC3A3-5FA4-4772-A35C-E2B3B40E2C17}"/>
                </a:ext>
              </a:extLst>
            </p:cNvPr>
            <p:cNvSpPr/>
            <p:nvPr/>
          </p:nvSpPr>
          <p:spPr>
            <a:xfrm flipH="1">
              <a:off x="6267489"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5" name="Rectangle 1704">
              <a:extLst>
                <a:ext uri="{FF2B5EF4-FFF2-40B4-BE49-F238E27FC236}">
                  <a16:creationId xmlns:a16="http://schemas.microsoft.com/office/drawing/2014/main" id="{39D594A7-3797-4081-9B1A-1EC7209481BD}"/>
                </a:ext>
              </a:extLst>
            </p:cNvPr>
            <p:cNvSpPr/>
            <p:nvPr/>
          </p:nvSpPr>
          <p:spPr>
            <a:xfrm flipH="1">
              <a:off x="6197280"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6" name="Rectangle 1705">
              <a:extLst>
                <a:ext uri="{FF2B5EF4-FFF2-40B4-BE49-F238E27FC236}">
                  <a16:creationId xmlns:a16="http://schemas.microsoft.com/office/drawing/2014/main" id="{3C27EBB0-8441-495C-BBA6-B766BCBE6718}"/>
                </a:ext>
              </a:extLst>
            </p:cNvPr>
            <p:cNvSpPr/>
            <p:nvPr/>
          </p:nvSpPr>
          <p:spPr>
            <a:xfrm flipH="1">
              <a:off x="6127071"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7" name="Rectangle 1706">
              <a:extLst>
                <a:ext uri="{FF2B5EF4-FFF2-40B4-BE49-F238E27FC236}">
                  <a16:creationId xmlns:a16="http://schemas.microsoft.com/office/drawing/2014/main" id="{0556641E-7092-4B4D-AE0D-33584DFE7289}"/>
                </a:ext>
              </a:extLst>
            </p:cNvPr>
            <p:cNvSpPr/>
            <p:nvPr/>
          </p:nvSpPr>
          <p:spPr>
            <a:xfrm flipH="1">
              <a:off x="6056486"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8" name="Rectangle 1707">
              <a:extLst>
                <a:ext uri="{FF2B5EF4-FFF2-40B4-BE49-F238E27FC236}">
                  <a16:creationId xmlns:a16="http://schemas.microsoft.com/office/drawing/2014/main" id="{4734B2F2-B2E9-4D5F-9861-4B93D61FEAD1}"/>
                </a:ext>
              </a:extLst>
            </p:cNvPr>
            <p:cNvSpPr/>
            <p:nvPr/>
          </p:nvSpPr>
          <p:spPr>
            <a:xfrm flipH="1">
              <a:off x="5986277"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09" name="Rectangle 1708">
              <a:extLst>
                <a:ext uri="{FF2B5EF4-FFF2-40B4-BE49-F238E27FC236}">
                  <a16:creationId xmlns:a16="http://schemas.microsoft.com/office/drawing/2014/main" id="{328407E1-A498-483F-AB43-56AD0114D0C4}"/>
                </a:ext>
              </a:extLst>
            </p:cNvPr>
            <p:cNvSpPr/>
            <p:nvPr/>
          </p:nvSpPr>
          <p:spPr>
            <a:xfrm flipH="1">
              <a:off x="5916068" y="185686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1" name="Rectangle 1710">
              <a:extLst>
                <a:ext uri="{FF2B5EF4-FFF2-40B4-BE49-F238E27FC236}">
                  <a16:creationId xmlns:a16="http://schemas.microsoft.com/office/drawing/2014/main" id="{DADB9956-C4A4-47CB-8365-8BC8E60492EC}"/>
                </a:ext>
              </a:extLst>
            </p:cNvPr>
            <p:cNvSpPr/>
            <p:nvPr/>
          </p:nvSpPr>
          <p:spPr>
            <a:xfrm flipH="1">
              <a:off x="6688744"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2" name="Rectangle 1711">
              <a:extLst>
                <a:ext uri="{FF2B5EF4-FFF2-40B4-BE49-F238E27FC236}">
                  <a16:creationId xmlns:a16="http://schemas.microsoft.com/office/drawing/2014/main" id="{2464866C-C0AA-49BA-8271-EE470E48971D}"/>
                </a:ext>
              </a:extLst>
            </p:cNvPr>
            <p:cNvSpPr/>
            <p:nvPr/>
          </p:nvSpPr>
          <p:spPr>
            <a:xfrm flipH="1">
              <a:off x="6618535"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3" name="Rectangle 1712">
              <a:extLst>
                <a:ext uri="{FF2B5EF4-FFF2-40B4-BE49-F238E27FC236}">
                  <a16:creationId xmlns:a16="http://schemas.microsoft.com/office/drawing/2014/main" id="{08EFB44C-41B2-48C4-B607-C482DBBE6A7C}"/>
                </a:ext>
              </a:extLst>
            </p:cNvPr>
            <p:cNvSpPr/>
            <p:nvPr/>
          </p:nvSpPr>
          <p:spPr>
            <a:xfrm flipH="1">
              <a:off x="654832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4" name="Rectangle 1713">
              <a:extLst>
                <a:ext uri="{FF2B5EF4-FFF2-40B4-BE49-F238E27FC236}">
                  <a16:creationId xmlns:a16="http://schemas.microsoft.com/office/drawing/2014/main" id="{CE155F36-221E-47CF-B14B-7AE0DDC71354}"/>
                </a:ext>
              </a:extLst>
            </p:cNvPr>
            <p:cNvSpPr/>
            <p:nvPr/>
          </p:nvSpPr>
          <p:spPr>
            <a:xfrm flipH="1">
              <a:off x="647811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5" name="Rectangle 1714">
              <a:extLst>
                <a:ext uri="{FF2B5EF4-FFF2-40B4-BE49-F238E27FC236}">
                  <a16:creationId xmlns:a16="http://schemas.microsoft.com/office/drawing/2014/main" id="{8B6242F8-70E9-4B45-90C5-0DC26C5DC26D}"/>
                </a:ext>
              </a:extLst>
            </p:cNvPr>
            <p:cNvSpPr/>
            <p:nvPr/>
          </p:nvSpPr>
          <p:spPr>
            <a:xfrm flipH="1">
              <a:off x="640790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6" name="Rectangle 1715">
              <a:extLst>
                <a:ext uri="{FF2B5EF4-FFF2-40B4-BE49-F238E27FC236}">
                  <a16:creationId xmlns:a16="http://schemas.microsoft.com/office/drawing/2014/main" id="{029F17FA-2CC0-43E4-BDA6-1386DAD2806F}"/>
                </a:ext>
              </a:extLst>
            </p:cNvPr>
            <p:cNvSpPr/>
            <p:nvPr/>
          </p:nvSpPr>
          <p:spPr>
            <a:xfrm flipH="1">
              <a:off x="6337698"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7" name="Rectangle 1716">
              <a:extLst>
                <a:ext uri="{FF2B5EF4-FFF2-40B4-BE49-F238E27FC236}">
                  <a16:creationId xmlns:a16="http://schemas.microsoft.com/office/drawing/2014/main" id="{7A549E24-0851-4E6D-86E5-4FDC448CA952}"/>
                </a:ext>
              </a:extLst>
            </p:cNvPr>
            <p:cNvSpPr/>
            <p:nvPr/>
          </p:nvSpPr>
          <p:spPr>
            <a:xfrm flipH="1">
              <a:off x="6267489"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8" name="Rectangle 1717">
              <a:extLst>
                <a:ext uri="{FF2B5EF4-FFF2-40B4-BE49-F238E27FC236}">
                  <a16:creationId xmlns:a16="http://schemas.microsoft.com/office/drawing/2014/main" id="{DE506FB1-4814-49E0-A54F-99DE23DF1A4B}"/>
                </a:ext>
              </a:extLst>
            </p:cNvPr>
            <p:cNvSpPr/>
            <p:nvPr/>
          </p:nvSpPr>
          <p:spPr>
            <a:xfrm flipH="1">
              <a:off x="6197280"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19" name="Rectangle 1718">
              <a:extLst>
                <a:ext uri="{FF2B5EF4-FFF2-40B4-BE49-F238E27FC236}">
                  <a16:creationId xmlns:a16="http://schemas.microsoft.com/office/drawing/2014/main" id="{A6CF9E13-E8C0-4BE1-BE06-13D8132B1A80}"/>
                </a:ext>
              </a:extLst>
            </p:cNvPr>
            <p:cNvSpPr/>
            <p:nvPr/>
          </p:nvSpPr>
          <p:spPr>
            <a:xfrm flipH="1">
              <a:off x="6127071"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0" name="Rectangle 1719">
              <a:extLst>
                <a:ext uri="{FF2B5EF4-FFF2-40B4-BE49-F238E27FC236}">
                  <a16:creationId xmlns:a16="http://schemas.microsoft.com/office/drawing/2014/main" id="{1247566D-B5A4-4357-B80A-3B216CED6147}"/>
                </a:ext>
              </a:extLst>
            </p:cNvPr>
            <p:cNvSpPr/>
            <p:nvPr/>
          </p:nvSpPr>
          <p:spPr>
            <a:xfrm flipH="1">
              <a:off x="6056486"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1" name="Rectangle 1720">
              <a:extLst>
                <a:ext uri="{FF2B5EF4-FFF2-40B4-BE49-F238E27FC236}">
                  <a16:creationId xmlns:a16="http://schemas.microsoft.com/office/drawing/2014/main" id="{32B21625-E701-4234-B5F8-86D215C3487F}"/>
                </a:ext>
              </a:extLst>
            </p:cNvPr>
            <p:cNvSpPr/>
            <p:nvPr/>
          </p:nvSpPr>
          <p:spPr>
            <a:xfrm flipH="1">
              <a:off x="5986277" y="178124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3" name="Rectangle 1722">
              <a:extLst>
                <a:ext uri="{FF2B5EF4-FFF2-40B4-BE49-F238E27FC236}">
                  <a16:creationId xmlns:a16="http://schemas.microsoft.com/office/drawing/2014/main" id="{18EA6230-CE6C-4FF7-84B0-E2776472AAE2}"/>
                </a:ext>
              </a:extLst>
            </p:cNvPr>
            <p:cNvSpPr/>
            <p:nvPr/>
          </p:nvSpPr>
          <p:spPr>
            <a:xfrm flipH="1">
              <a:off x="6688744"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4" name="Rectangle 1723">
              <a:extLst>
                <a:ext uri="{FF2B5EF4-FFF2-40B4-BE49-F238E27FC236}">
                  <a16:creationId xmlns:a16="http://schemas.microsoft.com/office/drawing/2014/main" id="{F11A2BD7-8939-4D44-AE5D-F6BE43999CF2}"/>
                </a:ext>
              </a:extLst>
            </p:cNvPr>
            <p:cNvSpPr/>
            <p:nvPr/>
          </p:nvSpPr>
          <p:spPr>
            <a:xfrm flipH="1">
              <a:off x="6618535"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5" name="Rectangle 1724">
              <a:extLst>
                <a:ext uri="{FF2B5EF4-FFF2-40B4-BE49-F238E27FC236}">
                  <a16:creationId xmlns:a16="http://schemas.microsoft.com/office/drawing/2014/main" id="{E7A97701-176A-44BF-98DB-7CCCB3ED10FC}"/>
                </a:ext>
              </a:extLst>
            </p:cNvPr>
            <p:cNvSpPr/>
            <p:nvPr/>
          </p:nvSpPr>
          <p:spPr>
            <a:xfrm flipH="1">
              <a:off x="654832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6" name="Rectangle 1725">
              <a:extLst>
                <a:ext uri="{FF2B5EF4-FFF2-40B4-BE49-F238E27FC236}">
                  <a16:creationId xmlns:a16="http://schemas.microsoft.com/office/drawing/2014/main" id="{9FB5D352-62C5-422F-AD6E-E0E966230927}"/>
                </a:ext>
              </a:extLst>
            </p:cNvPr>
            <p:cNvSpPr/>
            <p:nvPr/>
          </p:nvSpPr>
          <p:spPr>
            <a:xfrm flipH="1">
              <a:off x="647811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7" name="Rectangle 1726">
              <a:extLst>
                <a:ext uri="{FF2B5EF4-FFF2-40B4-BE49-F238E27FC236}">
                  <a16:creationId xmlns:a16="http://schemas.microsoft.com/office/drawing/2014/main" id="{3EE153C6-9EED-4AC8-ABB9-3CC186918752}"/>
                </a:ext>
              </a:extLst>
            </p:cNvPr>
            <p:cNvSpPr/>
            <p:nvPr/>
          </p:nvSpPr>
          <p:spPr>
            <a:xfrm flipH="1">
              <a:off x="6407907"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8" name="Rectangle 1727">
              <a:extLst>
                <a:ext uri="{FF2B5EF4-FFF2-40B4-BE49-F238E27FC236}">
                  <a16:creationId xmlns:a16="http://schemas.microsoft.com/office/drawing/2014/main" id="{85ED0DD1-C961-41FB-AB23-3BF40C4DF2BC}"/>
                </a:ext>
              </a:extLst>
            </p:cNvPr>
            <p:cNvSpPr/>
            <p:nvPr/>
          </p:nvSpPr>
          <p:spPr>
            <a:xfrm flipH="1">
              <a:off x="6337698"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29" name="Rectangle 1728">
              <a:extLst>
                <a:ext uri="{FF2B5EF4-FFF2-40B4-BE49-F238E27FC236}">
                  <a16:creationId xmlns:a16="http://schemas.microsoft.com/office/drawing/2014/main" id="{4BDE0E5E-111E-43CD-95D8-500E572C012C}"/>
                </a:ext>
              </a:extLst>
            </p:cNvPr>
            <p:cNvSpPr/>
            <p:nvPr/>
          </p:nvSpPr>
          <p:spPr>
            <a:xfrm flipH="1">
              <a:off x="6267489"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0" name="Rectangle 1729">
              <a:extLst>
                <a:ext uri="{FF2B5EF4-FFF2-40B4-BE49-F238E27FC236}">
                  <a16:creationId xmlns:a16="http://schemas.microsoft.com/office/drawing/2014/main" id="{DF6A27C7-B4C8-4A16-A282-6E505E04695F}"/>
                </a:ext>
              </a:extLst>
            </p:cNvPr>
            <p:cNvSpPr/>
            <p:nvPr/>
          </p:nvSpPr>
          <p:spPr>
            <a:xfrm flipH="1">
              <a:off x="6197280"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1" name="Rectangle 1730">
              <a:extLst>
                <a:ext uri="{FF2B5EF4-FFF2-40B4-BE49-F238E27FC236}">
                  <a16:creationId xmlns:a16="http://schemas.microsoft.com/office/drawing/2014/main" id="{51BB15AC-96C8-4069-87BA-1D1FEDA3B626}"/>
                </a:ext>
              </a:extLst>
            </p:cNvPr>
            <p:cNvSpPr/>
            <p:nvPr/>
          </p:nvSpPr>
          <p:spPr>
            <a:xfrm flipH="1">
              <a:off x="6127071"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2" name="Rectangle 1731">
              <a:extLst>
                <a:ext uri="{FF2B5EF4-FFF2-40B4-BE49-F238E27FC236}">
                  <a16:creationId xmlns:a16="http://schemas.microsoft.com/office/drawing/2014/main" id="{C531C37C-B447-45C3-8AD2-F45F814A2CE3}"/>
                </a:ext>
              </a:extLst>
            </p:cNvPr>
            <p:cNvSpPr/>
            <p:nvPr/>
          </p:nvSpPr>
          <p:spPr>
            <a:xfrm flipH="1">
              <a:off x="6056486" y="170561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4" name="Rectangle 1733">
              <a:extLst>
                <a:ext uri="{FF2B5EF4-FFF2-40B4-BE49-F238E27FC236}">
                  <a16:creationId xmlns:a16="http://schemas.microsoft.com/office/drawing/2014/main" id="{11AAA859-2C44-4F4F-8918-24065971F9F1}"/>
                </a:ext>
              </a:extLst>
            </p:cNvPr>
            <p:cNvSpPr/>
            <p:nvPr/>
          </p:nvSpPr>
          <p:spPr>
            <a:xfrm flipH="1">
              <a:off x="6688744"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5" name="Rectangle 1734">
              <a:extLst>
                <a:ext uri="{FF2B5EF4-FFF2-40B4-BE49-F238E27FC236}">
                  <a16:creationId xmlns:a16="http://schemas.microsoft.com/office/drawing/2014/main" id="{A0F0E522-DB3E-42A0-9517-5368BF87B713}"/>
                </a:ext>
              </a:extLst>
            </p:cNvPr>
            <p:cNvSpPr/>
            <p:nvPr/>
          </p:nvSpPr>
          <p:spPr>
            <a:xfrm flipH="1">
              <a:off x="6618535"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6" name="Rectangle 1735">
              <a:extLst>
                <a:ext uri="{FF2B5EF4-FFF2-40B4-BE49-F238E27FC236}">
                  <a16:creationId xmlns:a16="http://schemas.microsoft.com/office/drawing/2014/main" id="{D9A64759-B210-4D35-8A76-2478B537E19D}"/>
                </a:ext>
              </a:extLst>
            </p:cNvPr>
            <p:cNvSpPr/>
            <p:nvPr/>
          </p:nvSpPr>
          <p:spPr>
            <a:xfrm flipH="1">
              <a:off x="654832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7" name="Rectangle 1736">
              <a:extLst>
                <a:ext uri="{FF2B5EF4-FFF2-40B4-BE49-F238E27FC236}">
                  <a16:creationId xmlns:a16="http://schemas.microsoft.com/office/drawing/2014/main" id="{32EB1798-009C-4E87-8FE7-BECF6886BD7F}"/>
                </a:ext>
              </a:extLst>
            </p:cNvPr>
            <p:cNvSpPr/>
            <p:nvPr/>
          </p:nvSpPr>
          <p:spPr>
            <a:xfrm flipH="1">
              <a:off x="647811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8" name="Rectangle 1737">
              <a:extLst>
                <a:ext uri="{FF2B5EF4-FFF2-40B4-BE49-F238E27FC236}">
                  <a16:creationId xmlns:a16="http://schemas.microsoft.com/office/drawing/2014/main" id="{DA7C6C4D-BF17-4CD4-A03A-6ABE576B6648}"/>
                </a:ext>
              </a:extLst>
            </p:cNvPr>
            <p:cNvSpPr/>
            <p:nvPr/>
          </p:nvSpPr>
          <p:spPr>
            <a:xfrm flipH="1">
              <a:off x="6407907"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39" name="Rectangle 1738">
              <a:extLst>
                <a:ext uri="{FF2B5EF4-FFF2-40B4-BE49-F238E27FC236}">
                  <a16:creationId xmlns:a16="http://schemas.microsoft.com/office/drawing/2014/main" id="{A8DC339C-B737-42CD-9211-CB33E13D7B3A}"/>
                </a:ext>
              </a:extLst>
            </p:cNvPr>
            <p:cNvSpPr/>
            <p:nvPr/>
          </p:nvSpPr>
          <p:spPr>
            <a:xfrm flipH="1">
              <a:off x="6337698"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0" name="Rectangle 1739">
              <a:extLst>
                <a:ext uri="{FF2B5EF4-FFF2-40B4-BE49-F238E27FC236}">
                  <a16:creationId xmlns:a16="http://schemas.microsoft.com/office/drawing/2014/main" id="{B434D475-847E-4D0B-AD63-3D7CEB97E96F}"/>
                </a:ext>
              </a:extLst>
            </p:cNvPr>
            <p:cNvSpPr/>
            <p:nvPr/>
          </p:nvSpPr>
          <p:spPr>
            <a:xfrm flipH="1">
              <a:off x="6267489"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1" name="Rectangle 1740">
              <a:extLst>
                <a:ext uri="{FF2B5EF4-FFF2-40B4-BE49-F238E27FC236}">
                  <a16:creationId xmlns:a16="http://schemas.microsoft.com/office/drawing/2014/main" id="{920B9178-2323-4018-B173-CD5B221E646C}"/>
                </a:ext>
              </a:extLst>
            </p:cNvPr>
            <p:cNvSpPr/>
            <p:nvPr/>
          </p:nvSpPr>
          <p:spPr>
            <a:xfrm flipH="1">
              <a:off x="6197280"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2" name="Rectangle 1741">
              <a:extLst>
                <a:ext uri="{FF2B5EF4-FFF2-40B4-BE49-F238E27FC236}">
                  <a16:creationId xmlns:a16="http://schemas.microsoft.com/office/drawing/2014/main" id="{DF9BDA1E-8260-4ED9-863F-9F74F3D2ABCC}"/>
                </a:ext>
              </a:extLst>
            </p:cNvPr>
            <p:cNvSpPr/>
            <p:nvPr/>
          </p:nvSpPr>
          <p:spPr>
            <a:xfrm flipH="1">
              <a:off x="6127071"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3" name="Rectangle 1742">
              <a:extLst>
                <a:ext uri="{FF2B5EF4-FFF2-40B4-BE49-F238E27FC236}">
                  <a16:creationId xmlns:a16="http://schemas.microsoft.com/office/drawing/2014/main" id="{A14DDD69-6DC6-48BE-B37B-DCB5CDF38D59}"/>
                </a:ext>
              </a:extLst>
            </p:cNvPr>
            <p:cNvSpPr/>
            <p:nvPr/>
          </p:nvSpPr>
          <p:spPr>
            <a:xfrm flipH="1">
              <a:off x="6056486" y="162999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5" name="Rectangle 1744">
              <a:extLst>
                <a:ext uri="{FF2B5EF4-FFF2-40B4-BE49-F238E27FC236}">
                  <a16:creationId xmlns:a16="http://schemas.microsoft.com/office/drawing/2014/main" id="{C5CAC3F5-3AE8-4135-A21C-70701E231B36}"/>
                </a:ext>
              </a:extLst>
            </p:cNvPr>
            <p:cNvSpPr/>
            <p:nvPr/>
          </p:nvSpPr>
          <p:spPr>
            <a:xfrm flipH="1">
              <a:off x="6688744"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6" name="Rectangle 1745">
              <a:extLst>
                <a:ext uri="{FF2B5EF4-FFF2-40B4-BE49-F238E27FC236}">
                  <a16:creationId xmlns:a16="http://schemas.microsoft.com/office/drawing/2014/main" id="{FB381131-0E5D-4B9F-BF47-DA0565A7B985}"/>
                </a:ext>
              </a:extLst>
            </p:cNvPr>
            <p:cNvSpPr/>
            <p:nvPr/>
          </p:nvSpPr>
          <p:spPr>
            <a:xfrm flipH="1">
              <a:off x="6618535"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7" name="Rectangle 1746">
              <a:extLst>
                <a:ext uri="{FF2B5EF4-FFF2-40B4-BE49-F238E27FC236}">
                  <a16:creationId xmlns:a16="http://schemas.microsoft.com/office/drawing/2014/main" id="{3E2D4690-0E7A-44A7-80AC-7A589322226A}"/>
                </a:ext>
              </a:extLst>
            </p:cNvPr>
            <p:cNvSpPr/>
            <p:nvPr/>
          </p:nvSpPr>
          <p:spPr>
            <a:xfrm flipH="1">
              <a:off x="654832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8" name="Rectangle 1747">
              <a:extLst>
                <a:ext uri="{FF2B5EF4-FFF2-40B4-BE49-F238E27FC236}">
                  <a16:creationId xmlns:a16="http://schemas.microsoft.com/office/drawing/2014/main" id="{98A743FC-ADB6-46E8-9611-B74D1B8E547C}"/>
                </a:ext>
              </a:extLst>
            </p:cNvPr>
            <p:cNvSpPr/>
            <p:nvPr/>
          </p:nvSpPr>
          <p:spPr>
            <a:xfrm flipH="1">
              <a:off x="6478116"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49" name="Rectangle 1748">
              <a:extLst>
                <a:ext uri="{FF2B5EF4-FFF2-40B4-BE49-F238E27FC236}">
                  <a16:creationId xmlns:a16="http://schemas.microsoft.com/office/drawing/2014/main" id="{B03F7CF1-06FC-4F3C-92E8-CA82ABFF2664}"/>
                </a:ext>
              </a:extLst>
            </p:cNvPr>
            <p:cNvSpPr/>
            <p:nvPr/>
          </p:nvSpPr>
          <p:spPr>
            <a:xfrm flipH="1">
              <a:off x="6407907"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0" name="Rectangle 1749">
              <a:extLst>
                <a:ext uri="{FF2B5EF4-FFF2-40B4-BE49-F238E27FC236}">
                  <a16:creationId xmlns:a16="http://schemas.microsoft.com/office/drawing/2014/main" id="{F0E6B707-7D23-4504-9129-75C565FBD145}"/>
                </a:ext>
              </a:extLst>
            </p:cNvPr>
            <p:cNvSpPr/>
            <p:nvPr/>
          </p:nvSpPr>
          <p:spPr>
            <a:xfrm flipH="1">
              <a:off x="6337698"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1" name="Rectangle 1750">
              <a:extLst>
                <a:ext uri="{FF2B5EF4-FFF2-40B4-BE49-F238E27FC236}">
                  <a16:creationId xmlns:a16="http://schemas.microsoft.com/office/drawing/2014/main" id="{B4EC72BA-2F61-4196-AA5A-A38BEA4E0710}"/>
                </a:ext>
              </a:extLst>
            </p:cNvPr>
            <p:cNvSpPr/>
            <p:nvPr/>
          </p:nvSpPr>
          <p:spPr>
            <a:xfrm flipH="1">
              <a:off x="6267489"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2" name="Rectangle 1751">
              <a:extLst>
                <a:ext uri="{FF2B5EF4-FFF2-40B4-BE49-F238E27FC236}">
                  <a16:creationId xmlns:a16="http://schemas.microsoft.com/office/drawing/2014/main" id="{402AB3FF-6C11-4AA6-9B47-E6178AC305D0}"/>
                </a:ext>
              </a:extLst>
            </p:cNvPr>
            <p:cNvSpPr/>
            <p:nvPr/>
          </p:nvSpPr>
          <p:spPr>
            <a:xfrm flipH="1">
              <a:off x="6197280"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3" name="Rectangle 1752">
              <a:extLst>
                <a:ext uri="{FF2B5EF4-FFF2-40B4-BE49-F238E27FC236}">
                  <a16:creationId xmlns:a16="http://schemas.microsoft.com/office/drawing/2014/main" id="{425E1CA6-19F7-4537-9FD4-C84F390AC807}"/>
                </a:ext>
              </a:extLst>
            </p:cNvPr>
            <p:cNvSpPr/>
            <p:nvPr/>
          </p:nvSpPr>
          <p:spPr>
            <a:xfrm flipH="1">
              <a:off x="6127071" y="155437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5" name="Rectangle 1754">
              <a:extLst>
                <a:ext uri="{FF2B5EF4-FFF2-40B4-BE49-F238E27FC236}">
                  <a16:creationId xmlns:a16="http://schemas.microsoft.com/office/drawing/2014/main" id="{A2ED4023-DAD8-47BE-BE7A-EF20218BD4D3}"/>
                </a:ext>
              </a:extLst>
            </p:cNvPr>
            <p:cNvSpPr/>
            <p:nvPr/>
          </p:nvSpPr>
          <p:spPr>
            <a:xfrm flipH="1">
              <a:off x="6688744"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6" name="Rectangle 1755">
              <a:extLst>
                <a:ext uri="{FF2B5EF4-FFF2-40B4-BE49-F238E27FC236}">
                  <a16:creationId xmlns:a16="http://schemas.microsoft.com/office/drawing/2014/main" id="{BBC65272-9FBE-4EEB-9DA2-2F3870CB961B}"/>
                </a:ext>
              </a:extLst>
            </p:cNvPr>
            <p:cNvSpPr/>
            <p:nvPr/>
          </p:nvSpPr>
          <p:spPr>
            <a:xfrm flipH="1">
              <a:off x="6618535"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7" name="Rectangle 1756">
              <a:extLst>
                <a:ext uri="{FF2B5EF4-FFF2-40B4-BE49-F238E27FC236}">
                  <a16:creationId xmlns:a16="http://schemas.microsoft.com/office/drawing/2014/main" id="{022C75DA-5E79-401F-A037-32932F7D7433}"/>
                </a:ext>
              </a:extLst>
            </p:cNvPr>
            <p:cNvSpPr/>
            <p:nvPr/>
          </p:nvSpPr>
          <p:spPr>
            <a:xfrm flipH="1">
              <a:off x="654832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8" name="Rectangle 1757">
              <a:extLst>
                <a:ext uri="{FF2B5EF4-FFF2-40B4-BE49-F238E27FC236}">
                  <a16:creationId xmlns:a16="http://schemas.microsoft.com/office/drawing/2014/main" id="{B5D27F91-B3C8-4AB4-84BB-43364AE84C12}"/>
                </a:ext>
              </a:extLst>
            </p:cNvPr>
            <p:cNvSpPr/>
            <p:nvPr/>
          </p:nvSpPr>
          <p:spPr>
            <a:xfrm flipH="1">
              <a:off x="6478116"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59" name="Rectangle 1758">
              <a:extLst>
                <a:ext uri="{FF2B5EF4-FFF2-40B4-BE49-F238E27FC236}">
                  <a16:creationId xmlns:a16="http://schemas.microsoft.com/office/drawing/2014/main" id="{0AE5B221-6EFB-4154-BC91-3C49553637FF}"/>
                </a:ext>
              </a:extLst>
            </p:cNvPr>
            <p:cNvSpPr/>
            <p:nvPr/>
          </p:nvSpPr>
          <p:spPr>
            <a:xfrm flipH="1">
              <a:off x="6407907"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0" name="Rectangle 1759">
              <a:extLst>
                <a:ext uri="{FF2B5EF4-FFF2-40B4-BE49-F238E27FC236}">
                  <a16:creationId xmlns:a16="http://schemas.microsoft.com/office/drawing/2014/main" id="{19012A5E-83F3-406F-9801-E5A04F25B276}"/>
                </a:ext>
              </a:extLst>
            </p:cNvPr>
            <p:cNvSpPr/>
            <p:nvPr/>
          </p:nvSpPr>
          <p:spPr>
            <a:xfrm flipH="1">
              <a:off x="6337698"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1" name="Rectangle 1760">
              <a:extLst>
                <a:ext uri="{FF2B5EF4-FFF2-40B4-BE49-F238E27FC236}">
                  <a16:creationId xmlns:a16="http://schemas.microsoft.com/office/drawing/2014/main" id="{A29E1D2E-6CDD-4162-82DB-7339BB76EDD1}"/>
                </a:ext>
              </a:extLst>
            </p:cNvPr>
            <p:cNvSpPr/>
            <p:nvPr/>
          </p:nvSpPr>
          <p:spPr>
            <a:xfrm flipH="1">
              <a:off x="6267489"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2" name="Rectangle 1761">
              <a:extLst>
                <a:ext uri="{FF2B5EF4-FFF2-40B4-BE49-F238E27FC236}">
                  <a16:creationId xmlns:a16="http://schemas.microsoft.com/office/drawing/2014/main" id="{4FB38F13-A1E8-47E0-B091-A4306FF40EAF}"/>
                </a:ext>
              </a:extLst>
            </p:cNvPr>
            <p:cNvSpPr/>
            <p:nvPr/>
          </p:nvSpPr>
          <p:spPr>
            <a:xfrm flipH="1">
              <a:off x="6197280" y="147875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4" name="Rectangle 1763">
              <a:extLst>
                <a:ext uri="{FF2B5EF4-FFF2-40B4-BE49-F238E27FC236}">
                  <a16:creationId xmlns:a16="http://schemas.microsoft.com/office/drawing/2014/main" id="{85F4CA24-38CF-450E-9D29-35F91BF43CE5}"/>
                </a:ext>
              </a:extLst>
            </p:cNvPr>
            <p:cNvSpPr/>
            <p:nvPr/>
          </p:nvSpPr>
          <p:spPr>
            <a:xfrm flipH="1">
              <a:off x="6688744"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5" name="Rectangle 1764">
              <a:extLst>
                <a:ext uri="{FF2B5EF4-FFF2-40B4-BE49-F238E27FC236}">
                  <a16:creationId xmlns:a16="http://schemas.microsoft.com/office/drawing/2014/main" id="{61980771-5270-4573-9BB1-76FDE05DF52B}"/>
                </a:ext>
              </a:extLst>
            </p:cNvPr>
            <p:cNvSpPr/>
            <p:nvPr/>
          </p:nvSpPr>
          <p:spPr>
            <a:xfrm flipH="1">
              <a:off x="6618535"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6" name="Rectangle 1765">
              <a:extLst>
                <a:ext uri="{FF2B5EF4-FFF2-40B4-BE49-F238E27FC236}">
                  <a16:creationId xmlns:a16="http://schemas.microsoft.com/office/drawing/2014/main" id="{98D1427B-CE9C-44CD-9C69-0B9D81CDFA68}"/>
                </a:ext>
              </a:extLst>
            </p:cNvPr>
            <p:cNvSpPr/>
            <p:nvPr/>
          </p:nvSpPr>
          <p:spPr>
            <a:xfrm flipH="1">
              <a:off x="654832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7" name="Rectangle 1766">
              <a:extLst>
                <a:ext uri="{FF2B5EF4-FFF2-40B4-BE49-F238E27FC236}">
                  <a16:creationId xmlns:a16="http://schemas.microsoft.com/office/drawing/2014/main" id="{D15AA266-6BA5-4F16-87AF-4F54974DD75C}"/>
                </a:ext>
              </a:extLst>
            </p:cNvPr>
            <p:cNvSpPr/>
            <p:nvPr/>
          </p:nvSpPr>
          <p:spPr>
            <a:xfrm flipH="1">
              <a:off x="6478116"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8" name="Rectangle 1767">
              <a:extLst>
                <a:ext uri="{FF2B5EF4-FFF2-40B4-BE49-F238E27FC236}">
                  <a16:creationId xmlns:a16="http://schemas.microsoft.com/office/drawing/2014/main" id="{E566B601-58C4-4385-B981-0BA9C4A4634E}"/>
                </a:ext>
              </a:extLst>
            </p:cNvPr>
            <p:cNvSpPr/>
            <p:nvPr/>
          </p:nvSpPr>
          <p:spPr>
            <a:xfrm flipH="1">
              <a:off x="6407907"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69" name="Rectangle 1768">
              <a:extLst>
                <a:ext uri="{FF2B5EF4-FFF2-40B4-BE49-F238E27FC236}">
                  <a16:creationId xmlns:a16="http://schemas.microsoft.com/office/drawing/2014/main" id="{25CE2A4E-650E-4E81-ABA8-70487E0192A4}"/>
                </a:ext>
              </a:extLst>
            </p:cNvPr>
            <p:cNvSpPr/>
            <p:nvPr/>
          </p:nvSpPr>
          <p:spPr>
            <a:xfrm flipH="1">
              <a:off x="6337698"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0" name="Rectangle 1769">
              <a:extLst>
                <a:ext uri="{FF2B5EF4-FFF2-40B4-BE49-F238E27FC236}">
                  <a16:creationId xmlns:a16="http://schemas.microsoft.com/office/drawing/2014/main" id="{96315FCC-78CA-4DB9-ABC1-AA30C3F6DD12}"/>
                </a:ext>
              </a:extLst>
            </p:cNvPr>
            <p:cNvSpPr/>
            <p:nvPr/>
          </p:nvSpPr>
          <p:spPr>
            <a:xfrm flipH="1">
              <a:off x="6267489"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1" name="Rectangle 1770">
              <a:extLst>
                <a:ext uri="{FF2B5EF4-FFF2-40B4-BE49-F238E27FC236}">
                  <a16:creationId xmlns:a16="http://schemas.microsoft.com/office/drawing/2014/main" id="{B1DF90DA-B7FD-4873-B856-F50E3711029B}"/>
                </a:ext>
              </a:extLst>
            </p:cNvPr>
            <p:cNvSpPr/>
            <p:nvPr/>
          </p:nvSpPr>
          <p:spPr>
            <a:xfrm flipH="1">
              <a:off x="6197280" y="140313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3" name="Rectangle 1772">
              <a:extLst>
                <a:ext uri="{FF2B5EF4-FFF2-40B4-BE49-F238E27FC236}">
                  <a16:creationId xmlns:a16="http://schemas.microsoft.com/office/drawing/2014/main" id="{492FE0FE-7F21-4674-A883-2D14433DCFF6}"/>
                </a:ext>
              </a:extLst>
            </p:cNvPr>
            <p:cNvSpPr/>
            <p:nvPr/>
          </p:nvSpPr>
          <p:spPr>
            <a:xfrm flipH="1">
              <a:off x="6688744"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4" name="Rectangle 1773">
              <a:extLst>
                <a:ext uri="{FF2B5EF4-FFF2-40B4-BE49-F238E27FC236}">
                  <a16:creationId xmlns:a16="http://schemas.microsoft.com/office/drawing/2014/main" id="{674402E4-B425-4A72-82FA-95A9125AEDD8}"/>
                </a:ext>
              </a:extLst>
            </p:cNvPr>
            <p:cNvSpPr/>
            <p:nvPr/>
          </p:nvSpPr>
          <p:spPr>
            <a:xfrm flipH="1">
              <a:off x="6618535"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5" name="Rectangle 1774">
              <a:extLst>
                <a:ext uri="{FF2B5EF4-FFF2-40B4-BE49-F238E27FC236}">
                  <a16:creationId xmlns:a16="http://schemas.microsoft.com/office/drawing/2014/main" id="{D5A411FB-909B-4F05-A0DA-351C7B9B9DDA}"/>
                </a:ext>
              </a:extLst>
            </p:cNvPr>
            <p:cNvSpPr/>
            <p:nvPr/>
          </p:nvSpPr>
          <p:spPr>
            <a:xfrm flipH="1">
              <a:off x="654832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6" name="Rectangle 1775">
              <a:extLst>
                <a:ext uri="{FF2B5EF4-FFF2-40B4-BE49-F238E27FC236}">
                  <a16:creationId xmlns:a16="http://schemas.microsoft.com/office/drawing/2014/main" id="{0E15CBAE-221E-4827-96C1-DE0BCF0B97D7}"/>
                </a:ext>
              </a:extLst>
            </p:cNvPr>
            <p:cNvSpPr/>
            <p:nvPr/>
          </p:nvSpPr>
          <p:spPr>
            <a:xfrm flipH="1">
              <a:off x="6478116"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7" name="Rectangle 1776">
              <a:extLst>
                <a:ext uri="{FF2B5EF4-FFF2-40B4-BE49-F238E27FC236}">
                  <a16:creationId xmlns:a16="http://schemas.microsoft.com/office/drawing/2014/main" id="{E624008B-2E19-4F82-9A0F-12E0E66EE9C9}"/>
                </a:ext>
              </a:extLst>
            </p:cNvPr>
            <p:cNvSpPr/>
            <p:nvPr/>
          </p:nvSpPr>
          <p:spPr>
            <a:xfrm flipH="1">
              <a:off x="6407907"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8" name="Rectangle 1777">
              <a:extLst>
                <a:ext uri="{FF2B5EF4-FFF2-40B4-BE49-F238E27FC236}">
                  <a16:creationId xmlns:a16="http://schemas.microsoft.com/office/drawing/2014/main" id="{0A875F1C-FB87-4821-A821-CED9CCD60BAA}"/>
                </a:ext>
              </a:extLst>
            </p:cNvPr>
            <p:cNvSpPr/>
            <p:nvPr/>
          </p:nvSpPr>
          <p:spPr>
            <a:xfrm flipH="1">
              <a:off x="6337698"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79" name="Rectangle 1778">
              <a:extLst>
                <a:ext uri="{FF2B5EF4-FFF2-40B4-BE49-F238E27FC236}">
                  <a16:creationId xmlns:a16="http://schemas.microsoft.com/office/drawing/2014/main" id="{2D42AE0D-8950-4C9C-B2CC-408B61BB5FDF}"/>
                </a:ext>
              </a:extLst>
            </p:cNvPr>
            <p:cNvSpPr/>
            <p:nvPr/>
          </p:nvSpPr>
          <p:spPr>
            <a:xfrm flipH="1">
              <a:off x="6267489" y="1327508"/>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1" name="Rectangle 1780">
              <a:extLst>
                <a:ext uri="{FF2B5EF4-FFF2-40B4-BE49-F238E27FC236}">
                  <a16:creationId xmlns:a16="http://schemas.microsoft.com/office/drawing/2014/main" id="{B9AB6406-B96B-4C54-9531-A05249694C52}"/>
                </a:ext>
              </a:extLst>
            </p:cNvPr>
            <p:cNvSpPr/>
            <p:nvPr/>
          </p:nvSpPr>
          <p:spPr>
            <a:xfrm flipH="1">
              <a:off x="6688744"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2" name="Rectangle 1781">
              <a:extLst>
                <a:ext uri="{FF2B5EF4-FFF2-40B4-BE49-F238E27FC236}">
                  <a16:creationId xmlns:a16="http://schemas.microsoft.com/office/drawing/2014/main" id="{2EE2321D-5FCD-437A-9DE6-67DB6639285C}"/>
                </a:ext>
              </a:extLst>
            </p:cNvPr>
            <p:cNvSpPr/>
            <p:nvPr/>
          </p:nvSpPr>
          <p:spPr>
            <a:xfrm flipH="1">
              <a:off x="6618535"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3" name="Rectangle 1782">
              <a:extLst>
                <a:ext uri="{FF2B5EF4-FFF2-40B4-BE49-F238E27FC236}">
                  <a16:creationId xmlns:a16="http://schemas.microsoft.com/office/drawing/2014/main" id="{59A3C354-2FE8-4C50-B656-5496A0698C9D}"/>
                </a:ext>
              </a:extLst>
            </p:cNvPr>
            <p:cNvSpPr/>
            <p:nvPr/>
          </p:nvSpPr>
          <p:spPr>
            <a:xfrm flipH="1">
              <a:off x="654832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4" name="Rectangle 1783">
              <a:extLst>
                <a:ext uri="{FF2B5EF4-FFF2-40B4-BE49-F238E27FC236}">
                  <a16:creationId xmlns:a16="http://schemas.microsoft.com/office/drawing/2014/main" id="{7F2537F2-D9FA-4D71-8273-10098B69755F}"/>
                </a:ext>
              </a:extLst>
            </p:cNvPr>
            <p:cNvSpPr/>
            <p:nvPr/>
          </p:nvSpPr>
          <p:spPr>
            <a:xfrm flipH="1">
              <a:off x="6478116"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5" name="Rectangle 1784">
              <a:extLst>
                <a:ext uri="{FF2B5EF4-FFF2-40B4-BE49-F238E27FC236}">
                  <a16:creationId xmlns:a16="http://schemas.microsoft.com/office/drawing/2014/main" id="{92F76E9D-71EF-4E19-A36C-AB0F3A8E5D8D}"/>
                </a:ext>
              </a:extLst>
            </p:cNvPr>
            <p:cNvSpPr/>
            <p:nvPr/>
          </p:nvSpPr>
          <p:spPr>
            <a:xfrm flipH="1">
              <a:off x="6407907"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6" name="Rectangle 1785">
              <a:extLst>
                <a:ext uri="{FF2B5EF4-FFF2-40B4-BE49-F238E27FC236}">
                  <a16:creationId xmlns:a16="http://schemas.microsoft.com/office/drawing/2014/main" id="{A31E1DD3-BBC1-4B3A-8FB2-C544B94479AA}"/>
                </a:ext>
              </a:extLst>
            </p:cNvPr>
            <p:cNvSpPr/>
            <p:nvPr/>
          </p:nvSpPr>
          <p:spPr>
            <a:xfrm flipH="1">
              <a:off x="6337698" y="125188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8" name="Rectangle 1787">
              <a:extLst>
                <a:ext uri="{FF2B5EF4-FFF2-40B4-BE49-F238E27FC236}">
                  <a16:creationId xmlns:a16="http://schemas.microsoft.com/office/drawing/2014/main" id="{71BC12C3-075E-47E8-9FB0-45D41062487D}"/>
                </a:ext>
              </a:extLst>
            </p:cNvPr>
            <p:cNvSpPr/>
            <p:nvPr/>
          </p:nvSpPr>
          <p:spPr>
            <a:xfrm flipH="1">
              <a:off x="6688744"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89" name="Rectangle 1788">
              <a:extLst>
                <a:ext uri="{FF2B5EF4-FFF2-40B4-BE49-F238E27FC236}">
                  <a16:creationId xmlns:a16="http://schemas.microsoft.com/office/drawing/2014/main" id="{9057ECA1-3E2B-4494-BE81-5874EB9A39AC}"/>
                </a:ext>
              </a:extLst>
            </p:cNvPr>
            <p:cNvSpPr/>
            <p:nvPr/>
          </p:nvSpPr>
          <p:spPr>
            <a:xfrm flipH="1">
              <a:off x="6618535"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0" name="Rectangle 1789">
              <a:extLst>
                <a:ext uri="{FF2B5EF4-FFF2-40B4-BE49-F238E27FC236}">
                  <a16:creationId xmlns:a16="http://schemas.microsoft.com/office/drawing/2014/main" id="{DD402A61-64A7-4B5A-B738-CDB017086DFC}"/>
                </a:ext>
              </a:extLst>
            </p:cNvPr>
            <p:cNvSpPr/>
            <p:nvPr/>
          </p:nvSpPr>
          <p:spPr>
            <a:xfrm flipH="1">
              <a:off x="654832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1" name="Rectangle 1790">
              <a:extLst>
                <a:ext uri="{FF2B5EF4-FFF2-40B4-BE49-F238E27FC236}">
                  <a16:creationId xmlns:a16="http://schemas.microsoft.com/office/drawing/2014/main" id="{F013F0C9-654C-46DE-9C11-6B9F56A3865A}"/>
                </a:ext>
              </a:extLst>
            </p:cNvPr>
            <p:cNvSpPr/>
            <p:nvPr/>
          </p:nvSpPr>
          <p:spPr>
            <a:xfrm flipH="1">
              <a:off x="6478116"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2" name="Rectangle 1791">
              <a:extLst>
                <a:ext uri="{FF2B5EF4-FFF2-40B4-BE49-F238E27FC236}">
                  <a16:creationId xmlns:a16="http://schemas.microsoft.com/office/drawing/2014/main" id="{2E10E56F-CA07-4746-9064-8E89C8AB7690}"/>
                </a:ext>
              </a:extLst>
            </p:cNvPr>
            <p:cNvSpPr/>
            <p:nvPr/>
          </p:nvSpPr>
          <p:spPr>
            <a:xfrm flipH="1">
              <a:off x="6407907" y="117626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4" name="Rectangle 1793">
              <a:extLst>
                <a:ext uri="{FF2B5EF4-FFF2-40B4-BE49-F238E27FC236}">
                  <a16:creationId xmlns:a16="http://schemas.microsoft.com/office/drawing/2014/main" id="{67ECC069-5D37-46A2-B17F-F43B9E6A74DE}"/>
                </a:ext>
              </a:extLst>
            </p:cNvPr>
            <p:cNvSpPr/>
            <p:nvPr/>
          </p:nvSpPr>
          <p:spPr>
            <a:xfrm flipH="1">
              <a:off x="6688744"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5" name="Rectangle 1794">
              <a:extLst>
                <a:ext uri="{FF2B5EF4-FFF2-40B4-BE49-F238E27FC236}">
                  <a16:creationId xmlns:a16="http://schemas.microsoft.com/office/drawing/2014/main" id="{F061F184-A156-40CD-A887-3E165D95FF05}"/>
                </a:ext>
              </a:extLst>
            </p:cNvPr>
            <p:cNvSpPr/>
            <p:nvPr/>
          </p:nvSpPr>
          <p:spPr>
            <a:xfrm flipH="1">
              <a:off x="6618535"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6" name="Rectangle 1795">
              <a:extLst>
                <a:ext uri="{FF2B5EF4-FFF2-40B4-BE49-F238E27FC236}">
                  <a16:creationId xmlns:a16="http://schemas.microsoft.com/office/drawing/2014/main" id="{D5647EDD-D408-46F0-87A1-4D86EEA3E2AC}"/>
                </a:ext>
              </a:extLst>
            </p:cNvPr>
            <p:cNvSpPr/>
            <p:nvPr/>
          </p:nvSpPr>
          <p:spPr>
            <a:xfrm flipH="1">
              <a:off x="654832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7" name="Rectangle 1796">
              <a:extLst>
                <a:ext uri="{FF2B5EF4-FFF2-40B4-BE49-F238E27FC236}">
                  <a16:creationId xmlns:a16="http://schemas.microsoft.com/office/drawing/2014/main" id="{33BA6F08-986E-4C49-A065-3332D6BBE832}"/>
                </a:ext>
              </a:extLst>
            </p:cNvPr>
            <p:cNvSpPr/>
            <p:nvPr/>
          </p:nvSpPr>
          <p:spPr>
            <a:xfrm flipH="1">
              <a:off x="6478116" y="1100642"/>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799" name="Rectangle 1798">
              <a:extLst>
                <a:ext uri="{FF2B5EF4-FFF2-40B4-BE49-F238E27FC236}">
                  <a16:creationId xmlns:a16="http://schemas.microsoft.com/office/drawing/2014/main" id="{04BE1F42-0594-4C27-BB86-6E18986D4CD4}"/>
                </a:ext>
              </a:extLst>
            </p:cNvPr>
            <p:cNvSpPr/>
            <p:nvPr/>
          </p:nvSpPr>
          <p:spPr>
            <a:xfrm flipH="1">
              <a:off x="6688744"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0" name="Rectangle 1799">
              <a:extLst>
                <a:ext uri="{FF2B5EF4-FFF2-40B4-BE49-F238E27FC236}">
                  <a16:creationId xmlns:a16="http://schemas.microsoft.com/office/drawing/2014/main" id="{D7716359-8A5C-45D4-839F-22A6601C7CFC}"/>
                </a:ext>
              </a:extLst>
            </p:cNvPr>
            <p:cNvSpPr/>
            <p:nvPr/>
          </p:nvSpPr>
          <p:spPr>
            <a:xfrm flipH="1">
              <a:off x="6618535"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1" name="Rectangle 1800">
              <a:extLst>
                <a:ext uri="{FF2B5EF4-FFF2-40B4-BE49-F238E27FC236}">
                  <a16:creationId xmlns:a16="http://schemas.microsoft.com/office/drawing/2014/main" id="{37D45E6D-75B0-4844-8F1A-13894E342267}"/>
                </a:ext>
              </a:extLst>
            </p:cNvPr>
            <p:cNvSpPr/>
            <p:nvPr/>
          </p:nvSpPr>
          <p:spPr>
            <a:xfrm flipH="1">
              <a:off x="6548326" y="102502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1804" name="Rectangle 1803">
            <a:extLst>
              <a:ext uri="{FF2B5EF4-FFF2-40B4-BE49-F238E27FC236}">
                <a16:creationId xmlns:a16="http://schemas.microsoft.com/office/drawing/2014/main" id="{B674B06B-E0AF-4350-BEDD-EB1F1D9CE1CD}"/>
              </a:ext>
            </a:extLst>
          </p:cNvPr>
          <p:cNvSpPr/>
          <p:nvPr/>
        </p:nvSpPr>
        <p:spPr>
          <a:xfrm>
            <a:off x="7512729"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5" name="Rectangle 1804">
            <a:extLst>
              <a:ext uri="{FF2B5EF4-FFF2-40B4-BE49-F238E27FC236}">
                <a16:creationId xmlns:a16="http://schemas.microsoft.com/office/drawing/2014/main" id="{890BD074-1452-4560-A3F1-8D2E6582DE5E}"/>
              </a:ext>
            </a:extLst>
          </p:cNvPr>
          <p:cNvSpPr/>
          <p:nvPr/>
        </p:nvSpPr>
        <p:spPr>
          <a:xfrm>
            <a:off x="7653147"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6" name="Rectangle 1805">
            <a:extLst>
              <a:ext uri="{FF2B5EF4-FFF2-40B4-BE49-F238E27FC236}">
                <a16:creationId xmlns:a16="http://schemas.microsoft.com/office/drawing/2014/main" id="{0DCF3344-1000-4791-977C-D71904BAB126}"/>
              </a:ext>
            </a:extLst>
          </p:cNvPr>
          <p:cNvSpPr/>
          <p:nvPr/>
        </p:nvSpPr>
        <p:spPr>
          <a:xfrm>
            <a:off x="772335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7" name="Rectangle 1806">
            <a:extLst>
              <a:ext uri="{FF2B5EF4-FFF2-40B4-BE49-F238E27FC236}">
                <a16:creationId xmlns:a16="http://schemas.microsoft.com/office/drawing/2014/main" id="{385F2122-0BA3-40C6-B5F4-49537B125AFE}"/>
              </a:ext>
            </a:extLst>
          </p:cNvPr>
          <p:cNvSpPr/>
          <p:nvPr/>
        </p:nvSpPr>
        <p:spPr>
          <a:xfrm>
            <a:off x="786377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8" name="Rectangle 1807">
            <a:extLst>
              <a:ext uri="{FF2B5EF4-FFF2-40B4-BE49-F238E27FC236}">
                <a16:creationId xmlns:a16="http://schemas.microsoft.com/office/drawing/2014/main" id="{D83699F6-B0A3-4C70-BB41-73D23BAF915B}"/>
              </a:ext>
            </a:extLst>
          </p:cNvPr>
          <p:cNvSpPr/>
          <p:nvPr/>
        </p:nvSpPr>
        <p:spPr>
          <a:xfrm>
            <a:off x="800419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09" name="Rectangle 1808">
            <a:extLst>
              <a:ext uri="{FF2B5EF4-FFF2-40B4-BE49-F238E27FC236}">
                <a16:creationId xmlns:a16="http://schemas.microsoft.com/office/drawing/2014/main" id="{2A1FD0A2-61C6-42CD-9C54-B49AC5D31020}"/>
              </a:ext>
            </a:extLst>
          </p:cNvPr>
          <p:cNvSpPr/>
          <p:nvPr/>
        </p:nvSpPr>
        <p:spPr>
          <a:xfrm>
            <a:off x="8144611"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0" name="Rectangle 1809">
            <a:extLst>
              <a:ext uri="{FF2B5EF4-FFF2-40B4-BE49-F238E27FC236}">
                <a16:creationId xmlns:a16="http://schemas.microsoft.com/office/drawing/2014/main" id="{0AA134BE-C9DE-432D-8CE9-DCC86D00CF57}"/>
              </a:ext>
            </a:extLst>
          </p:cNvPr>
          <p:cNvSpPr/>
          <p:nvPr/>
        </p:nvSpPr>
        <p:spPr>
          <a:xfrm>
            <a:off x="7653147" y="2541304"/>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1" name="Rectangle 1810">
            <a:extLst>
              <a:ext uri="{FF2B5EF4-FFF2-40B4-BE49-F238E27FC236}">
                <a16:creationId xmlns:a16="http://schemas.microsoft.com/office/drawing/2014/main" id="{03D9A8C7-C125-42BF-8061-E2421F8B17A3}"/>
              </a:ext>
            </a:extLst>
          </p:cNvPr>
          <p:cNvSpPr/>
          <p:nvPr/>
        </p:nvSpPr>
        <p:spPr>
          <a:xfrm flipH="1">
            <a:off x="7441263"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2" name="Rectangle 1811">
            <a:extLst>
              <a:ext uri="{FF2B5EF4-FFF2-40B4-BE49-F238E27FC236}">
                <a16:creationId xmlns:a16="http://schemas.microsoft.com/office/drawing/2014/main" id="{F0A79A26-3863-4DBF-BE8E-A94420C4FDC1}"/>
              </a:ext>
            </a:extLst>
          </p:cNvPr>
          <p:cNvSpPr/>
          <p:nvPr/>
        </p:nvSpPr>
        <p:spPr>
          <a:xfrm flipH="1">
            <a:off x="7230635"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3" name="Rectangle 1812">
            <a:extLst>
              <a:ext uri="{FF2B5EF4-FFF2-40B4-BE49-F238E27FC236}">
                <a16:creationId xmlns:a16="http://schemas.microsoft.com/office/drawing/2014/main" id="{6965D336-77AC-4535-BFD4-A41815430C12}"/>
              </a:ext>
            </a:extLst>
          </p:cNvPr>
          <p:cNvSpPr/>
          <p:nvPr/>
        </p:nvSpPr>
        <p:spPr>
          <a:xfrm flipH="1">
            <a:off x="7160426"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4" name="Rectangle 1813">
            <a:extLst>
              <a:ext uri="{FF2B5EF4-FFF2-40B4-BE49-F238E27FC236}">
                <a16:creationId xmlns:a16="http://schemas.microsoft.com/office/drawing/2014/main" id="{315E5823-14DF-41FB-9405-EFB33054E95D}"/>
              </a:ext>
            </a:extLst>
          </p:cNvPr>
          <p:cNvSpPr/>
          <p:nvPr/>
        </p:nvSpPr>
        <p:spPr>
          <a:xfrm flipH="1">
            <a:off x="7020008" y="2616926"/>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815" name="Rectangle 1814">
            <a:extLst>
              <a:ext uri="{FF2B5EF4-FFF2-40B4-BE49-F238E27FC236}">
                <a16:creationId xmlns:a16="http://schemas.microsoft.com/office/drawing/2014/main" id="{F71656EA-F565-42AA-BF5F-8262DB838C2F}"/>
              </a:ext>
            </a:extLst>
          </p:cNvPr>
          <p:cNvSpPr/>
          <p:nvPr/>
        </p:nvSpPr>
        <p:spPr>
          <a:xfrm flipH="1">
            <a:off x="7441263" y="2537460"/>
            <a:ext cx="53918" cy="53918"/>
          </a:xfrm>
          <a:prstGeom prst="rect">
            <a:avLst/>
          </a:prstGeom>
          <a:solidFill>
            <a:srgbClr val="FF00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050" name="Picture 2" descr="Coin flip stock photo. Image of play, currency, isolated - 17245568">
            <a:extLst>
              <a:ext uri="{FF2B5EF4-FFF2-40B4-BE49-F238E27FC236}">
                <a16:creationId xmlns:a16="http://schemas.microsoft.com/office/drawing/2014/main" id="{974DB2D7-50A6-43C6-AEFF-CCEEBD0F01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27" y="2417751"/>
            <a:ext cx="1121206" cy="1681809"/>
          </a:xfrm>
          <a:prstGeom prst="rect">
            <a:avLst/>
          </a:prstGeom>
          <a:noFill/>
          <a:extLst>
            <a:ext uri="{909E8E84-426E-40DD-AFC4-6F175D3DCCD1}">
              <a14:hiddenFill xmlns:a14="http://schemas.microsoft.com/office/drawing/2010/main">
                <a:solidFill>
                  <a:srgbClr val="FFFFFF"/>
                </a:solidFill>
              </a14:hiddenFill>
            </a:ext>
          </a:extLst>
        </p:spPr>
      </p:pic>
      <p:grpSp>
        <p:nvGrpSpPr>
          <p:cNvPr id="598" name="Group 29">
            <a:extLst>
              <a:ext uri="{FF2B5EF4-FFF2-40B4-BE49-F238E27FC236}">
                <a16:creationId xmlns:a16="http://schemas.microsoft.com/office/drawing/2014/main" id="{8158169E-AB33-4391-9423-32B3E643AF35}"/>
              </a:ext>
            </a:extLst>
          </p:cNvPr>
          <p:cNvGrpSpPr>
            <a:grpSpLocks/>
          </p:cNvGrpSpPr>
          <p:nvPr/>
        </p:nvGrpSpPr>
        <p:grpSpPr bwMode="auto">
          <a:xfrm>
            <a:off x="101585" y="4824894"/>
            <a:ext cx="917591" cy="929993"/>
            <a:chOff x="2065" y="1551"/>
            <a:chExt cx="1628" cy="1988"/>
          </a:xfrm>
        </p:grpSpPr>
        <p:sp>
          <p:nvSpPr>
            <p:cNvPr id="599" name="Freeform 30">
              <a:extLst>
                <a:ext uri="{FF2B5EF4-FFF2-40B4-BE49-F238E27FC236}">
                  <a16:creationId xmlns:a16="http://schemas.microsoft.com/office/drawing/2014/main" id="{B4BB2081-C24E-490F-A5AE-DD90BA84D196}"/>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0" name="Freeform 31">
              <a:extLst>
                <a:ext uri="{FF2B5EF4-FFF2-40B4-BE49-F238E27FC236}">
                  <a16:creationId xmlns:a16="http://schemas.microsoft.com/office/drawing/2014/main" id="{1BDB5106-B97F-4754-A4D3-2DDCE11F72D0}"/>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1" name="Freeform 32">
              <a:extLst>
                <a:ext uri="{FF2B5EF4-FFF2-40B4-BE49-F238E27FC236}">
                  <a16:creationId xmlns:a16="http://schemas.microsoft.com/office/drawing/2014/main" id="{D8B30CDC-7732-4641-AB44-1EBD57B9D09B}"/>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02" name="Freeform 33">
              <a:extLst>
                <a:ext uri="{FF2B5EF4-FFF2-40B4-BE49-F238E27FC236}">
                  <a16:creationId xmlns:a16="http://schemas.microsoft.com/office/drawing/2014/main" id="{7B86BA11-C73F-4521-8E36-838B21D3ABB8}"/>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18" name="Freeform 34">
              <a:extLst>
                <a:ext uri="{FF2B5EF4-FFF2-40B4-BE49-F238E27FC236}">
                  <a16:creationId xmlns:a16="http://schemas.microsoft.com/office/drawing/2014/main" id="{A5EA316E-2016-481F-83B9-CDB76C2CD750}"/>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19" name="Freeform 35">
              <a:extLst>
                <a:ext uri="{FF2B5EF4-FFF2-40B4-BE49-F238E27FC236}">
                  <a16:creationId xmlns:a16="http://schemas.microsoft.com/office/drawing/2014/main" id="{7E3153AC-79E2-4D9D-96E9-D63D6A532CCD}"/>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0" name="Freeform 36">
              <a:extLst>
                <a:ext uri="{FF2B5EF4-FFF2-40B4-BE49-F238E27FC236}">
                  <a16:creationId xmlns:a16="http://schemas.microsoft.com/office/drawing/2014/main" id="{CC615C59-0D2D-440A-B109-2E611D1FC98B}"/>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1" name="Freeform 37">
              <a:extLst>
                <a:ext uri="{FF2B5EF4-FFF2-40B4-BE49-F238E27FC236}">
                  <a16:creationId xmlns:a16="http://schemas.microsoft.com/office/drawing/2014/main" id="{3C06567E-B851-467B-9BA8-BA27A3F211A0}"/>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2" name="Freeform 38">
              <a:extLst>
                <a:ext uri="{FF2B5EF4-FFF2-40B4-BE49-F238E27FC236}">
                  <a16:creationId xmlns:a16="http://schemas.microsoft.com/office/drawing/2014/main" id="{768221E9-387E-4250-84A6-73A0000FAD2D}"/>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3" name="Freeform 39">
              <a:extLst>
                <a:ext uri="{FF2B5EF4-FFF2-40B4-BE49-F238E27FC236}">
                  <a16:creationId xmlns:a16="http://schemas.microsoft.com/office/drawing/2014/main" id="{1387D4D3-FC71-4BAE-ACE2-131A3A5582D4}"/>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4" name="Freeform 40">
              <a:extLst>
                <a:ext uri="{FF2B5EF4-FFF2-40B4-BE49-F238E27FC236}">
                  <a16:creationId xmlns:a16="http://schemas.microsoft.com/office/drawing/2014/main" id="{23047F78-C10C-4FB9-A88F-BB2ACF4D0AE8}"/>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5" name="Freeform 41">
              <a:extLst>
                <a:ext uri="{FF2B5EF4-FFF2-40B4-BE49-F238E27FC236}">
                  <a16:creationId xmlns:a16="http://schemas.microsoft.com/office/drawing/2014/main" id="{01C933B0-F572-4449-A6A0-C92448741A7D}"/>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6" name="Freeform 42">
              <a:extLst>
                <a:ext uri="{FF2B5EF4-FFF2-40B4-BE49-F238E27FC236}">
                  <a16:creationId xmlns:a16="http://schemas.microsoft.com/office/drawing/2014/main" id="{BAD45753-4FBA-4B5B-ACC1-4A82D81CA447}"/>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7" name="Freeform 43">
              <a:extLst>
                <a:ext uri="{FF2B5EF4-FFF2-40B4-BE49-F238E27FC236}">
                  <a16:creationId xmlns:a16="http://schemas.microsoft.com/office/drawing/2014/main" id="{2A7CF0A4-6682-478A-884E-C46BE0615293}"/>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8" name="Freeform 44">
              <a:extLst>
                <a:ext uri="{FF2B5EF4-FFF2-40B4-BE49-F238E27FC236}">
                  <a16:creationId xmlns:a16="http://schemas.microsoft.com/office/drawing/2014/main" id="{66F1F10A-D7F2-40B2-98BD-6E21E8D346C1}"/>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29" name="Freeform 45">
              <a:extLst>
                <a:ext uri="{FF2B5EF4-FFF2-40B4-BE49-F238E27FC236}">
                  <a16:creationId xmlns:a16="http://schemas.microsoft.com/office/drawing/2014/main" id="{71B1EA92-1A3F-447C-A490-43588D1160CA}"/>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630" name="Freeform 46">
              <a:extLst>
                <a:ext uri="{FF2B5EF4-FFF2-40B4-BE49-F238E27FC236}">
                  <a16:creationId xmlns:a16="http://schemas.microsoft.com/office/drawing/2014/main" id="{A9528B7D-9616-41B0-9E41-B5470216CDA1}"/>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645" name="AutoShape 35">
            <a:extLst>
              <a:ext uri="{FF2B5EF4-FFF2-40B4-BE49-F238E27FC236}">
                <a16:creationId xmlns:a16="http://schemas.microsoft.com/office/drawing/2014/main" id="{9EDECA02-3BA9-4BED-AF14-AF6F6CBA677D}"/>
              </a:ext>
            </a:extLst>
          </p:cNvPr>
          <p:cNvSpPr>
            <a:spLocks noChangeArrowheads="1"/>
          </p:cNvSpPr>
          <p:nvPr/>
        </p:nvSpPr>
        <p:spPr bwMode="auto">
          <a:xfrm>
            <a:off x="1219200" y="2310076"/>
            <a:ext cx="5465076" cy="1828800"/>
          </a:xfrm>
          <a:prstGeom prst="wedgeRoundRectCallout">
            <a:avLst>
              <a:gd name="adj1" fmla="val -52527"/>
              <a:gd name="adj2" fmla="val 39322"/>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When I first took Statistics,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hated it because it seemed so arbitrary.</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Now I see it can all be formally defined using this one simple concept. </a:t>
            </a:r>
          </a:p>
        </p:txBody>
      </p:sp>
      <p:sp>
        <p:nvSpPr>
          <p:cNvPr id="646" name="AutoShape 35">
            <a:extLst>
              <a:ext uri="{FF2B5EF4-FFF2-40B4-BE49-F238E27FC236}">
                <a16:creationId xmlns:a16="http://schemas.microsoft.com/office/drawing/2014/main" id="{C5FA1350-9CDC-420D-8621-14C3D0C6CCEB}"/>
              </a:ext>
            </a:extLst>
          </p:cNvPr>
          <p:cNvSpPr>
            <a:spLocks noChangeArrowheads="1"/>
          </p:cNvSpPr>
          <p:nvPr/>
        </p:nvSpPr>
        <p:spPr bwMode="auto">
          <a:xfrm>
            <a:off x="1219200" y="2304144"/>
            <a:ext cx="5514174" cy="2053756"/>
          </a:xfrm>
          <a:prstGeom prst="wedgeRoundRectCallout">
            <a:avLst>
              <a:gd name="adj1" fmla="val -52527"/>
              <a:gd name="adj2" fmla="val 39322"/>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is </a:t>
            </a:r>
            <a:r>
              <a:rPr kumimoji="0" lang="en-US" altLang="en-US" sz="2400" b="0" i="0" u="none" strike="noStrike" kern="1200" cap="none" spc="0" normalizeH="0" baseline="0" noProof="0" dirty="0">
                <a:ln>
                  <a:noFill/>
                </a:ln>
                <a:solidFill>
                  <a:schemeClr val="tx2"/>
                </a:solidFill>
                <a:effectLst/>
                <a:uLnTx/>
                <a:uFillTx/>
                <a:latin typeface="Times New Roman" pitchFamily="18" charset="0"/>
                <a:ea typeface="+mn-ea"/>
                <a:cs typeface="Arial" charset="0"/>
              </a:rPr>
              <a:t>machine learning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ctr" defTabSz="685800" rtl="0" eaLnBrk="1" fontAlgn="auto" latinLnBrk="0" hangingPunct="1">
              <a:lnSpc>
                <a:spcPct val="100000"/>
              </a:lnSpc>
              <a:spcBef>
                <a:spcPct val="0"/>
              </a:spcBef>
              <a:spcAft>
                <a:spcPts val="0"/>
              </a:spcAft>
              <a:buClrTx/>
              <a:buSzTx/>
              <a:buFontTx/>
              <a:buNone/>
              <a:tabLst/>
              <a:defRPr/>
            </a:pPr>
            <a:r>
              <a:rPr lang="en-US" altLang="en-US" sz="2400" noProof="0" dirty="0">
                <a:solidFill>
                  <a:srgbClr val="FFFFFF"/>
                </a:solidFill>
              </a:rPr>
              <a:t>We used training data to learn </a:t>
            </a:r>
            <a:br>
              <a:rPr lang="en-US" altLang="en-US" sz="2400" noProof="0" dirty="0">
                <a:solidFill>
                  <a:srgbClr val="FFFFFF"/>
                </a:solidFill>
              </a:rPr>
            </a:br>
            <a:r>
              <a:rPr lang="en-US" altLang="en-US" sz="2400" noProof="0" dirty="0">
                <a:solidFill>
                  <a:srgbClr val="FFFFFF"/>
                </a:solidFill>
              </a:rPr>
              <a:t>the pattern of the universe.</a:t>
            </a:r>
          </a:p>
          <a:p>
            <a:pPr marL="0" marR="0" lvl="0" indent="0" algn="ctr" defTabSz="685800" rtl="0" eaLnBrk="1" fontAlgn="auto" latinLnBrk="0" hangingPunct="1">
              <a:lnSpc>
                <a:spcPct val="100000"/>
              </a:lnSpc>
              <a:spcBef>
                <a:spcPct val="0"/>
              </a:spcBef>
              <a:spcAft>
                <a:spcPts val="0"/>
              </a:spcAft>
              <a:buClrTx/>
              <a:buSzTx/>
              <a:buFontTx/>
              <a:buNone/>
              <a:tabLst/>
              <a:defRPr/>
            </a:pPr>
            <a:r>
              <a:rPr lang="en-US" altLang="en-US" sz="2400" dirty="0">
                <a:solidFill>
                  <a:srgbClr val="FFFFFF"/>
                </a:solidFill>
              </a:rPr>
              <a:t>W</a:t>
            </a:r>
            <a:r>
              <a:rPr lang="en-US" altLang="en-US" sz="2400" noProof="0" dirty="0">
                <a:solidFill>
                  <a:srgbClr val="FFFFFF"/>
                </a:solidFill>
              </a:rPr>
              <a:t>e can now use this knowledge </a:t>
            </a:r>
            <a:br>
              <a:rPr lang="en-US" altLang="en-US" sz="2400" noProof="0" dirty="0">
                <a:solidFill>
                  <a:srgbClr val="FFFFFF"/>
                </a:solidFill>
              </a:rPr>
            </a:br>
            <a:r>
              <a:rPr lang="en-US" altLang="en-US" sz="2400" noProof="0" dirty="0">
                <a:solidFill>
                  <a:srgbClr val="FFFFFF"/>
                </a:solidFill>
              </a:rPr>
              <a:t>to make predictions about the future.</a:t>
            </a:r>
          </a:p>
        </p:txBody>
      </p:sp>
      <p:sp>
        <p:nvSpPr>
          <p:cNvPr id="634" name="Title 1">
            <a:extLst>
              <a:ext uri="{FF2B5EF4-FFF2-40B4-BE49-F238E27FC236}">
                <a16:creationId xmlns:a16="http://schemas.microsoft.com/office/drawing/2014/main" id="{D902B604-8606-435F-9702-936BE9A44DD4}"/>
              </a:ext>
            </a:extLst>
          </p:cNvPr>
          <p:cNvSpPr>
            <a:spLocks noGrp="1"/>
          </p:cNvSpPr>
          <p:nvPr>
            <p:ph type="title"/>
          </p:nvPr>
        </p:nvSpPr>
        <p:spPr>
          <a:xfrm>
            <a:off x="-76200" y="-152400"/>
            <a:ext cx="9296400" cy="838200"/>
          </a:xfrm>
        </p:spPr>
        <p:txBody>
          <a:bodyPr/>
          <a:lstStyle/>
          <a:p>
            <a:r>
              <a:rPr lang="en-US" b="0" dirty="0">
                <a:effectLst/>
                <a:latin typeface="Times New Roman" panose="02020603050405020304" pitchFamily="18" charset="0"/>
              </a:rPr>
              <a:t>Maximum Likelihood = Machine Learning</a:t>
            </a:r>
          </a:p>
        </p:txBody>
      </p:sp>
    </p:spTree>
    <p:extLst>
      <p:ext uri="{BB962C8B-B14F-4D97-AF65-F5344CB8AC3E}">
        <p14:creationId xmlns:p14="http://schemas.microsoft.com/office/powerpoint/2010/main" val="3560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 calcmode="lin" valueType="num">
                                      <p:cBhvr additive="base">
                                        <p:cTn id="7" dur="500" fill="hold"/>
                                        <p:tgtEl>
                                          <p:spTgt spid="6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32">
                                            <p:txEl>
                                              <p:pRg st="1" end="1"/>
                                            </p:txEl>
                                          </p:spTgt>
                                        </p:tgtEl>
                                        <p:attrNameLst>
                                          <p:attrName>style.visibility</p:attrName>
                                        </p:attrNameLst>
                                      </p:cBhvr>
                                      <p:to>
                                        <p:strVal val="visible"/>
                                      </p:to>
                                    </p:set>
                                    <p:anim calcmode="lin" valueType="num">
                                      <p:cBhvr additive="base">
                                        <p:cTn id="13" dur="500" fill="hold"/>
                                        <p:tgtEl>
                                          <p:spTgt spid="6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2">
                                            <p:txEl>
                                              <p:pRg st="2" end="2"/>
                                            </p:txEl>
                                          </p:spTgt>
                                        </p:tgtEl>
                                        <p:attrNameLst>
                                          <p:attrName>style.visibility</p:attrName>
                                        </p:attrNameLst>
                                      </p:cBhvr>
                                      <p:to>
                                        <p:strVal val="visible"/>
                                      </p:to>
                                    </p:set>
                                    <p:anim calcmode="lin" valueType="num">
                                      <p:cBhvr additive="base">
                                        <p:cTn id="19" dur="500" fill="hold"/>
                                        <p:tgtEl>
                                          <p:spTgt spid="6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32">
                                            <p:txEl>
                                              <p:pRg st="3" end="3"/>
                                            </p:txEl>
                                          </p:spTgt>
                                        </p:tgtEl>
                                        <p:attrNameLst>
                                          <p:attrName>style.visibility</p:attrName>
                                        </p:attrNameLst>
                                      </p:cBhvr>
                                      <p:to>
                                        <p:strVal val="visible"/>
                                      </p:to>
                                    </p:set>
                                    <p:anim calcmode="lin" valueType="num">
                                      <p:cBhvr additive="base">
                                        <p:cTn id="25" dur="500" fill="hold"/>
                                        <p:tgtEl>
                                          <p:spTgt spid="6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32">
                                            <p:txEl>
                                              <p:pRg st="4" end="4"/>
                                            </p:txEl>
                                          </p:spTgt>
                                        </p:tgtEl>
                                        <p:attrNameLst>
                                          <p:attrName>style.visibility</p:attrName>
                                        </p:attrNameLst>
                                      </p:cBhvr>
                                      <p:to>
                                        <p:strVal val="visible"/>
                                      </p:to>
                                    </p:set>
                                    <p:anim calcmode="lin" valueType="num">
                                      <p:cBhvr additive="base">
                                        <p:cTn id="31" dur="500" fill="hold"/>
                                        <p:tgtEl>
                                          <p:spTgt spid="6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32">
                                            <p:txEl>
                                              <p:pRg st="5" end="5"/>
                                            </p:txEl>
                                          </p:spTgt>
                                        </p:tgtEl>
                                        <p:attrNameLst>
                                          <p:attrName>style.visibility</p:attrName>
                                        </p:attrNameLst>
                                      </p:cBhvr>
                                      <p:to>
                                        <p:strVal val="visible"/>
                                      </p:to>
                                    </p:set>
                                    <p:anim calcmode="lin" valueType="num">
                                      <p:cBhvr additive="base">
                                        <p:cTn id="37" dur="500" fill="hold"/>
                                        <p:tgtEl>
                                          <p:spTgt spid="6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 name="Rectangle 5">
                <a:extLst>
                  <a:ext uri="{FF2B5EF4-FFF2-40B4-BE49-F238E27FC236}">
                    <a16:creationId xmlns:a16="http://schemas.microsoft.com/office/drawing/2014/main" id="{455D2293-411F-4BFD-9FA3-341F68FDF938}"/>
                  </a:ext>
                </a:extLst>
              </p:cNvPr>
              <p:cNvSpPr>
                <a:spLocks noChangeArrowheads="1"/>
              </p:cNvSpPr>
              <p:nvPr/>
            </p:nvSpPr>
            <p:spPr bwMode="auto">
              <a:xfrm>
                <a:off x="19049" y="582067"/>
                <a:ext cx="9087187" cy="193899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Our goal is to learn about the world.</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400"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 have </a:t>
                </a:r>
                <a:r>
                  <a:rPr lang="en-US" altLang="en-US" sz="2400" noProof="0"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a:t>some</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training data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p>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Let’s model the world </a:t>
                </a:r>
              </a:p>
              <a:p>
                <a:pPr marL="1257300" marR="0" lvl="2"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finding a simple distribution </a:t>
                </a:r>
              </a:p>
              <a:p>
                <a:pPr marL="1257300" marR="0" lvl="2"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that has highest probability of producing this data.</a:t>
                </a:r>
              </a:p>
            </p:txBody>
          </p:sp>
        </mc:Choice>
        <mc:Fallback xmlns="">
          <p:sp>
            <p:nvSpPr>
              <p:cNvPr id="143" name="Rectangle 5">
                <a:extLst>
                  <a:ext uri="{FF2B5EF4-FFF2-40B4-BE49-F238E27FC236}">
                    <a16:creationId xmlns:a16="http://schemas.microsoft.com/office/drawing/2014/main" id="{455D2293-411F-4BFD-9FA3-341F68FDF938}"/>
                  </a:ext>
                </a:extLst>
              </p:cNvPr>
              <p:cNvSpPr>
                <a:spLocks noRot="1" noChangeAspect="1" noMove="1" noResize="1" noEditPoints="1" noAdjustHandles="1" noChangeArrowheads="1" noChangeShapeType="1" noTextEdit="1"/>
              </p:cNvSpPr>
              <p:nvPr/>
            </p:nvSpPr>
            <p:spPr bwMode="auto">
              <a:xfrm>
                <a:off x="19049" y="582067"/>
                <a:ext cx="9087187" cy="1938992"/>
              </a:xfrm>
              <a:prstGeom prst="rect">
                <a:avLst/>
              </a:prstGeom>
              <a:blipFill>
                <a:blip r:embed="rId3"/>
                <a:stretch>
                  <a:fillRect t="-2508" b="-59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50" name="Group 29">
            <a:extLst>
              <a:ext uri="{FF2B5EF4-FFF2-40B4-BE49-F238E27FC236}">
                <a16:creationId xmlns:a16="http://schemas.microsoft.com/office/drawing/2014/main" id="{0A71F278-46AC-477F-B0DD-D2B2D6BCF29E}"/>
              </a:ext>
            </a:extLst>
          </p:cNvPr>
          <p:cNvGrpSpPr>
            <a:grpSpLocks/>
          </p:cNvGrpSpPr>
          <p:nvPr/>
        </p:nvGrpSpPr>
        <p:grpSpPr bwMode="auto">
          <a:xfrm>
            <a:off x="1142533" y="3543612"/>
            <a:ext cx="917591" cy="929993"/>
            <a:chOff x="2065" y="1551"/>
            <a:chExt cx="1628" cy="1988"/>
          </a:xfrm>
        </p:grpSpPr>
        <p:sp>
          <p:nvSpPr>
            <p:cNvPr id="51" name="Freeform 30">
              <a:extLst>
                <a:ext uri="{FF2B5EF4-FFF2-40B4-BE49-F238E27FC236}">
                  <a16:creationId xmlns:a16="http://schemas.microsoft.com/office/drawing/2014/main" id="{33A4E5F0-71F0-49B8-94C9-BC82710F4BB1}"/>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2" name="Freeform 31">
              <a:extLst>
                <a:ext uri="{FF2B5EF4-FFF2-40B4-BE49-F238E27FC236}">
                  <a16:creationId xmlns:a16="http://schemas.microsoft.com/office/drawing/2014/main" id="{E0A0040E-8003-45EB-9628-F287A4D057BE}"/>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3" name="Freeform 32">
              <a:extLst>
                <a:ext uri="{FF2B5EF4-FFF2-40B4-BE49-F238E27FC236}">
                  <a16:creationId xmlns:a16="http://schemas.microsoft.com/office/drawing/2014/main" id="{623EC33F-0736-43A2-ABDE-60DE9FD1F59A}"/>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4" name="Freeform 33">
              <a:extLst>
                <a:ext uri="{FF2B5EF4-FFF2-40B4-BE49-F238E27FC236}">
                  <a16:creationId xmlns:a16="http://schemas.microsoft.com/office/drawing/2014/main" id="{08869B4A-FF2A-4971-B7CF-5A20A7193FE5}"/>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5" name="Freeform 34">
              <a:extLst>
                <a:ext uri="{FF2B5EF4-FFF2-40B4-BE49-F238E27FC236}">
                  <a16:creationId xmlns:a16="http://schemas.microsoft.com/office/drawing/2014/main" id="{6B4DE616-42F0-493D-B27F-785C7BD790BA}"/>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6" name="Freeform 35">
              <a:extLst>
                <a:ext uri="{FF2B5EF4-FFF2-40B4-BE49-F238E27FC236}">
                  <a16:creationId xmlns:a16="http://schemas.microsoft.com/office/drawing/2014/main" id="{1C46DBCB-32CB-43BE-849C-3C32266935E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7" name="Freeform 36">
              <a:extLst>
                <a:ext uri="{FF2B5EF4-FFF2-40B4-BE49-F238E27FC236}">
                  <a16:creationId xmlns:a16="http://schemas.microsoft.com/office/drawing/2014/main" id="{E87827FF-055E-4864-BF45-4E30FD8E0296}"/>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8" name="Freeform 37">
              <a:extLst>
                <a:ext uri="{FF2B5EF4-FFF2-40B4-BE49-F238E27FC236}">
                  <a16:creationId xmlns:a16="http://schemas.microsoft.com/office/drawing/2014/main" id="{2B236702-B42D-4D67-BC75-8EEFC371235E}"/>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9" name="Freeform 38">
              <a:extLst>
                <a:ext uri="{FF2B5EF4-FFF2-40B4-BE49-F238E27FC236}">
                  <a16:creationId xmlns:a16="http://schemas.microsoft.com/office/drawing/2014/main" id="{6450DC7B-DA27-4F5F-BB02-1BF3CEB713E1}"/>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0" name="Freeform 39">
              <a:extLst>
                <a:ext uri="{FF2B5EF4-FFF2-40B4-BE49-F238E27FC236}">
                  <a16:creationId xmlns:a16="http://schemas.microsoft.com/office/drawing/2014/main" id="{21055F3D-D29D-42F2-AA14-08386360251B}"/>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1" name="Freeform 40">
              <a:extLst>
                <a:ext uri="{FF2B5EF4-FFF2-40B4-BE49-F238E27FC236}">
                  <a16:creationId xmlns:a16="http://schemas.microsoft.com/office/drawing/2014/main" id="{71DA312B-11F4-44A9-A059-AE831FD1DD41}"/>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2" name="Freeform 41">
              <a:extLst>
                <a:ext uri="{FF2B5EF4-FFF2-40B4-BE49-F238E27FC236}">
                  <a16:creationId xmlns:a16="http://schemas.microsoft.com/office/drawing/2014/main" id="{6BB8B03B-7FA9-4A71-85A1-2C4EE09193D0}"/>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3" name="Freeform 42">
              <a:extLst>
                <a:ext uri="{FF2B5EF4-FFF2-40B4-BE49-F238E27FC236}">
                  <a16:creationId xmlns:a16="http://schemas.microsoft.com/office/drawing/2014/main" id="{C78EA325-A50C-4B30-A3CD-931EF52AEAE3}"/>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4" name="Freeform 43">
              <a:extLst>
                <a:ext uri="{FF2B5EF4-FFF2-40B4-BE49-F238E27FC236}">
                  <a16:creationId xmlns:a16="http://schemas.microsoft.com/office/drawing/2014/main" id="{38D1E644-BCF0-4532-A1E7-0E44D119E4D0}"/>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5" name="Freeform 44">
              <a:extLst>
                <a:ext uri="{FF2B5EF4-FFF2-40B4-BE49-F238E27FC236}">
                  <a16:creationId xmlns:a16="http://schemas.microsoft.com/office/drawing/2014/main" id="{6A2463B4-D05C-4D32-8686-A7FE5A4FF69D}"/>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8" name="Freeform 45">
              <a:extLst>
                <a:ext uri="{FF2B5EF4-FFF2-40B4-BE49-F238E27FC236}">
                  <a16:creationId xmlns:a16="http://schemas.microsoft.com/office/drawing/2014/main" id="{3A02ED4E-560D-4722-9264-3118679B734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9" name="Freeform 46">
              <a:extLst>
                <a:ext uri="{FF2B5EF4-FFF2-40B4-BE49-F238E27FC236}">
                  <a16:creationId xmlns:a16="http://schemas.microsoft.com/office/drawing/2014/main" id="{9AC28C77-1062-4B78-A4B5-3796FCA10AC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70" name="AutoShape 35">
            <a:extLst>
              <a:ext uri="{FF2B5EF4-FFF2-40B4-BE49-F238E27FC236}">
                <a16:creationId xmlns:a16="http://schemas.microsoft.com/office/drawing/2014/main" id="{F9B0DD11-8E14-4A21-9306-76E9D91BDAA4}"/>
              </a:ext>
            </a:extLst>
          </p:cNvPr>
          <p:cNvSpPr>
            <a:spLocks noChangeArrowheads="1"/>
          </p:cNvSpPr>
          <p:nvPr/>
        </p:nvSpPr>
        <p:spPr bwMode="auto">
          <a:xfrm>
            <a:off x="2197649" y="3124200"/>
            <a:ext cx="5312094" cy="985454"/>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That would be the distribution that produces this data with probability 1.</a:t>
            </a:r>
          </a:p>
        </p:txBody>
      </p:sp>
      <p:sp>
        <p:nvSpPr>
          <p:cNvPr id="2" name="Rectangle 1">
            <a:extLst>
              <a:ext uri="{FF2B5EF4-FFF2-40B4-BE49-F238E27FC236}">
                <a16:creationId xmlns:a16="http://schemas.microsoft.com/office/drawing/2014/main" id="{4E2D3053-DB96-4939-800F-C42659989A67}"/>
              </a:ext>
            </a:extLst>
          </p:cNvPr>
          <p:cNvSpPr/>
          <p:nvPr/>
        </p:nvSpPr>
        <p:spPr>
          <a:xfrm>
            <a:off x="2933341" y="1689065"/>
            <a:ext cx="1003801"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simple</a:t>
            </a:r>
            <a:endPar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4" name="Rectangle 63">
            <a:extLst>
              <a:ext uri="{FF2B5EF4-FFF2-40B4-BE49-F238E27FC236}">
                <a16:creationId xmlns:a16="http://schemas.microsoft.com/office/drawing/2014/main" id="{ACAF8A43-7C55-43C9-A18E-FAC50C38C50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Tree>
    <p:extLst>
      <p:ext uri="{BB962C8B-B14F-4D97-AF65-F5344CB8AC3E}">
        <p14:creationId xmlns:p14="http://schemas.microsoft.com/office/powerpoint/2010/main" val="286735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
                                            <p:txEl>
                                              <p:pRg st="0" end="0"/>
                                            </p:txEl>
                                          </p:spTgt>
                                        </p:tgtEl>
                                        <p:attrNameLst>
                                          <p:attrName>style.visibility</p:attrName>
                                        </p:attrNameLst>
                                      </p:cBhvr>
                                      <p:to>
                                        <p:strVal val="visible"/>
                                      </p:to>
                                    </p:set>
                                    <p:anim calcmode="lin" valueType="num">
                                      <p:cBhvr additive="base">
                                        <p:cTn id="13" dur="500" fill="hold"/>
                                        <p:tgtEl>
                                          <p:spTgt spid="1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3">
                                            <p:txEl>
                                              <p:pRg st="1" end="1"/>
                                            </p:txEl>
                                          </p:spTgt>
                                        </p:tgtEl>
                                        <p:attrNameLst>
                                          <p:attrName>style.visibility</p:attrName>
                                        </p:attrNameLst>
                                      </p:cBhvr>
                                      <p:to>
                                        <p:strVal val="visible"/>
                                      </p:to>
                                    </p:set>
                                    <p:anim calcmode="lin" valueType="num">
                                      <p:cBhvr additive="base">
                                        <p:cTn id="19" dur="500" fill="hold"/>
                                        <p:tgtEl>
                                          <p:spTgt spid="1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3">
                                            <p:txEl>
                                              <p:pRg st="2" end="2"/>
                                            </p:txEl>
                                          </p:spTgt>
                                        </p:tgtEl>
                                        <p:attrNameLst>
                                          <p:attrName>style.visibility</p:attrName>
                                        </p:attrNameLst>
                                      </p:cBhvr>
                                      <p:to>
                                        <p:strVal val="visible"/>
                                      </p:to>
                                    </p:set>
                                    <p:anim calcmode="lin" valueType="num">
                                      <p:cBhvr additive="base">
                                        <p:cTn id="25" dur="500" fill="hold"/>
                                        <p:tgtEl>
                                          <p:spTgt spid="1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3">
                                            <p:txEl>
                                              <p:pRg st="3" end="3"/>
                                            </p:txEl>
                                          </p:spTgt>
                                        </p:tgtEl>
                                        <p:attrNameLst>
                                          <p:attrName>style.visibility</p:attrName>
                                        </p:attrNameLst>
                                      </p:cBhvr>
                                      <p:to>
                                        <p:strVal val="visible"/>
                                      </p:to>
                                    </p:set>
                                    <p:anim calcmode="lin" valueType="num">
                                      <p:cBhvr additive="base">
                                        <p:cTn id="31" dur="500" fill="hold"/>
                                        <p:tgtEl>
                                          <p:spTgt spid="1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3">
                                            <p:txEl>
                                              <p:pRg st="4" end="4"/>
                                            </p:txEl>
                                          </p:spTgt>
                                        </p:tgtEl>
                                        <p:attrNameLst>
                                          <p:attrName>style.visibility</p:attrName>
                                        </p:attrNameLst>
                                      </p:cBhvr>
                                      <p:to>
                                        <p:strVal val="visible"/>
                                      </p:to>
                                    </p:set>
                                    <p:anim calcmode="lin" valueType="num">
                                      <p:cBhvr additive="base">
                                        <p:cTn id="37" dur="500" fill="hold"/>
                                        <p:tgtEl>
                                          <p:spTgt spid="1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0">
                                            <p:txEl>
                                              <p:pRg st="0" end="0"/>
                                            </p:txEl>
                                          </p:spTgt>
                                        </p:tgtEl>
                                        <p:attrNameLst>
                                          <p:attrName>style.visibility</p:attrName>
                                        </p:attrNameLst>
                                      </p:cBhvr>
                                      <p:to>
                                        <p:strVal val="visible"/>
                                      </p:to>
                                    </p:set>
                                    <p:anim calcmode="lin" valueType="num">
                                      <p:cBhvr additive="base">
                                        <p:cTn id="51"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 name="Rectangle 5">
                <a:extLst>
                  <a:ext uri="{FF2B5EF4-FFF2-40B4-BE49-F238E27FC236}">
                    <a16:creationId xmlns:a16="http://schemas.microsoft.com/office/drawing/2014/main" id="{455D2293-411F-4BFD-9FA3-341F68FDF938}"/>
                  </a:ext>
                </a:extLst>
              </p:cNvPr>
              <p:cNvSpPr>
                <a:spLocks noChangeArrowheads="1"/>
              </p:cNvSpPr>
              <p:nvPr/>
            </p:nvSpPr>
            <p:spPr bwMode="auto">
              <a:xfrm>
                <a:off x="19050" y="582067"/>
                <a:ext cx="7866256" cy="378565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Our goal is to learn about the world.</a:t>
                </a:r>
              </a:p>
              <a:p>
                <a:pPr marL="571500" lvl="1" indent="-457200">
                  <a:spcBef>
                    <a:spcPct val="0"/>
                  </a:spcBef>
                  <a:defRPr/>
                </a:pPr>
                <a:r>
                  <a:rPr lang="en-US" altLang="en-US" sz="2400"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a:t>We have some</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training data</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Let’s model the world </a:t>
                </a:r>
              </a:p>
              <a:p>
                <a:pPr marL="1257300" marR="0" lvl="2"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finding a simple distribution </a:t>
                </a:r>
              </a:p>
              <a:p>
                <a:pPr marL="1257300" marR="0" lvl="2"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that has highest probability of producing this data.</a:t>
                </a:r>
              </a:p>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Define a family of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simple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distributions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1143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These are parameterized by</a:t>
                </a:r>
                <a:r>
                  <a:rPr kumimoji="0" lang="en-US" altLang="en-US" sz="2400" b="0" i="0" u="none" strike="noStrike" kern="1200" cap="none" spc="0" normalizeH="0" baseline="0" noProof="0" dirty="0">
                    <a:ln>
                      <a:noFill/>
                    </a:ln>
                    <a:solidFill>
                      <a:srgbClr val="66FF33"/>
                    </a:solidFill>
                    <a:effectLst/>
                    <a:uLnTx/>
                    <a:uFillTx/>
                    <a:latin typeface="Arial"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114300" lvl="1">
                  <a:spcBef>
                    <a:spcPct val="0"/>
                  </a:spcBef>
                  <a:buNone/>
                  <a:defRPr/>
                </a:pPr>
                <a:r>
                  <a:rPr lang="en-US" altLang="en-US" sz="2400" dirty="0">
                    <a:solidFill>
                      <a:srgbClr val="FFFFFF"/>
                    </a:solidFill>
                    <a:latin typeface="Times New Roman" pitchFamily="18" charset="0"/>
                    <a:sym typeface="Symbol" panose="05050102010706020507" pitchFamily="18" charset="2"/>
                  </a:rPr>
                  <a:t>          Eg: </a:t>
                </a:r>
                <a:r>
                  <a:rPr lang="en-US" altLang="en-US" sz="2400" dirty="0">
                    <a:latin typeface="Times New Roman"/>
                    <a:cs typeface="Times New Roman" panose="02020603050405020304" pitchFamily="18" charset="0"/>
                    <a:sym typeface="Symbol" panose="05050102010706020507" pitchFamily="18" charset="2"/>
                  </a:rPr>
                  <a:t>Normal/Gaussian Distribution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Find the parameters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that maximizes the probability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that the data we have is obtained.</a:t>
                </a:r>
              </a:p>
            </p:txBody>
          </p:sp>
        </mc:Choice>
        <mc:Fallback xmlns="">
          <p:sp>
            <p:nvSpPr>
              <p:cNvPr id="143" name="Rectangle 5">
                <a:extLst>
                  <a:ext uri="{FF2B5EF4-FFF2-40B4-BE49-F238E27FC236}">
                    <a16:creationId xmlns:a16="http://schemas.microsoft.com/office/drawing/2014/main" id="{455D2293-411F-4BFD-9FA3-341F68FDF938}"/>
                  </a:ext>
                </a:extLst>
              </p:cNvPr>
              <p:cNvSpPr>
                <a:spLocks noRot="1" noChangeAspect="1" noMove="1" noResize="1" noEditPoints="1" noAdjustHandles="1" noChangeArrowheads="1" noChangeShapeType="1" noTextEdit="1"/>
              </p:cNvSpPr>
              <p:nvPr/>
            </p:nvSpPr>
            <p:spPr bwMode="auto">
              <a:xfrm>
                <a:off x="19050" y="582067"/>
                <a:ext cx="7866256" cy="3785652"/>
              </a:xfrm>
              <a:prstGeom prst="rect">
                <a:avLst/>
              </a:prstGeom>
              <a:blipFill>
                <a:blip r:embed="rId3"/>
                <a:stretch>
                  <a:fillRect t="-1288" b="-27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48" name="Rectangle 63">
            <a:extLst>
              <a:ext uri="{FF2B5EF4-FFF2-40B4-BE49-F238E27FC236}">
                <a16:creationId xmlns:a16="http://schemas.microsoft.com/office/drawing/2014/main" id="{DCC1BFCC-0E5E-447B-B3D3-D2C31D3AF44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23" name="Rectangle 22">
            <a:extLst>
              <a:ext uri="{FF2B5EF4-FFF2-40B4-BE49-F238E27FC236}">
                <a16:creationId xmlns:a16="http://schemas.microsoft.com/office/drawing/2014/main" id="{24DA40F1-58CE-4CF9-8AE5-02831FE4F286}"/>
              </a:ext>
            </a:extLst>
          </p:cNvPr>
          <p:cNvSpPr/>
          <p:nvPr/>
        </p:nvSpPr>
        <p:spPr>
          <a:xfrm>
            <a:off x="2933341" y="1689065"/>
            <a:ext cx="1003801"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simple</a:t>
            </a:r>
            <a:endPar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grpSp>
        <p:nvGrpSpPr>
          <p:cNvPr id="36" name="Group 35">
            <a:extLst>
              <a:ext uri="{FF2B5EF4-FFF2-40B4-BE49-F238E27FC236}">
                <a16:creationId xmlns:a16="http://schemas.microsoft.com/office/drawing/2014/main" id="{6A221C4B-6E92-4BEB-A6D7-233A61189929}"/>
              </a:ext>
            </a:extLst>
          </p:cNvPr>
          <p:cNvGrpSpPr/>
          <p:nvPr/>
        </p:nvGrpSpPr>
        <p:grpSpPr>
          <a:xfrm>
            <a:off x="1295400" y="4267200"/>
            <a:ext cx="5132761" cy="577453"/>
            <a:chOff x="2715838" y="5066860"/>
            <a:chExt cx="5132761" cy="577453"/>
          </a:xfrm>
        </p:grpSpPr>
        <mc:AlternateContent xmlns:mc="http://schemas.openxmlformats.org/markup-compatibility/2006" xmlns:a14="http://schemas.microsoft.com/office/drawing/2010/main">
          <mc:Choice Requires="a14">
            <p:sp>
              <p:nvSpPr>
                <p:cNvPr id="37" name="Rectangle 5">
                  <a:extLst>
                    <a:ext uri="{FF2B5EF4-FFF2-40B4-BE49-F238E27FC236}">
                      <a16:creationId xmlns:a16="http://schemas.microsoft.com/office/drawing/2014/main" id="{FF75DD93-A614-44F7-8B61-C3D6E45FEF7E}"/>
                    </a:ext>
                  </a:extLst>
                </p:cNvPr>
                <p:cNvSpPr>
                  <a:spLocks noChangeArrowheads="1"/>
                </p:cNvSpPr>
                <p:nvPr/>
              </p:nvSpPr>
              <p:spPr bwMode="auto">
                <a:xfrm>
                  <a:off x="2715838" y="5066860"/>
                  <a:ext cx="5132761"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ArgMax</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37" name="Rectangle 5">
                  <a:extLst>
                    <a:ext uri="{FF2B5EF4-FFF2-40B4-BE49-F238E27FC236}">
                      <a16:creationId xmlns:a16="http://schemas.microsoft.com/office/drawing/2014/main" id="{FF75DD93-A614-44F7-8B61-C3D6E45FEF7E}"/>
                    </a:ext>
                  </a:extLst>
                </p:cNvPr>
                <p:cNvSpPr>
                  <a:spLocks noRot="1" noChangeAspect="1" noMove="1" noResize="1" noEditPoints="1" noAdjustHandles="1" noChangeArrowheads="1" noChangeShapeType="1" noTextEdit="1"/>
                </p:cNvSpPr>
                <p:nvPr/>
              </p:nvSpPr>
              <p:spPr bwMode="auto">
                <a:xfrm>
                  <a:off x="2715838" y="5066860"/>
                  <a:ext cx="5132761" cy="461665"/>
                </a:xfrm>
                <a:prstGeom prst="rect">
                  <a:avLst/>
                </a:prstGeom>
                <a:blipFill>
                  <a:blip r:embed="rId4"/>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AA6DE27F-0C4D-4A4D-B4FC-53D2A5B1FEC8}"/>
                    </a:ext>
                  </a:extLst>
                </p:cNvPr>
                <p:cNvSpPr/>
                <p:nvPr/>
              </p:nvSpPr>
              <p:spPr>
                <a:xfrm>
                  <a:off x="4430338" y="5244203"/>
                  <a:ext cx="44544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m:oMathPara>
                  </a14:m>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Rectangle 37">
                  <a:extLst>
                    <a:ext uri="{FF2B5EF4-FFF2-40B4-BE49-F238E27FC236}">
                      <a16:creationId xmlns:a16="http://schemas.microsoft.com/office/drawing/2014/main" id="{AA6DE27F-0C4D-4A4D-B4FC-53D2A5B1FEC8}"/>
                    </a:ext>
                  </a:extLst>
                </p:cNvPr>
                <p:cNvSpPr>
                  <a:spLocks noRot="1" noChangeAspect="1" noMove="1" noResize="1" noEditPoints="1" noAdjustHandles="1" noChangeArrowheads="1" noChangeShapeType="1" noTextEdit="1"/>
                </p:cNvSpPr>
                <p:nvPr/>
              </p:nvSpPr>
              <p:spPr>
                <a:xfrm>
                  <a:off x="4430338" y="5244203"/>
                  <a:ext cx="445442" cy="400110"/>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ABA4953-EA38-420E-B25A-E951E02FD68A}"/>
                  </a:ext>
                </a:extLst>
              </p:cNvPr>
              <p:cNvSpPr/>
              <p:nvPr/>
            </p:nvSpPr>
            <p:spPr>
              <a:xfrm>
                <a:off x="5943600" y="2604448"/>
                <a:ext cx="41902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m:oMathPara>
                </a14:m>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8" name="Rectangle 7">
                <a:extLst>
                  <a:ext uri="{FF2B5EF4-FFF2-40B4-BE49-F238E27FC236}">
                    <a16:creationId xmlns:a16="http://schemas.microsoft.com/office/drawing/2014/main" id="{8ABA4953-EA38-420E-B25A-E951E02FD68A}"/>
                  </a:ext>
                </a:extLst>
              </p:cNvPr>
              <p:cNvSpPr>
                <a:spLocks noRot="1" noChangeAspect="1" noMove="1" noResize="1" noEditPoints="1" noAdjustHandles="1" noChangeArrowheads="1" noChangeShapeType="1" noTextEdit="1"/>
              </p:cNvSpPr>
              <p:nvPr/>
            </p:nvSpPr>
            <p:spPr>
              <a:xfrm>
                <a:off x="5943600" y="2604448"/>
                <a:ext cx="419024"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34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3">
                                            <p:txEl>
                                              <p:pRg st="5" end="5"/>
                                            </p:txEl>
                                          </p:spTgt>
                                        </p:tgtEl>
                                        <p:attrNameLst>
                                          <p:attrName>style.visibility</p:attrName>
                                        </p:attrNameLst>
                                      </p:cBhvr>
                                      <p:to>
                                        <p:strVal val="visible"/>
                                      </p:to>
                                    </p:set>
                                    <p:anim calcmode="lin" valueType="num">
                                      <p:cBhvr additive="base">
                                        <p:cTn id="7" dur="500" fill="hold"/>
                                        <p:tgtEl>
                                          <p:spTgt spid="14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3">
                                            <p:txEl>
                                              <p:pRg st="6" end="6"/>
                                            </p:txEl>
                                          </p:spTgt>
                                        </p:tgtEl>
                                        <p:attrNameLst>
                                          <p:attrName>style.visibility</p:attrName>
                                        </p:attrNameLst>
                                      </p:cBhvr>
                                      <p:to>
                                        <p:strVal val="visible"/>
                                      </p:to>
                                    </p:set>
                                    <p:anim calcmode="lin" valueType="num">
                                      <p:cBhvr additive="base">
                                        <p:cTn id="17" dur="500" fill="hold"/>
                                        <p:tgtEl>
                                          <p:spTgt spid="14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anim calcmode="lin" valueType="num">
                                      <p:cBhvr additive="base">
                                        <p:cTn id="23" dur="500" fill="hold"/>
                                        <p:tgtEl>
                                          <p:spTgt spid="143">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43">
                                            <p:txEl>
                                              <p:pRg st="8" end="8"/>
                                            </p:txEl>
                                          </p:spTgt>
                                        </p:tgtEl>
                                        <p:attrNameLst>
                                          <p:attrName>style.visibility</p:attrName>
                                        </p:attrNameLst>
                                      </p:cBhvr>
                                      <p:to>
                                        <p:strVal val="visible"/>
                                      </p:to>
                                    </p:set>
                                    <p:anim calcmode="lin" valueType="num">
                                      <p:cBhvr additive="base">
                                        <p:cTn id="29" dur="500" fill="hold"/>
                                        <p:tgtEl>
                                          <p:spTgt spid="14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920472" y="1120112"/>
            <a:ext cx="53030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10,000-pixel face</a:t>
            </a:r>
            <a: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represented by a single point </a:t>
            </a:r>
            <a:b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in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10,000-dimensional 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15" name="Oval 14"/>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4" name="Picture 13">
            <a:extLst>
              <a:ext uri="{FF2B5EF4-FFF2-40B4-BE49-F238E27FC236}">
                <a16:creationId xmlns:a16="http://schemas.microsoft.com/office/drawing/2014/main" id="{78DE5808-C88B-4D3C-B262-5C4CFAA1C2D9}"/>
              </a:ext>
            </a:extLst>
          </p:cNvPr>
          <p:cNvPicPr>
            <a:picLocks noChangeAspect="1"/>
          </p:cNvPicPr>
          <p:nvPr/>
        </p:nvPicPr>
        <p:blipFill rotWithShape="1">
          <a:blip r:embed="rId2"/>
          <a:srcRect l="20266" r="59578" b="73438"/>
          <a:stretch/>
        </p:blipFill>
        <p:spPr>
          <a:xfrm>
            <a:off x="962630" y="1335557"/>
            <a:ext cx="866170" cy="954107"/>
          </a:xfrm>
          <a:prstGeom prst="rect">
            <a:avLst/>
          </a:prstGeom>
        </p:spPr>
      </p:pic>
      <p:sp>
        <p:nvSpPr>
          <p:cNvPr id="16" name="Rectangle 63">
            <a:extLst>
              <a:ext uri="{FF2B5EF4-FFF2-40B4-BE49-F238E27FC236}">
                <a16:creationId xmlns:a16="http://schemas.microsoft.com/office/drawing/2014/main" id="{9B359510-3649-447F-A566-4A485301CD3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Tree>
    <p:extLst>
      <p:ext uri="{BB962C8B-B14F-4D97-AF65-F5344CB8AC3E}">
        <p14:creationId xmlns:p14="http://schemas.microsoft.com/office/powerpoint/2010/main" val="3656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4" name="Rectangle 5"/>
          <p:cNvSpPr>
            <a:spLocks noChangeArrowheads="1"/>
          </p:cNvSpPr>
          <p:nvPr/>
        </p:nvSpPr>
        <p:spPr bwMode="auto">
          <a:xfrm>
            <a:off x="-108399" y="753924"/>
            <a:ext cx="316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Locate lot of faces.</a:t>
            </a:r>
          </a:p>
        </p:txBody>
      </p:sp>
      <p:pic>
        <p:nvPicPr>
          <p:cNvPr id="45" name="Picture 44"/>
          <p:cNvPicPr>
            <a:picLocks noChangeAspect="1"/>
          </p:cNvPicPr>
          <p:nvPr/>
        </p:nvPicPr>
        <p:blipFill>
          <a:blip r:embed="rId3"/>
          <a:stretch>
            <a:fillRect/>
          </a:stretch>
        </p:blipFill>
        <p:spPr>
          <a:xfrm>
            <a:off x="244295" y="1371600"/>
            <a:ext cx="2651305" cy="2216066"/>
          </a:xfrm>
          <a:prstGeom prst="rect">
            <a:avLst/>
          </a:prstGeom>
        </p:spPr>
      </p:pic>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Rectangle 5"/>
          <p:cNvSpPr>
            <a:spLocks noChangeArrowheads="1"/>
          </p:cNvSpPr>
          <p:nvPr/>
        </p:nvSpPr>
        <p:spPr bwMode="auto">
          <a:xfrm>
            <a:off x="4572000" y="1723646"/>
            <a:ext cx="44069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“Fit” the data with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 multi-dimensional ellipse.</a:t>
            </a:r>
          </a:p>
          <a:p>
            <a:pPr marL="0" indent="0" algn="ctr">
              <a:spcBef>
                <a:spcPct val="0"/>
              </a:spcBef>
              <a:defRPr/>
            </a:pPr>
            <a:r>
              <a:rPr lang="en-US" altLang="en-US" sz="2800" dirty="0">
                <a:solidFill>
                  <a:srgbClr val="FFFF00"/>
                </a:solidFill>
                <a:latin typeface="Times New Roman" pitchFamily="18" charset="0"/>
                <a:sym typeface="Symbol" panose="05050102010706020507" pitchFamily="18" charset="2"/>
              </a:rPr>
              <a:t>How do you do this?</a:t>
            </a:r>
          </a:p>
        </p:txBody>
      </p:sp>
      <p:sp>
        <p:nvSpPr>
          <p:cNvPr id="67" name="Oval 6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39" name="Straight Arrow Connector 38"/>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40" name="Picture 8" descr="Image result for Lower Dimensionality eigenvectors">
            <a:extLst>
              <a:ext uri="{FF2B5EF4-FFF2-40B4-BE49-F238E27FC236}">
                <a16:creationId xmlns:a16="http://schemas.microsoft.com/office/drawing/2014/main" id="{8A57029C-5BE7-4055-AD37-A896CE495D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494" y="3831465"/>
            <a:ext cx="4114800" cy="298323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63">
            <a:extLst>
              <a:ext uri="{FF2B5EF4-FFF2-40B4-BE49-F238E27FC236}">
                <a16:creationId xmlns:a16="http://schemas.microsoft.com/office/drawing/2014/main" id="{EB985502-A0E6-4A34-9B44-99A04BB95CD4}"/>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Tree>
    <p:extLst>
      <p:ext uri="{BB962C8B-B14F-4D97-AF65-F5344CB8AC3E}">
        <p14:creationId xmlns:p14="http://schemas.microsoft.com/office/powerpoint/2010/main" val="19285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 calcmode="lin" valueType="num">
                                      <p:cBhvr additive="base">
                                        <p:cTn id="1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6">
                                            <p:txEl>
                                              <p:pRg st="0" end="0"/>
                                            </p:txEl>
                                          </p:spTgt>
                                        </p:tgtEl>
                                        <p:attrNameLst>
                                          <p:attrName>style.visibility</p:attrName>
                                        </p:attrNameLst>
                                      </p:cBhvr>
                                      <p:to>
                                        <p:strVal val="visible"/>
                                      </p:to>
                                    </p:set>
                                    <p:anim calcmode="lin" valueType="num">
                                      <p:cBhvr additive="base">
                                        <p:cTn id="21"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0-#ppt_w/2"/>
                                          </p:val>
                                        </p:tav>
                                        <p:tav tm="100000">
                                          <p:val>
                                            <p:strVal val="#ppt_x"/>
                                          </p:val>
                                        </p:tav>
                                      </p:tavLst>
                                    </p:anim>
                                    <p:anim calcmode="lin" valueType="num">
                                      <p:cBhvr additive="base">
                                        <p:cTn id="26" dur="500" fill="hold"/>
                                        <p:tgtEl>
                                          <p:spTgt spid="6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66">
                                            <p:txEl>
                                              <p:pRg st="1" end="1"/>
                                            </p:txEl>
                                          </p:spTgt>
                                        </p:tgtEl>
                                        <p:attrNameLst>
                                          <p:attrName>style.visibility</p:attrName>
                                        </p:attrNameLst>
                                      </p:cBhvr>
                                      <p:to>
                                        <p:strVal val="visible"/>
                                      </p:to>
                                    </p:set>
                                    <p:anim calcmode="lin" valueType="num">
                                      <p:cBhvr additive="base">
                                        <p:cTn id="41" dur="500" fill="hold"/>
                                        <p:tgtEl>
                                          <p:spTgt spid="66">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73863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know that our face data came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from our observations of the world.</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But let’s pretend that </a:t>
            </a:r>
            <a:r>
              <a:rPr lang="en-US" altLang="en-US" sz="2800" dirty="0">
                <a:solidFill>
                  <a:srgbClr val="FFFFFF"/>
                </a:solidFill>
                <a:latin typeface="Times New Roman" pitchFamily="18" charset="0"/>
              </a:rPr>
              <a:t>it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was randomly generated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from a multi-dimensional normal distribution.</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37"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93" y="4267200"/>
            <a:ext cx="2878088" cy="247948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Tree>
    <p:extLst>
      <p:ext uri="{BB962C8B-B14F-4D97-AF65-F5344CB8AC3E}">
        <p14:creationId xmlns:p14="http://schemas.microsoft.com/office/powerpoint/2010/main" val="13041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93" y="4267200"/>
            <a:ext cx="2878088" cy="2479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08399" y="685800"/>
            <a:ext cx="954139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Normal Probability Distribution</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lvl="0" indent="-457200">
              <a:spcBef>
                <a:spcPct val="0"/>
              </a:spcBef>
              <a:buFont typeface="Arial" panose="020B0604020202020204" pitchFamily="34" charset="0"/>
              <a:buChar cha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parameters specifying a normal distributional are given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the size and orientation of a </a:t>
            </a:r>
            <a:r>
              <a:rPr lang="en-US" altLang="en-US" sz="2800" dirty="0">
                <a:solidFill>
                  <a:srgbClr val="FFFFFF"/>
                </a:solidFill>
                <a:latin typeface="Times New Roman" pitchFamily="18" charset="0"/>
              </a:rPr>
              <a:t>multi-dimensional</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ellipse.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ellipse gives the contour line of points that are </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equally likely under this normal distribution.</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3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15" name="Oval 14"/>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 name="Group 2">
            <a:extLst>
              <a:ext uri="{FF2B5EF4-FFF2-40B4-BE49-F238E27FC236}">
                <a16:creationId xmlns:a16="http://schemas.microsoft.com/office/drawing/2014/main" id="{BCC6CDB5-944B-4912-83BC-4765502D4ABD}"/>
              </a:ext>
            </a:extLst>
          </p:cNvPr>
          <p:cNvGrpSpPr/>
          <p:nvPr/>
        </p:nvGrpSpPr>
        <p:grpSpPr>
          <a:xfrm>
            <a:off x="-1626064" y="3805535"/>
            <a:ext cx="7745179" cy="2474401"/>
            <a:chOff x="-1626064" y="3805535"/>
            <a:chExt cx="7745179" cy="2474401"/>
          </a:xfrm>
        </p:grpSpPr>
        <p:grpSp>
          <p:nvGrpSpPr>
            <p:cNvPr id="2" name="Group 1">
              <a:extLst>
                <a:ext uri="{FF2B5EF4-FFF2-40B4-BE49-F238E27FC236}">
                  <a16:creationId xmlns:a16="http://schemas.microsoft.com/office/drawing/2014/main" id="{09F3B102-E774-44E5-8482-B17A834F96C7}"/>
                </a:ext>
              </a:extLst>
            </p:cNvPr>
            <p:cNvGrpSpPr/>
            <p:nvPr/>
          </p:nvGrpSpPr>
          <p:grpSpPr>
            <a:xfrm>
              <a:off x="-1626064" y="4082283"/>
              <a:ext cx="7745179" cy="2197653"/>
              <a:chOff x="-1626064" y="4082283"/>
              <a:chExt cx="7745179" cy="2197653"/>
            </a:xfrm>
          </p:grpSpPr>
          <p:sp>
            <p:nvSpPr>
              <p:cNvPr id="16" name="Oval 15">
                <a:extLst>
                  <a:ext uri="{FF2B5EF4-FFF2-40B4-BE49-F238E27FC236}">
                    <a16:creationId xmlns:a16="http://schemas.microsoft.com/office/drawing/2014/main" id="{4A1DA3AF-AEA8-4C92-841F-72A5F781942A}"/>
                  </a:ext>
                </a:extLst>
              </p:cNvPr>
              <p:cNvSpPr>
                <a:spLocks noChangeAspect="1"/>
              </p:cNvSpPr>
              <p:nvPr/>
            </p:nvSpPr>
            <p:spPr>
              <a:xfrm rot="20054514">
                <a:off x="-1626064" y="4082283"/>
                <a:ext cx="7745179" cy="2197653"/>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Oval 16">
                <a:extLst>
                  <a:ext uri="{FF2B5EF4-FFF2-40B4-BE49-F238E27FC236}">
                    <a16:creationId xmlns:a16="http://schemas.microsoft.com/office/drawing/2014/main" id="{EBA588AA-B158-44C5-80B6-7ED2E6C43762}"/>
                  </a:ext>
                </a:extLst>
              </p:cNvPr>
              <p:cNvSpPr>
                <a:spLocks noChangeAspect="1"/>
              </p:cNvSpPr>
              <p:nvPr/>
            </p:nvSpPr>
            <p:spPr>
              <a:xfrm rot="20054514">
                <a:off x="-72902" y="4447109"/>
                <a:ext cx="4970847" cy="141045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8" name="Oval 17">
                <a:extLst>
                  <a:ext uri="{FF2B5EF4-FFF2-40B4-BE49-F238E27FC236}">
                    <a16:creationId xmlns:a16="http://schemas.microsoft.com/office/drawing/2014/main" id="{FADFF4B6-ACCD-435E-90B6-1C9779D660EA}"/>
                  </a:ext>
                </a:extLst>
              </p:cNvPr>
              <p:cNvSpPr>
                <a:spLocks noChangeAspect="1"/>
              </p:cNvSpPr>
              <p:nvPr/>
            </p:nvSpPr>
            <p:spPr>
              <a:xfrm rot="20054514">
                <a:off x="2169812" y="5193619"/>
                <a:ext cx="380624" cy="108000"/>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20" name="Text Box 33">
              <a:extLst>
                <a:ext uri="{FF2B5EF4-FFF2-40B4-BE49-F238E27FC236}">
                  <a16:creationId xmlns:a16="http://schemas.microsoft.com/office/drawing/2014/main" id="{F77390A5-3F4A-4B23-8AE3-33ABB563D78D}"/>
                </a:ext>
              </a:extLst>
            </p:cNvPr>
            <p:cNvSpPr txBox="1">
              <a:spLocks noChangeArrowheads="1"/>
            </p:cNvSpPr>
            <p:nvPr/>
          </p:nvSpPr>
          <p:spPr bwMode="auto">
            <a:xfrm>
              <a:off x="1828800" y="4567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1</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sp>
          <p:nvSpPr>
            <p:cNvPr id="21" name="Text Box 33">
              <a:extLst>
                <a:ext uri="{FF2B5EF4-FFF2-40B4-BE49-F238E27FC236}">
                  <a16:creationId xmlns:a16="http://schemas.microsoft.com/office/drawing/2014/main" id="{6F64962D-7BEF-43E2-838F-A594A1714148}"/>
                </a:ext>
              </a:extLst>
            </p:cNvPr>
            <p:cNvSpPr txBox="1">
              <a:spLocks noChangeArrowheads="1"/>
            </p:cNvSpPr>
            <p:nvPr/>
          </p:nvSpPr>
          <p:spPr bwMode="auto">
            <a:xfrm>
              <a:off x="1702580" y="4186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2</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sp>
          <p:nvSpPr>
            <p:cNvPr id="22" name="Text Box 33">
              <a:extLst>
                <a:ext uri="{FF2B5EF4-FFF2-40B4-BE49-F238E27FC236}">
                  <a16:creationId xmlns:a16="http://schemas.microsoft.com/office/drawing/2014/main" id="{2F8A4573-75E8-4A16-894D-A0C47E72CF4D}"/>
                </a:ext>
              </a:extLst>
            </p:cNvPr>
            <p:cNvSpPr txBox="1">
              <a:spLocks noChangeArrowheads="1"/>
            </p:cNvSpPr>
            <p:nvPr/>
          </p:nvSpPr>
          <p:spPr bwMode="auto">
            <a:xfrm>
              <a:off x="1524000" y="3805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3</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1309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93" y="4267200"/>
            <a:ext cx="2878088" cy="2479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08399" y="685800"/>
            <a:ext cx="8301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Normal Probability Distribution</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When choosing a random data point,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Points near the middle of the ellipse are most likely.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Points further out are much less likely.</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3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15" name="Oval 14"/>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 name="Group 2"/>
          <p:cNvGrpSpPr/>
          <p:nvPr/>
        </p:nvGrpSpPr>
        <p:grpSpPr>
          <a:xfrm>
            <a:off x="1524000" y="2573655"/>
            <a:ext cx="3366135" cy="533400"/>
            <a:chOff x="3568064" y="3048000"/>
            <a:chExt cx="3366135" cy="533400"/>
          </a:xfrm>
        </p:grpSpPr>
        <p:sp>
          <p:nvSpPr>
            <p:cNvPr id="22" name="Rectangle 5"/>
            <p:cNvSpPr>
              <a:spLocks noChangeArrowheads="1"/>
            </p:cNvSpPr>
            <p:nvPr/>
          </p:nvSpPr>
          <p:spPr bwMode="auto">
            <a:xfrm>
              <a:off x="3568064" y="304800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high</a:t>
              </a:r>
            </a:p>
          </p:txBody>
        </p:sp>
        <p:sp>
          <p:nvSpPr>
            <p:cNvPr id="23" name="Oval 22"/>
            <p:cNvSpPr/>
            <p:nvPr/>
          </p:nvSpPr>
          <p:spPr>
            <a:xfrm rot="20054514">
              <a:off x="4079054" y="3394899"/>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4" name="Oval 23"/>
            <p:cNvSpPr/>
            <p:nvPr/>
          </p:nvSpPr>
          <p:spPr>
            <a:xfrm>
              <a:off x="4512946" y="3288299"/>
              <a:ext cx="45719" cy="553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5" name="Group 24"/>
          <p:cNvGrpSpPr/>
          <p:nvPr/>
        </p:nvGrpSpPr>
        <p:grpSpPr>
          <a:xfrm>
            <a:off x="914400" y="4724400"/>
            <a:ext cx="625492" cy="523220"/>
            <a:chOff x="4401638" y="3048000"/>
            <a:chExt cx="625492" cy="523220"/>
          </a:xfrm>
        </p:grpSpPr>
        <p:sp>
          <p:nvSpPr>
            <p:cNvPr id="26" name="Rectangle 5"/>
            <p:cNvSpPr>
              <a:spLocks noChangeArrowheads="1"/>
            </p:cNvSpPr>
            <p:nvPr/>
          </p:nvSpPr>
          <p:spPr bwMode="auto">
            <a:xfrm>
              <a:off x="4401638" y="3048000"/>
              <a:ext cx="625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28" name="Oval 27"/>
            <p:cNvSpPr/>
            <p:nvPr/>
          </p:nvSpPr>
          <p:spPr>
            <a:xfrm>
              <a:off x="4608631" y="330136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 name="Group 4"/>
          <p:cNvGrpSpPr/>
          <p:nvPr/>
        </p:nvGrpSpPr>
        <p:grpSpPr>
          <a:xfrm>
            <a:off x="3600450" y="2825115"/>
            <a:ext cx="3366135" cy="674370"/>
            <a:chOff x="5396865" y="3821430"/>
            <a:chExt cx="3366135" cy="674370"/>
          </a:xfrm>
        </p:grpSpPr>
        <p:sp>
          <p:nvSpPr>
            <p:cNvPr id="30" name="Rectangle 5"/>
            <p:cNvSpPr>
              <a:spLocks noChangeArrowheads="1"/>
            </p:cNvSpPr>
            <p:nvPr/>
          </p:nvSpPr>
          <p:spPr bwMode="auto">
            <a:xfrm>
              <a:off x="7023037" y="3821430"/>
              <a:ext cx="564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0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1" name="Rectangle 5"/>
            <p:cNvSpPr>
              <a:spLocks noChangeArrowheads="1"/>
            </p:cNvSpPr>
            <p:nvPr/>
          </p:nvSpPr>
          <p:spPr bwMode="auto">
            <a:xfrm>
              <a:off x="5396865" y="397258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 </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30000" noProof="0" dirty="0">
                  <a:ln>
                    <a:noFill/>
                  </a:ln>
                  <a:solidFill>
                    <a:srgbClr val="FFFFFF"/>
                  </a:solidFill>
                  <a:effectLst/>
                  <a:uLnTx/>
                  <a:uFillTx/>
                  <a:latin typeface="Trebuchet MS" panose="020B0603020202020204" pitchFamily="34" charset="0"/>
                  <a:ea typeface="+mn-ea"/>
                  <a:cs typeface="Arial" charset="0"/>
                  <a:sym typeface="Symbol" panose="05050102010706020507" pitchFamily="18" charset="2"/>
                </a:rPr>
                <a:t>½</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 distance</a:t>
              </a:r>
              <a:endPar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grpSp>
        <p:nvGrpSpPr>
          <p:cNvPr id="35" name="Group 34"/>
          <p:cNvGrpSpPr/>
          <p:nvPr/>
        </p:nvGrpSpPr>
        <p:grpSpPr>
          <a:xfrm>
            <a:off x="1531621" y="2971800"/>
            <a:ext cx="3366135" cy="533400"/>
            <a:chOff x="3568064" y="3048000"/>
            <a:chExt cx="3366135" cy="533400"/>
          </a:xfrm>
        </p:grpSpPr>
        <p:sp>
          <p:nvSpPr>
            <p:cNvPr id="36" name="Rectangle 5"/>
            <p:cNvSpPr>
              <a:spLocks noChangeArrowheads="1"/>
            </p:cNvSpPr>
            <p:nvPr/>
          </p:nvSpPr>
          <p:spPr bwMode="auto">
            <a:xfrm>
              <a:off x="3568064" y="304800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low</a:t>
              </a:r>
            </a:p>
          </p:txBody>
        </p:sp>
        <p:sp>
          <p:nvSpPr>
            <p:cNvPr id="37" name="Oval 36"/>
            <p:cNvSpPr/>
            <p:nvPr/>
          </p:nvSpPr>
          <p:spPr>
            <a:xfrm rot="20054514">
              <a:off x="4079054" y="3394899"/>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2" name="Oval 41"/>
            <p:cNvSpPr/>
            <p:nvPr/>
          </p:nvSpPr>
          <p:spPr>
            <a:xfrm>
              <a:off x="4512946" y="3288299"/>
              <a:ext cx="45719" cy="553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3" name="Group 42"/>
          <p:cNvGrpSpPr/>
          <p:nvPr/>
        </p:nvGrpSpPr>
        <p:grpSpPr>
          <a:xfrm>
            <a:off x="1905000" y="4876800"/>
            <a:ext cx="625492" cy="523220"/>
            <a:chOff x="4401638" y="3048000"/>
            <a:chExt cx="625492" cy="523220"/>
          </a:xfrm>
        </p:grpSpPr>
        <p:sp>
          <p:nvSpPr>
            <p:cNvPr id="44" name="Rectangle 5"/>
            <p:cNvSpPr>
              <a:spLocks noChangeArrowheads="1"/>
            </p:cNvSpPr>
            <p:nvPr/>
          </p:nvSpPr>
          <p:spPr bwMode="auto">
            <a:xfrm>
              <a:off x="4401638" y="3048000"/>
              <a:ext cx="625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5" name="Oval 44"/>
            <p:cNvSpPr/>
            <p:nvPr/>
          </p:nvSpPr>
          <p:spPr>
            <a:xfrm>
              <a:off x="4608631" y="330136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 name="Group 1"/>
          <p:cNvGrpSpPr/>
          <p:nvPr/>
        </p:nvGrpSpPr>
        <p:grpSpPr>
          <a:xfrm>
            <a:off x="-1626064" y="3805535"/>
            <a:ext cx="7745179" cy="2474401"/>
            <a:chOff x="-1626064" y="3805535"/>
            <a:chExt cx="7745179" cy="2474401"/>
          </a:xfrm>
        </p:grpSpPr>
        <p:sp>
          <p:nvSpPr>
            <p:cNvPr id="47" name="Oval 46"/>
            <p:cNvSpPr>
              <a:spLocks noChangeAspect="1"/>
            </p:cNvSpPr>
            <p:nvPr/>
          </p:nvSpPr>
          <p:spPr>
            <a:xfrm rot="20054514">
              <a:off x="-1626064" y="4082283"/>
              <a:ext cx="7745179" cy="2197653"/>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8" name="Oval 47"/>
            <p:cNvSpPr>
              <a:spLocks noChangeAspect="1"/>
            </p:cNvSpPr>
            <p:nvPr/>
          </p:nvSpPr>
          <p:spPr>
            <a:xfrm rot="20054514">
              <a:off x="-72902" y="4447109"/>
              <a:ext cx="4970847" cy="141045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0" name="Oval 49"/>
            <p:cNvSpPr>
              <a:spLocks noChangeAspect="1"/>
            </p:cNvSpPr>
            <p:nvPr/>
          </p:nvSpPr>
          <p:spPr>
            <a:xfrm rot="20054514">
              <a:off x="2169812" y="5193619"/>
              <a:ext cx="380624" cy="108000"/>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1" name="Text Box 33"/>
            <p:cNvSpPr txBox="1">
              <a:spLocks noChangeArrowheads="1"/>
            </p:cNvSpPr>
            <p:nvPr/>
          </p:nvSpPr>
          <p:spPr bwMode="auto">
            <a:xfrm>
              <a:off x="1828800" y="4567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1</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sp>
          <p:nvSpPr>
            <p:cNvPr id="52" name="Text Box 33"/>
            <p:cNvSpPr txBox="1">
              <a:spLocks noChangeArrowheads="1"/>
            </p:cNvSpPr>
            <p:nvPr/>
          </p:nvSpPr>
          <p:spPr bwMode="auto">
            <a:xfrm>
              <a:off x="1702580" y="4186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2</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sp>
          <p:nvSpPr>
            <p:cNvPr id="53" name="Text Box 33"/>
            <p:cNvSpPr txBox="1">
              <a:spLocks noChangeArrowheads="1"/>
            </p:cNvSpPr>
            <p:nvPr/>
          </p:nvSpPr>
          <p:spPr bwMode="auto">
            <a:xfrm>
              <a:off x="1524000" y="3805535"/>
              <a:ext cx="659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3</a:t>
              </a:r>
              <a:endParaRPr kumimoji="0" lang="en-CA" altLang="en-US" sz="2400" b="0" i="0" u="none" strike="noStrike" kern="1200" cap="none" spc="0" normalizeH="0" baseline="-25000" noProof="0" dirty="0">
                <a:ln>
                  <a:noFill/>
                </a:ln>
                <a:solidFill>
                  <a:srgbClr val="FF0000"/>
                </a:solidFill>
                <a:effectLst/>
                <a:uLnTx/>
                <a:uFillTx/>
                <a:latin typeface="Times New Roman" pitchFamily="18" charset="0"/>
                <a:ea typeface="+mn-ea"/>
                <a:cs typeface="Arial" charset="0"/>
              </a:endParaRPr>
            </a:p>
          </p:txBody>
        </p:sp>
      </p:grpSp>
      <p:grpSp>
        <p:nvGrpSpPr>
          <p:cNvPr id="55" name="Group 54"/>
          <p:cNvGrpSpPr/>
          <p:nvPr/>
        </p:nvGrpSpPr>
        <p:grpSpPr>
          <a:xfrm>
            <a:off x="5549265" y="2715448"/>
            <a:ext cx="3418111" cy="713552"/>
            <a:chOff x="5396865" y="3782248"/>
            <a:chExt cx="3418111" cy="713552"/>
          </a:xfrm>
        </p:grpSpPr>
        <p:sp>
          <p:nvSpPr>
            <p:cNvPr id="56" name="Rectangle 5"/>
            <p:cNvSpPr>
              <a:spLocks noChangeArrowheads="1"/>
            </p:cNvSpPr>
            <p:nvPr/>
          </p:nvSpPr>
          <p:spPr bwMode="auto">
            <a:xfrm>
              <a:off x="8250398" y="3782248"/>
              <a:ext cx="564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0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57" name="Rectangle 5"/>
            <p:cNvSpPr>
              <a:spLocks noChangeArrowheads="1"/>
            </p:cNvSpPr>
            <p:nvPr/>
          </p:nvSpPr>
          <p:spPr bwMode="auto">
            <a:xfrm>
              <a:off x="5396865" y="397258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 </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0" u="none" strike="noStrike" kern="1200" cap="none" spc="0" normalizeH="0" baseline="30000" noProof="0" dirty="0">
                  <a:ln>
                    <a:noFill/>
                  </a:ln>
                  <a:solidFill>
                    <a:srgbClr val="FFFFFF"/>
                  </a:solidFill>
                  <a:effectLst/>
                  <a:uLnTx/>
                  <a:uFillTx/>
                  <a:latin typeface="Trebuchet MS" panose="020B0603020202020204" pitchFamily="34" charset="0"/>
                  <a:ea typeface="+mn-ea"/>
                  <a:cs typeface="Arial" charset="0"/>
                  <a:sym typeface="Symbol" panose="05050102010706020507" pitchFamily="18" charset="2"/>
                </a:rPr>
                <a:t>½</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 #standard deviations</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spTree>
    <p:extLst>
      <p:ext uri="{BB962C8B-B14F-4D97-AF65-F5344CB8AC3E}">
        <p14:creationId xmlns:p14="http://schemas.microsoft.com/office/powerpoint/2010/main" val="24568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 calcmode="lin" valueType="num">
                                      <p:cBhvr additive="base">
                                        <p:cTn id="27"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0-#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763000" cy="6248400"/>
          </a:xfrm>
        </p:spPr>
        <p:txBody>
          <a:bodyPr/>
          <a:lstStyle/>
          <a:p>
            <a:pPr lvl="0"/>
            <a:r>
              <a:rPr lang="en-US" sz="2000" dirty="0">
                <a:effectLst/>
                <a:latin typeface="Times New Roman" panose="02020603050405020304" pitchFamily="18" charset="0"/>
                <a:cs typeface="Times New Roman" panose="02020603050405020304" pitchFamily="18" charset="0"/>
              </a:rPr>
              <a:t>We can understand the pattern of points/images as follows. Maximum</a:t>
            </a:r>
          </a:p>
          <a:p>
            <a:pPr lvl="0"/>
            <a:r>
              <a:rPr lang="en-US" sz="2000" dirty="0">
                <a:effectLst/>
                <a:latin typeface="Times New Roman" panose="02020603050405020304" pitchFamily="18" charset="0"/>
                <a:cs typeface="Times New Roman" panose="02020603050405020304" pitchFamily="18" charset="0"/>
              </a:rPr>
              <a:t>Likelihood assumes that the given set of points/images were randomly</a:t>
            </a:r>
          </a:p>
          <a:p>
            <a:pPr lvl="0"/>
            <a:r>
              <a:rPr lang="en-US" sz="2000" dirty="0">
                <a:effectLst/>
                <a:latin typeface="Times New Roman" panose="02020603050405020304" pitchFamily="18" charset="0"/>
                <a:cs typeface="Times New Roman" panose="02020603050405020304" pitchFamily="18" charset="0"/>
              </a:rPr>
              <a:t>chosen according a multi-dimensional normal distribution and then</a:t>
            </a:r>
          </a:p>
          <a:p>
            <a:pPr lvl="0"/>
            <a:r>
              <a:rPr lang="en-US" sz="2000" dirty="0">
                <a:effectLst/>
                <a:latin typeface="Times New Roman" panose="02020603050405020304" pitchFamily="18" charset="0"/>
                <a:cs typeface="Times New Roman" panose="02020603050405020304" pitchFamily="18" charset="0"/>
              </a:rPr>
              <a:t>adjusts the parameters of this normal distribution in the way that</a:t>
            </a:r>
          </a:p>
          <a:p>
            <a:pPr lvl="0"/>
            <a:r>
              <a:rPr lang="en-US" sz="2000" dirty="0">
                <a:effectLst/>
                <a:latin typeface="Times New Roman" panose="02020603050405020304" pitchFamily="18" charset="0"/>
                <a:cs typeface="Times New Roman" panose="02020603050405020304" pitchFamily="18" charset="0"/>
              </a:rPr>
              <a:t>maximizes the probability of getting the images that we have. The</a:t>
            </a:r>
          </a:p>
          <a:p>
            <a:pPr lvl="0"/>
            <a:r>
              <a:rPr lang="en-US" sz="2000" dirty="0">
                <a:effectLst/>
                <a:latin typeface="Times New Roman" panose="02020603050405020304" pitchFamily="18" charset="0"/>
                <a:cs typeface="Times New Roman" panose="02020603050405020304" pitchFamily="18" charset="0"/>
              </a:rPr>
              <a:t>obtained parameters effectively fits an ellipse around the</a:t>
            </a:r>
          </a:p>
          <a:p>
            <a:pPr lvl="0"/>
            <a:r>
              <a:rPr lang="en-US" sz="2000" dirty="0">
                <a:effectLst/>
                <a:latin typeface="Times New Roman" panose="02020603050405020304" pitchFamily="18" charset="0"/>
                <a:cs typeface="Times New Roman" panose="02020603050405020304" pitchFamily="18" charset="0"/>
              </a:rPr>
              <a:t>points/images in this high dimensional space.</a:t>
            </a:r>
          </a:p>
          <a:p>
            <a:pPr lvl="0"/>
            <a:endParaRPr lang="en-US" sz="2000" dirty="0">
              <a:effectLst/>
              <a:latin typeface="Times New Roman" panose="02020603050405020304" pitchFamily="18" charset="0"/>
              <a:cs typeface="Times New Roman" panose="02020603050405020304" pitchFamily="18" charset="0"/>
            </a:endParaRPr>
          </a:p>
          <a:p>
            <a:pPr lvl="0"/>
            <a:r>
              <a:rPr lang="en-US" sz="2000" dirty="0">
                <a:effectLst/>
                <a:latin typeface="Times New Roman" panose="02020603050405020304" pitchFamily="18" charset="0"/>
                <a:cs typeface="Times New Roman" panose="02020603050405020304" pitchFamily="18" charset="0"/>
              </a:rPr>
              <a:t>We then reduce the number of dimensions in our space by collapsing</a:t>
            </a:r>
          </a:p>
          <a:p>
            <a:pPr lvl="0"/>
            <a:r>
              <a:rPr lang="en-US" sz="2000" dirty="0">
                <a:effectLst/>
                <a:latin typeface="Times New Roman" panose="02020603050405020304" pitchFamily="18" charset="0"/>
                <a:cs typeface="Times New Roman" panose="02020603050405020304" pitchFamily="18" charset="0"/>
              </a:rPr>
              <a:t>this ellipse along its least significant </a:t>
            </a:r>
            <a:r>
              <a:rPr lang="en-US" sz="2000" dirty="0" err="1">
                <a:effectLst/>
                <a:latin typeface="Times New Roman" panose="02020603050405020304" pitchFamily="18" charset="0"/>
                <a:cs typeface="Times New Roman" panose="02020603050405020304" pitchFamily="18" charset="0"/>
              </a:rPr>
              <a:t>axises</a:t>
            </a:r>
            <a:r>
              <a:rPr lang="en-US" sz="2000" dirty="0">
                <a:effectLst/>
                <a:latin typeface="Times New Roman" panose="02020603050405020304" pitchFamily="18" charset="0"/>
                <a:cs typeface="Times New Roman" panose="02020603050405020304" pitchFamily="18" charset="0"/>
              </a:rPr>
              <a:t>.  Projecting each</a:t>
            </a:r>
          </a:p>
          <a:p>
            <a:pPr lvl="0"/>
            <a:r>
              <a:rPr lang="en-US" sz="2000" dirty="0">
                <a:effectLst/>
                <a:latin typeface="Times New Roman" panose="02020603050405020304" pitchFamily="18" charset="0"/>
                <a:cs typeface="Times New Roman" panose="02020603050405020304" pitchFamily="18" charset="0"/>
              </a:rPr>
              <a:t>point/image to this lower dimensional space compresses the amount of</a:t>
            </a:r>
          </a:p>
          <a:p>
            <a:pPr lvl="0"/>
            <a:r>
              <a:rPr lang="en-US" sz="2000" dirty="0">
                <a:effectLst/>
                <a:latin typeface="Times New Roman" panose="02020603050405020304" pitchFamily="18" charset="0"/>
                <a:cs typeface="Times New Roman" panose="02020603050405020304" pitchFamily="18" charset="0"/>
              </a:rPr>
              <a:t>information needed to represent each image.</a:t>
            </a:r>
          </a:p>
          <a:p>
            <a:pPr lvl="0"/>
            <a:endParaRPr lang="en-US" sz="2000" dirty="0">
              <a:effectLst/>
              <a:latin typeface="Times New Roman" panose="02020603050405020304" pitchFamily="18" charset="0"/>
              <a:cs typeface="Times New Roman" panose="02020603050405020304" pitchFamily="18" charset="0"/>
            </a:endParaRPr>
          </a:p>
          <a:p>
            <a:pPr lvl="0"/>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50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593" y="4267200"/>
            <a:ext cx="2878088" cy="2479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08399" y="685800"/>
            <a:ext cx="83038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Normal Probability Distribution</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When independently choosing a</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D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random data points,</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3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15" name="Oval 14"/>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7" name="Group 6"/>
          <p:cNvGrpSpPr/>
          <p:nvPr/>
        </p:nvGrpSpPr>
        <p:grpSpPr>
          <a:xfrm>
            <a:off x="1524000" y="2573655"/>
            <a:ext cx="4343400" cy="533400"/>
            <a:chOff x="1524000" y="2573655"/>
            <a:chExt cx="4343400" cy="533400"/>
          </a:xfrm>
        </p:grpSpPr>
        <p:sp>
          <p:nvSpPr>
            <p:cNvPr id="22" name="Rectangle 5"/>
            <p:cNvSpPr>
              <a:spLocks noChangeArrowheads="1"/>
            </p:cNvSpPr>
            <p:nvPr/>
          </p:nvSpPr>
          <p:spPr bwMode="auto">
            <a:xfrm>
              <a:off x="15240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this data</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p>
          </p:txBody>
        </p:sp>
        <p:sp>
          <p:nvSpPr>
            <p:cNvPr id="23" name="Oval 22"/>
            <p:cNvSpPr/>
            <p:nvPr/>
          </p:nvSpPr>
          <p:spPr>
            <a:xfrm rot="20054514">
              <a:off x="2034990" y="2920554"/>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 name="Group 1"/>
          <p:cNvGrpSpPr/>
          <p:nvPr/>
        </p:nvGrpSpPr>
        <p:grpSpPr>
          <a:xfrm>
            <a:off x="2417444" y="3030855"/>
            <a:ext cx="5473066" cy="539115"/>
            <a:chOff x="2417444" y="3030855"/>
            <a:chExt cx="5473066" cy="539115"/>
          </a:xfrm>
        </p:grpSpPr>
        <p:grpSp>
          <p:nvGrpSpPr>
            <p:cNvPr id="47" name="Group 46"/>
            <p:cNvGrpSpPr/>
            <p:nvPr/>
          </p:nvGrpSpPr>
          <p:grpSpPr>
            <a:xfrm>
              <a:off x="2417444" y="3030855"/>
              <a:ext cx="3366135" cy="533400"/>
              <a:chOff x="3568064" y="3048000"/>
              <a:chExt cx="3366135" cy="533400"/>
            </a:xfrm>
          </p:grpSpPr>
          <p:sp>
            <p:nvSpPr>
              <p:cNvPr id="48" name="Rectangle 5"/>
              <p:cNvSpPr>
                <a:spLocks noChangeArrowheads="1"/>
              </p:cNvSpPr>
              <p:nvPr/>
            </p:nvSpPr>
            <p:spPr bwMode="auto">
              <a:xfrm>
                <a:off x="3568064" y="304800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p>
            </p:txBody>
          </p:sp>
          <p:sp>
            <p:nvSpPr>
              <p:cNvPr id="49" name="Oval 48"/>
              <p:cNvSpPr/>
              <p:nvPr/>
            </p:nvSpPr>
            <p:spPr>
              <a:xfrm rot="20054514">
                <a:off x="4079054" y="3394899"/>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0" name="Oval 49"/>
              <p:cNvSpPr/>
              <p:nvPr/>
            </p:nvSpPr>
            <p:spPr>
              <a:xfrm>
                <a:off x="4512946" y="3288299"/>
                <a:ext cx="45719" cy="553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1" name="Group 50"/>
            <p:cNvGrpSpPr/>
            <p:nvPr/>
          </p:nvGrpSpPr>
          <p:grpSpPr>
            <a:xfrm>
              <a:off x="4524375" y="3036570"/>
              <a:ext cx="3366135" cy="533400"/>
              <a:chOff x="3568064" y="3048000"/>
              <a:chExt cx="3366135" cy="533400"/>
            </a:xfrm>
          </p:grpSpPr>
          <p:sp>
            <p:nvSpPr>
              <p:cNvPr id="52" name="Rectangle 5"/>
              <p:cNvSpPr>
                <a:spLocks noChangeArrowheads="1"/>
              </p:cNvSpPr>
              <p:nvPr/>
            </p:nvSpPr>
            <p:spPr bwMode="auto">
              <a:xfrm>
                <a:off x="3568064" y="3048000"/>
                <a:ext cx="336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D</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53" name="Oval 52"/>
              <p:cNvSpPr/>
              <p:nvPr/>
            </p:nvSpPr>
            <p:spPr>
              <a:xfrm rot="20054514">
                <a:off x="4079054" y="3394899"/>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4" name="Oval 53"/>
              <p:cNvSpPr/>
              <p:nvPr/>
            </p:nvSpPr>
            <p:spPr>
              <a:xfrm>
                <a:off x="4512946" y="3288299"/>
                <a:ext cx="45719" cy="553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55" name="Group 54"/>
          <p:cNvGrpSpPr/>
          <p:nvPr/>
        </p:nvGrpSpPr>
        <p:grpSpPr>
          <a:xfrm>
            <a:off x="1066800" y="4561080"/>
            <a:ext cx="2358000" cy="1382520"/>
            <a:chOff x="1066800" y="4561080"/>
            <a:chExt cx="2358000" cy="1382520"/>
          </a:xfrm>
        </p:grpSpPr>
        <p:sp>
          <p:nvSpPr>
            <p:cNvPr id="56" name="Oval 55"/>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7" name="Oval 66"/>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9" name="Oval 68"/>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10957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593" y="4267200"/>
            <a:ext cx="2878088" cy="2479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08399" y="685800"/>
            <a:ext cx="89466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Normal Probability Distribution</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If the probability distribution was defined by this </a:t>
            </a:r>
            <a:r>
              <a:rPr kumimoji="0" lang="en-US"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ellipse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might get chosen randomly,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the probability would be low.</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3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15" name="Oval 14"/>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 name="Group 2"/>
          <p:cNvGrpSpPr/>
          <p:nvPr/>
        </p:nvGrpSpPr>
        <p:grpSpPr>
          <a:xfrm>
            <a:off x="4530200" y="2573655"/>
            <a:ext cx="4343400" cy="588410"/>
            <a:chOff x="1524000" y="2573655"/>
            <a:chExt cx="4343400" cy="588410"/>
          </a:xfrm>
        </p:grpSpPr>
        <p:sp>
          <p:nvSpPr>
            <p:cNvPr id="22" name="Rectangle 5"/>
            <p:cNvSpPr>
              <a:spLocks noChangeArrowheads="1"/>
            </p:cNvSpPr>
            <p:nvPr/>
          </p:nvSpPr>
          <p:spPr bwMode="auto">
            <a:xfrm>
              <a:off x="15240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low </a:t>
              </a:r>
            </a:p>
          </p:txBody>
        </p:sp>
        <p:sp>
          <p:nvSpPr>
            <p:cNvPr id="23" name="Oval 22"/>
            <p:cNvSpPr/>
            <p:nvPr/>
          </p:nvSpPr>
          <p:spPr>
            <a:xfrm rot="16938443">
              <a:off x="2034990" y="2920554"/>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55" name="Group 54"/>
          <p:cNvGrpSpPr/>
          <p:nvPr/>
        </p:nvGrpSpPr>
        <p:grpSpPr>
          <a:xfrm>
            <a:off x="1066800" y="4561080"/>
            <a:ext cx="2358000" cy="1382520"/>
            <a:chOff x="1066800" y="4561080"/>
            <a:chExt cx="2358000" cy="1382520"/>
          </a:xfrm>
        </p:grpSpPr>
        <p:sp>
          <p:nvSpPr>
            <p:cNvPr id="56" name="Oval 55"/>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4" name="Oval 63"/>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7" name="Oval 66"/>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9" name="Oval 68"/>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73" name="Group 72"/>
          <p:cNvGrpSpPr/>
          <p:nvPr/>
        </p:nvGrpSpPr>
        <p:grpSpPr>
          <a:xfrm>
            <a:off x="4513055" y="3200400"/>
            <a:ext cx="4343400" cy="563067"/>
            <a:chOff x="1524000" y="2573655"/>
            <a:chExt cx="4343400" cy="563067"/>
          </a:xfrm>
        </p:grpSpPr>
        <p:sp>
          <p:nvSpPr>
            <p:cNvPr id="74" name="Rectangle 5"/>
            <p:cNvSpPr>
              <a:spLocks noChangeArrowheads="1"/>
            </p:cNvSpPr>
            <p:nvPr/>
          </p:nvSpPr>
          <p:spPr bwMode="auto">
            <a:xfrm>
              <a:off x="15240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higher </a:t>
              </a:r>
            </a:p>
          </p:txBody>
        </p:sp>
        <p:sp>
          <p:nvSpPr>
            <p:cNvPr id="75" name="Oval 74"/>
            <p:cNvSpPr/>
            <p:nvPr/>
          </p:nvSpPr>
          <p:spPr>
            <a:xfrm rot="19055820">
              <a:off x="2046498" y="2915811"/>
              <a:ext cx="297238" cy="22091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76" name="Oval 75"/>
          <p:cNvSpPr/>
          <p:nvPr/>
        </p:nvSpPr>
        <p:spPr>
          <a:xfrm rot="16594125">
            <a:off x="1644531" y="4104684"/>
            <a:ext cx="3332083" cy="169561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0" name="Oval 79"/>
          <p:cNvSpPr/>
          <p:nvPr/>
        </p:nvSpPr>
        <p:spPr>
          <a:xfrm rot="19252270">
            <a:off x="1027553" y="4662765"/>
            <a:ext cx="2370338" cy="1200988"/>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81" name="Group 80"/>
          <p:cNvGrpSpPr/>
          <p:nvPr/>
        </p:nvGrpSpPr>
        <p:grpSpPr>
          <a:xfrm>
            <a:off x="4495800" y="3810000"/>
            <a:ext cx="4343400" cy="523220"/>
            <a:chOff x="1524000" y="2573655"/>
            <a:chExt cx="4343400" cy="523220"/>
          </a:xfrm>
        </p:grpSpPr>
        <p:sp>
          <p:nvSpPr>
            <p:cNvPr id="82" name="Rectangle 5"/>
            <p:cNvSpPr>
              <a:spLocks noChangeArrowheads="1"/>
            </p:cNvSpPr>
            <p:nvPr/>
          </p:nvSpPr>
          <p:spPr bwMode="auto">
            <a:xfrm>
              <a:off x="15240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maximized </a:t>
              </a:r>
            </a:p>
          </p:txBody>
        </p:sp>
        <p:sp>
          <p:nvSpPr>
            <p:cNvPr id="83" name="Oval 82"/>
            <p:cNvSpPr/>
            <p:nvPr/>
          </p:nvSpPr>
          <p:spPr>
            <a:xfrm rot="20054514">
              <a:off x="1959316" y="2908106"/>
              <a:ext cx="366116" cy="132694"/>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32886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0-#ppt_w/2"/>
                                          </p:val>
                                        </p:tav>
                                        <p:tav tm="100000">
                                          <p:val>
                                            <p:strVal val="#ppt_x"/>
                                          </p:val>
                                        </p:tav>
                                      </p:tavLst>
                                    </p:anim>
                                    <p:anim calcmode="lin" valueType="num">
                                      <p:cBhvr additive="base">
                                        <p:cTn id="36" dur="5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additive="base">
                                        <p:cTn id="39" dur="500" fill="hold"/>
                                        <p:tgtEl>
                                          <p:spTgt spid="80"/>
                                        </p:tgtEl>
                                        <p:attrNameLst>
                                          <p:attrName>ppt_x</p:attrName>
                                        </p:attrNameLst>
                                      </p:cBhvr>
                                      <p:tavLst>
                                        <p:tav tm="0">
                                          <p:val>
                                            <p:strVal val="0-#ppt_w/2"/>
                                          </p:val>
                                        </p:tav>
                                        <p:tav tm="100000">
                                          <p:val>
                                            <p:strVal val="#ppt_x"/>
                                          </p:val>
                                        </p:tav>
                                      </p:tavLst>
                                    </p:anim>
                                    <p:anim calcmode="lin" valueType="num">
                                      <p:cBhvr additive="base">
                                        <p:cTn id="4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0-#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6"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8857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Find the ellipse (i.e. the parameters of the distribution),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that maximizes the probability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that the data we have is obtained.</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0" name="Oval 39"/>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grpSp>
        <p:nvGrpSpPr>
          <p:cNvPr id="2" name="Group 1"/>
          <p:cNvGrpSpPr/>
          <p:nvPr/>
        </p:nvGrpSpPr>
        <p:grpSpPr>
          <a:xfrm>
            <a:off x="2862731" y="3215223"/>
            <a:ext cx="6586069" cy="823377"/>
            <a:chOff x="2862731" y="3215223"/>
            <a:chExt cx="6586069" cy="823377"/>
          </a:xfrm>
        </p:grpSpPr>
        <p:grpSp>
          <p:nvGrpSpPr>
            <p:cNvPr id="43" name="Group 42"/>
            <p:cNvGrpSpPr/>
            <p:nvPr/>
          </p:nvGrpSpPr>
          <p:grpSpPr>
            <a:xfrm>
              <a:off x="2862731" y="3238060"/>
              <a:ext cx="4697039" cy="800540"/>
              <a:chOff x="2237161" y="2577700"/>
              <a:chExt cx="4697039" cy="800540"/>
            </a:xfrm>
          </p:grpSpPr>
          <p:sp>
            <p:nvSpPr>
              <p:cNvPr id="44" name="Oval 43"/>
              <p:cNvSpPr/>
              <p:nvPr/>
            </p:nvSpPr>
            <p:spPr>
              <a:xfrm rot="20054514">
                <a:off x="2237161" y="2807589"/>
                <a:ext cx="366116" cy="132694"/>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45" name="Group 44"/>
              <p:cNvGrpSpPr/>
              <p:nvPr/>
            </p:nvGrpSpPr>
            <p:grpSpPr>
              <a:xfrm>
                <a:off x="2590800" y="2577700"/>
                <a:ext cx="4343400" cy="800540"/>
                <a:chOff x="609600" y="2573655"/>
                <a:chExt cx="4343400" cy="800540"/>
              </a:xfrm>
            </p:grpSpPr>
            <p:sp>
              <p:nvSpPr>
                <p:cNvPr id="47" name="Rectangle 5"/>
                <p:cNvSpPr>
                  <a:spLocks noChangeArrowheads="1"/>
                </p:cNvSpPr>
                <p:nvPr/>
              </p:nvSpPr>
              <p:spPr bwMode="auto">
                <a:xfrm>
                  <a:off x="6096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ArgMax</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8" name="Oval 47"/>
                <p:cNvSpPr/>
                <p:nvPr/>
              </p:nvSpPr>
              <p:spPr>
                <a:xfrm rot="16938443">
                  <a:off x="1619382" y="3132684"/>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grpSp>
          <p:nvGrpSpPr>
            <p:cNvPr id="49" name="Group 48"/>
            <p:cNvGrpSpPr/>
            <p:nvPr/>
          </p:nvGrpSpPr>
          <p:grpSpPr>
            <a:xfrm>
              <a:off x="5105400" y="3215223"/>
              <a:ext cx="4343400" cy="588410"/>
              <a:chOff x="1524000" y="2573655"/>
              <a:chExt cx="4343400" cy="588410"/>
            </a:xfrm>
          </p:grpSpPr>
          <p:sp>
            <p:nvSpPr>
              <p:cNvPr id="50" name="Rectangle 5"/>
              <p:cNvSpPr>
                <a:spLocks noChangeArrowheads="1"/>
              </p:cNvSpPr>
              <p:nvPr/>
            </p:nvSpPr>
            <p:spPr bwMode="auto">
              <a:xfrm>
                <a:off x="1524000" y="2573655"/>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51" name="Oval 50"/>
              <p:cNvSpPr/>
              <p:nvPr/>
            </p:nvSpPr>
            <p:spPr>
              <a:xfrm rot="16938443">
                <a:off x="2034990" y="2920554"/>
                <a:ext cx="296520" cy="186501"/>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Tree>
    <p:extLst>
      <p:ext uri="{BB962C8B-B14F-4D97-AF65-F5344CB8AC3E}">
        <p14:creationId xmlns:p14="http://schemas.microsoft.com/office/powerpoint/2010/main" val="15653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additive="base">
                                        <p:cTn id="2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additive="base">
                                        <p:cTn id="3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3098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Collect Statistics: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2438400" y="1676400"/>
                <a:ext cx="7162800" cy="195277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acc>
                          </m:e>
                        </m:d>
                      </m:e>
                    </m:d>
                  </m:oMath>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will explain this more.</a:t>
                </a: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2438400" y="1676400"/>
                <a:ext cx="7162800" cy="1952779"/>
              </a:xfrm>
              <a:prstGeom prst="rect">
                <a:avLst/>
              </a:prstGeom>
              <a:blipFill>
                <a:blip r:embed="rId2"/>
                <a:stretch>
                  <a:fillRect b="-65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31797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anim calcmode="lin" valueType="num">
                                      <p:cBhvr additive="base">
                                        <p:cTn id="17" dur="500" fill="hold"/>
                                        <p:tgtEl>
                                          <p:spTgt spid="38">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anim calcmode="lin" valueType="num">
                                      <p:cBhvr additive="base">
                                        <p:cTn id="23"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 calcmode="lin" valueType="num">
                                      <p:cBhvr additive="base">
                                        <p:cTn id="29" dur="500" fill="hold"/>
                                        <p:tgtEl>
                                          <p:spTgt spid="3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8">
                                            <p:txEl>
                                              <p:pRg st="2" end="2"/>
                                            </p:txEl>
                                          </p:spTgt>
                                        </p:tgtEl>
                                        <p:attrNameLst>
                                          <p:attrName>style.visibility</p:attrName>
                                        </p:attrNameLst>
                                      </p:cBhvr>
                                      <p:to>
                                        <p:strVal val="visible"/>
                                      </p:to>
                                    </p:set>
                                    <p:anim calcmode="lin" valueType="num">
                                      <p:cBhvr additive="base">
                                        <p:cTn id="35" dur="500" fill="hold"/>
                                        <p:tgtEl>
                                          <p:spTgt spid="38">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52400"/>
            <a:ext cx="5581914" cy="3149724"/>
            <a:chOff x="3723412" y="507876"/>
            <a:chExt cx="5581914" cy="3149724"/>
          </a:xfrm>
        </p:grpSpPr>
        <p:sp>
          <p:nvSpPr>
            <p:cNvPr id="40" name="Rectangle 5"/>
            <p:cNvSpPr>
              <a:spLocks noChangeArrowheads="1"/>
            </p:cNvSpPr>
            <p:nvPr/>
          </p:nvSpPr>
          <p:spPr bwMode="auto">
            <a:xfrm rot="2911001">
              <a:off x="7121675" y="1142505"/>
              <a:ext cx="1792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7" name="Rectangle 5"/>
            <p:cNvSpPr>
              <a:spLocks noChangeArrowheads="1"/>
            </p:cNvSpPr>
            <p:nvPr/>
          </p:nvSpPr>
          <p:spPr bwMode="auto">
            <a:xfrm>
              <a:off x="3723412" y="1686580"/>
              <a:ext cx="540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1,1</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1,i</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1,10,000</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38" name="Rectangle 5"/>
            <p:cNvSpPr>
              <a:spLocks noChangeArrowheads="1"/>
            </p:cNvSpPr>
            <p:nvPr/>
          </p:nvSpPr>
          <p:spPr bwMode="auto">
            <a:xfrm rot="2911001">
              <a:off x="4480404" y="1160115"/>
              <a:ext cx="1252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9" name="Rectangle 5"/>
            <p:cNvSpPr>
              <a:spLocks noChangeArrowheads="1"/>
            </p:cNvSpPr>
            <p:nvPr/>
          </p:nvSpPr>
          <p:spPr bwMode="auto">
            <a:xfrm rot="2911001">
              <a:off x="5953181" y="1142748"/>
              <a:ext cx="1197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0"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1" name="Rectangle 5"/>
            <p:cNvSpPr>
              <a:spLocks noChangeArrowheads="1"/>
            </p:cNvSpPr>
            <p:nvPr/>
          </p:nvSpPr>
          <p:spPr bwMode="auto">
            <a:xfrm>
              <a:off x="3728588" y="2133600"/>
              <a:ext cx="5349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2</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2</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,i</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2</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2" name="Rectangle 5"/>
            <p:cNvSpPr>
              <a:spLocks noChangeArrowheads="1"/>
            </p:cNvSpPr>
            <p:nvPr/>
          </p:nvSpPr>
          <p:spPr bwMode="auto">
            <a:xfrm>
              <a:off x="3744188" y="3134380"/>
              <a:ext cx="5561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D</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8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,i</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2" name="Rectangle 1"/>
            <p:cNvSpPr/>
            <p:nvPr/>
          </p:nvSpPr>
          <p:spPr>
            <a:xfrm rot="5400000">
              <a:off x="4103717" y="2641352"/>
              <a:ext cx="595035" cy="646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CA" sz="36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4" name="Rectangle 5"/>
          <p:cNvSpPr>
            <a:spLocks noChangeArrowheads="1"/>
          </p:cNvSpPr>
          <p:nvPr/>
        </p:nvSpPr>
        <p:spPr bwMode="auto">
          <a:xfrm>
            <a:off x="-108399" y="753924"/>
            <a:ext cx="316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Locate lot of faces.</a:t>
            </a:r>
          </a:p>
        </p:txBody>
      </p:sp>
      <p:pic>
        <p:nvPicPr>
          <p:cNvPr id="45" name="Picture 44"/>
          <p:cNvPicPr>
            <a:picLocks noChangeAspect="1"/>
          </p:cNvPicPr>
          <p:nvPr/>
        </p:nvPicPr>
        <p:blipFill>
          <a:blip r:embed="rId3"/>
          <a:stretch>
            <a:fillRect/>
          </a:stretch>
        </p:blipFill>
        <p:spPr>
          <a:xfrm>
            <a:off x="163895" y="1447800"/>
            <a:ext cx="2651305" cy="2216066"/>
          </a:xfrm>
          <a:prstGeom prst="rect">
            <a:avLst/>
          </a:prstGeom>
        </p:spPr>
      </p:pic>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200400" y="3657600"/>
                <a:ext cx="7162800" cy="172188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Find the average brightness </a:t>
                </a:r>
                <a:b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of the </a:t>
                </a:r>
                <a:r>
                  <a:rPr kumimoji="0" lang="en-CA" altLang="en-US" sz="2400" b="0" i="0"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i</a:t>
                </a:r>
                <a:r>
                  <a:rPr kumimoji="0" lang="en-CA" altLang="en-US" sz="2400" b="0" i="0" u="none" strike="noStrike" kern="1200" cap="none" spc="0" normalizeH="0" baseline="3000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th</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pixel. </a:t>
                </a: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𝐴𝑣𝑔</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smtClean="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200400" y="3657600"/>
                <a:ext cx="7162800" cy="172188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48" name="Rectangle 47"/>
          <p:cNvSpPr/>
          <p:nvPr/>
        </p:nvSpPr>
        <p:spPr>
          <a:xfrm>
            <a:off x="6172200" y="635125"/>
            <a:ext cx="1060938" cy="2995246"/>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8" name="Group 7"/>
          <p:cNvGrpSpPr/>
          <p:nvPr/>
        </p:nvGrpSpPr>
        <p:grpSpPr>
          <a:xfrm>
            <a:off x="3962400" y="4830675"/>
            <a:ext cx="4813958" cy="1207446"/>
            <a:chOff x="3962400" y="5186151"/>
            <a:chExt cx="4813958" cy="1207446"/>
          </a:xfrm>
        </p:grpSpPr>
        <mc:AlternateContent xmlns:mc="http://schemas.openxmlformats.org/markup-compatibility/2006" xmlns:a14="http://schemas.microsoft.com/office/drawing/2010/main">
          <mc:Choice Requires="a14">
            <p:sp>
              <p:nvSpPr>
                <p:cNvPr id="7" name="Rectangle 6"/>
                <p:cNvSpPr/>
                <p:nvPr/>
              </p:nvSpPr>
              <p:spPr>
                <a:xfrm>
                  <a:off x="4044315" y="5186151"/>
                  <a:ext cx="1689757" cy="41969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044315" y="5186151"/>
                  <a:ext cx="1689757" cy="419695"/>
                </a:xfrm>
                <a:prstGeom prst="rect">
                  <a:avLst/>
                </a:prstGeom>
                <a:blipFill>
                  <a:blip r:embed="rId5"/>
                  <a:stretch>
                    <a:fillRect b="-3043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3962400" y="5562600"/>
                  <a:ext cx="4813958"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The</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expected</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value</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if</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you</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were</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to</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randomly</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choose</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a</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m:rPr>
                            <m:sty m:val="p"/>
                          </m:rP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face</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3962400" y="5562600"/>
                  <a:ext cx="4813958" cy="830997"/>
                </a:xfrm>
                <a:prstGeom prst="rect">
                  <a:avLst/>
                </a:prstGeom>
                <a:blipFill>
                  <a:blip r:embed="rId6"/>
                  <a:stretch>
                    <a:fillRect l="-4557" r="-1392" b="-9489"/>
                  </a:stretch>
                </a:blipFill>
              </p:spPr>
              <p:txBody>
                <a:bodyPr/>
                <a:lstStyle/>
                <a:p>
                  <a:r>
                    <a:rPr lang="en-CA">
                      <a:noFill/>
                    </a:rPr>
                    <a:t> </a:t>
                  </a:r>
                </a:p>
              </p:txBody>
            </p:sp>
          </mc:Fallback>
        </mc:AlternateContent>
      </p:grpSp>
      <p:grpSp>
        <p:nvGrpSpPr>
          <p:cNvPr id="11" name="Group 10"/>
          <p:cNvGrpSpPr/>
          <p:nvPr/>
        </p:nvGrpSpPr>
        <p:grpSpPr>
          <a:xfrm>
            <a:off x="304800" y="1579524"/>
            <a:ext cx="2222400" cy="1722600"/>
            <a:chOff x="304800" y="1968600"/>
            <a:chExt cx="2222400" cy="1722600"/>
          </a:xfrm>
        </p:grpSpPr>
        <p:grpSp>
          <p:nvGrpSpPr>
            <p:cNvPr id="9" name="Group 8"/>
            <p:cNvGrpSpPr/>
            <p:nvPr/>
          </p:nvGrpSpPr>
          <p:grpSpPr>
            <a:xfrm>
              <a:off x="304800" y="1968600"/>
              <a:ext cx="2222400" cy="72000"/>
              <a:chOff x="304800" y="1968600"/>
              <a:chExt cx="2222400" cy="72000"/>
            </a:xfrm>
          </p:grpSpPr>
          <p:sp>
            <p:nvSpPr>
              <p:cNvPr id="54" name="Rectangle 53"/>
              <p:cNvSpPr/>
              <p:nvPr/>
            </p:nvSpPr>
            <p:spPr>
              <a:xfrm>
                <a:off x="3048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5" name="Rectangle 54"/>
              <p:cNvSpPr/>
              <p:nvPr/>
            </p:nvSpPr>
            <p:spPr>
              <a:xfrm>
                <a:off x="8424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6" name="Rectangle 55"/>
              <p:cNvSpPr/>
              <p:nvPr/>
            </p:nvSpPr>
            <p:spPr>
              <a:xfrm>
                <a:off x="13800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7" name="Rectangle 56"/>
              <p:cNvSpPr/>
              <p:nvPr/>
            </p:nvSpPr>
            <p:spPr>
              <a:xfrm>
                <a:off x="19176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8" name="Rectangle 57"/>
              <p:cNvSpPr/>
              <p:nvPr/>
            </p:nvSpPr>
            <p:spPr>
              <a:xfrm>
                <a:off x="24552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74" name="Group 73"/>
            <p:cNvGrpSpPr/>
            <p:nvPr/>
          </p:nvGrpSpPr>
          <p:grpSpPr>
            <a:xfrm>
              <a:off x="304800" y="2518800"/>
              <a:ext cx="2222400" cy="72000"/>
              <a:chOff x="304800" y="1968600"/>
              <a:chExt cx="2222400" cy="72000"/>
            </a:xfrm>
          </p:grpSpPr>
          <p:sp>
            <p:nvSpPr>
              <p:cNvPr id="75" name="Rectangle 74"/>
              <p:cNvSpPr/>
              <p:nvPr/>
            </p:nvSpPr>
            <p:spPr>
              <a:xfrm>
                <a:off x="3048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6" name="Rectangle 75"/>
              <p:cNvSpPr/>
              <p:nvPr/>
            </p:nvSpPr>
            <p:spPr>
              <a:xfrm>
                <a:off x="8424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7" name="Rectangle 76"/>
              <p:cNvSpPr/>
              <p:nvPr/>
            </p:nvSpPr>
            <p:spPr>
              <a:xfrm>
                <a:off x="13800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8" name="Rectangle 77"/>
              <p:cNvSpPr/>
              <p:nvPr/>
            </p:nvSpPr>
            <p:spPr>
              <a:xfrm>
                <a:off x="19176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9" name="Rectangle 78"/>
              <p:cNvSpPr/>
              <p:nvPr/>
            </p:nvSpPr>
            <p:spPr>
              <a:xfrm>
                <a:off x="24552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80" name="Group 79"/>
            <p:cNvGrpSpPr/>
            <p:nvPr/>
          </p:nvGrpSpPr>
          <p:grpSpPr>
            <a:xfrm>
              <a:off x="304800" y="3069000"/>
              <a:ext cx="2222400" cy="72000"/>
              <a:chOff x="304800" y="1968600"/>
              <a:chExt cx="2222400" cy="72000"/>
            </a:xfrm>
          </p:grpSpPr>
          <p:sp>
            <p:nvSpPr>
              <p:cNvPr id="81" name="Rectangle 80"/>
              <p:cNvSpPr/>
              <p:nvPr/>
            </p:nvSpPr>
            <p:spPr>
              <a:xfrm>
                <a:off x="3048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2" name="Rectangle 81"/>
              <p:cNvSpPr/>
              <p:nvPr/>
            </p:nvSpPr>
            <p:spPr>
              <a:xfrm>
                <a:off x="8424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3" name="Rectangle 82"/>
              <p:cNvSpPr/>
              <p:nvPr/>
            </p:nvSpPr>
            <p:spPr>
              <a:xfrm>
                <a:off x="13800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4" name="Rectangle 83"/>
              <p:cNvSpPr/>
              <p:nvPr/>
            </p:nvSpPr>
            <p:spPr>
              <a:xfrm>
                <a:off x="19176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5" name="Rectangle 84"/>
              <p:cNvSpPr/>
              <p:nvPr/>
            </p:nvSpPr>
            <p:spPr>
              <a:xfrm>
                <a:off x="24552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86" name="Group 85"/>
            <p:cNvGrpSpPr/>
            <p:nvPr/>
          </p:nvGrpSpPr>
          <p:grpSpPr>
            <a:xfrm>
              <a:off x="304800" y="3619200"/>
              <a:ext cx="2222400" cy="72000"/>
              <a:chOff x="304800" y="1968600"/>
              <a:chExt cx="2222400" cy="72000"/>
            </a:xfrm>
          </p:grpSpPr>
          <p:sp>
            <p:nvSpPr>
              <p:cNvPr id="87" name="Rectangle 86"/>
              <p:cNvSpPr/>
              <p:nvPr/>
            </p:nvSpPr>
            <p:spPr>
              <a:xfrm>
                <a:off x="3048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8" name="Rectangle 87"/>
              <p:cNvSpPr/>
              <p:nvPr/>
            </p:nvSpPr>
            <p:spPr>
              <a:xfrm>
                <a:off x="8424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9" name="Rectangle 88"/>
              <p:cNvSpPr/>
              <p:nvPr/>
            </p:nvSpPr>
            <p:spPr>
              <a:xfrm>
                <a:off x="13800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0" name="Rectangle 89"/>
              <p:cNvSpPr/>
              <p:nvPr/>
            </p:nvSpPr>
            <p:spPr>
              <a:xfrm>
                <a:off x="19176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1" name="Rectangle 90"/>
              <p:cNvSpPr/>
              <p:nvPr/>
            </p:nvSpPr>
            <p:spPr>
              <a:xfrm>
                <a:off x="2455200" y="1968600"/>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6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70" name="Rectangle 5"/>
          <p:cNvSpPr>
            <a:spLocks noChangeArrowheads="1"/>
          </p:cNvSpPr>
          <p:nvPr/>
        </p:nvSpPr>
        <p:spPr bwMode="auto">
          <a:xfrm rot="2911001">
            <a:off x="6511113" y="544601"/>
            <a:ext cx="639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i</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69" name="Oval 68"/>
          <p:cNvSpPr/>
          <p:nvPr/>
        </p:nvSpPr>
        <p:spPr>
          <a:xfrm rot="20054514">
            <a:off x="1574553" y="4550943"/>
            <a:ext cx="1440000" cy="1440000"/>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3" name="Straight Connector 72"/>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sp>
        <p:nvSpPr>
          <p:cNvPr id="93" name="Rectangle 5"/>
          <p:cNvSpPr>
            <a:spLocks noChangeArrowheads="1"/>
          </p:cNvSpPr>
          <p:nvPr/>
        </p:nvSpPr>
        <p:spPr bwMode="auto">
          <a:xfrm>
            <a:off x="4267200" y="6019800"/>
            <a:ext cx="4708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gives the center of the ellipse.</a:t>
            </a:r>
          </a:p>
        </p:txBody>
      </p:sp>
    </p:spTree>
    <p:extLst>
      <p:ext uri="{BB962C8B-B14F-4D97-AF65-F5344CB8AC3E}">
        <p14:creationId xmlns:p14="http://schemas.microsoft.com/office/powerpoint/2010/main" val="25669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7">
                                            <p:txEl>
                                              <p:pRg st="1" end="1"/>
                                            </p:txEl>
                                          </p:spTgt>
                                        </p:tgtEl>
                                        <p:attrNameLst>
                                          <p:attrName>style.visibility</p:attrName>
                                        </p:attrNameLst>
                                      </p:cBhvr>
                                      <p:to>
                                        <p:strVal val="visible"/>
                                      </p:to>
                                    </p:set>
                                    <p:anim calcmode="lin" valueType="num">
                                      <p:cBhvr additive="base">
                                        <p:cTn id="21" dur="500" fill="hold"/>
                                        <p:tgtEl>
                                          <p:spTgt spid="4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7">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0-#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 calcmode="lin" valueType="num">
                                      <p:cBhvr additive="base">
                                        <p:cTn id="39" dur="500" fill="hold"/>
                                        <p:tgtEl>
                                          <p:spTgt spid="47">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0-#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additive="base">
                                        <p:cTn id="63" dur="500" fill="hold"/>
                                        <p:tgtEl>
                                          <p:spTgt spid="93"/>
                                        </p:tgtEl>
                                        <p:attrNameLst>
                                          <p:attrName>ppt_x</p:attrName>
                                        </p:attrNameLst>
                                      </p:cBhvr>
                                      <p:tavLst>
                                        <p:tav tm="0">
                                          <p:val>
                                            <p:strVal val="0-#ppt_w/2"/>
                                          </p:val>
                                        </p:tav>
                                        <p:tav tm="100000">
                                          <p:val>
                                            <p:strVal val="#ppt_x"/>
                                          </p:val>
                                        </p:tav>
                                      </p:tavLst>
                                    </p:anim>
                                    <p:anim calcmode="lin" valueType="num">
                                      <p:cBhvr additive="base">
                                        <p:cTn id="64" dur="500" fill="hold"/>
                                        <p:tgtEl>
                                          <p:spTgt spid="9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0-#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P spid="70" grpId="0"/>
      <p:bldP spid="69" grpId="0" animBg="1"/>
      <p:bldP spid="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98321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983218"/>
              </a:xfrm>
              <a:prstGeom prst="rect">
                <a:avLst/>
              </a:prstGeom>
              <a:blipFill>
                <a:blip r:embed="rId3"/>
                <a:stretch>
                  <a:fillRect t="-4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grpSp>
        <p:nvGrpSpPr>
          <p:cNvPr id="150" name="Group 149"/>
          <p:cNvGrpSpPr/>
          <p:nvPr/>
        </p:nvGrpSpPr>
        <p:grpSpPr>
          <a:xfrm>
            <a:off x="163895" y="1447800"/>
            <a:ext cx="1055305" cy="609600"/>
            <a:chOff x="163895" y="1447800"/>
            <a:chExt cx="1055305" cy="609600"/>
          </a:xfrm>
        </p:grpSpPr>
        <p:pic>
          <p:nvPicPr>
            <p:cNvPr id="120" name="Picture 119"/>
            <p:cNvPicPr>
              <a:picLocks noChangeAspect="1"/>
            </p:cNvPicPr>
            <p:nvPr/>
          </p:nvPicPr>
          <p:blipFill rotWithShape="1">
            <a:blip r:embed="rId4"/>
            <a:srcRect r="60197" b="72492"/>
            <a:stretch/>
          </p:blipFill>
          <p:spPr>
            <a:xfrm>
              <a:off x="163895" y="1447800"/>
              <a:ext cx="1055305" cy="609600"/>
            </a:xfrm>
            <a:prstGeom prst="rect">
              <a:avLst/>
            </a:prstGeom>
          </p:spPr>
        </p:pic>
        <p:sp>
          <p:nvSpPr>
            <p:cNvPr id="146" name="Rectangle 145"/>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7" name="Rectangle 146"/>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8" name="Rectangle 147"/>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9" name="Rectangle 148"/>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52"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154" name="Group 153"/>
          <p:cNvGrpSpPr/>
          <p:nvPr/>
        </p:nvGrpSpPr>
        <p:grpSpPr>
          <a:xfrm>
            <a:off x="1299600" y="4114800"/>
            <a:ext cx="2891400" cy="1818620"/>
            <a:chOff x="1299600" y="4114800"/>
            <a:chExt cx="2891400" cy="1818620"/>
          </a:xfrm>
        </p:grpSpPr>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0" name="Rectangle 99"/>
            <p:cNvSpPr/>
            <p:nvPr/>
          </p:nvSpPr>
          <p:spPr>
            <a:xfrm>
              <a:off x="1384791" y="5410200"/>
              <a:ext cx="901209"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3" name="Rectangle 152"/>
            <p:cNvSpPr/>
            <p:nvPr/>
          </p:nvSpPr>
          <p:spPr>
            <a:xfrm>
              <a:off x="3289792" y="4114800"/>
              <a:ext cx="901208"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26" name="Rectangle 5"/>
          <p:cNvSpPr>
            <a:spLocks noChangeArrowheads="1"/>
          </p:cNvSpPr>
          <p:nvPr/>
        </p:nvSpPr>
        <p:spPr bwMode="auto">
          <a:xfrm rot="2911001">
            <a:off x="4709004" y="804639"/>
            <a:ext cx="1252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27" name="Rectangle 5"/>
          <p:cNvSpPr>
            <a:spLocks noChangeArrowheads="1"/>
          </p:cNvSpPr>
          <p:nvPr/>
        </p:nvSpPr>
        <p:spPr bwMode="auto">
          <a:xfrm rot="2911001">
            <a:off x="5452953" y="787272"/>
            <a:ext cx="12522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28"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29"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26979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500" fill="hold"/>
                                        <p:tgtEl>
                                          <p:spTgt spid="154"/>
                                        </p:tgtEl>
                                        <p:attrNameLst>
                                          <p:attrName>ppt_x</p:attrName>
                                        </p:attrNameLst>
                                      </p:cBhvr>
                                      <p:tavLst>
                                        <p:tav tm="0">
                                          <p:val>
                                            <p:strVal val="#ppt_x"/>
                                          </p:val>
                                        </p:tav>
                                        <p:tav tm="100000">
                                          <p:val>
                                            <p:strVal val="#ppt_x"/>
                                          </p:val>
                                        </p:tav>
                                      </p:tavLst>
                                    </p:anim>
                                    <p:anim calcmode="lin" valueType="num">
                                      <p:cBhvr additive="base">
                                        <p:cTn id="12" dur="500" fill="hold"/>
                                        <p:tgtEl>
                                          <p:spTgt spid="15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0-#ppt_h/2"/>
                                          </p:val>
                                        </p:tav>
                                        <p:tav tm="100000">
                                          <p:val>
                                            <p:strVal val="#ppt_y"/>
                                          </p:val>
                                        </p:tav>
                                      </p:tavLst>
                                    </p:anim>
                                  </p:childTnLst>
                                </p:cTn>
                              </p:par>
                              <p:par>
                                <p:cTn id="23" presetID="1" presetClass="exit"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26" grpId="0"/>
      <p:bldP spid="27"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98321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983218"/>
              </a:xfrm>
              <a:prstGeom prst="rect">
                <a:avLst/>
              </a:prstGeom>
              <a:blipFill>
                <a:blip r:embed="rId3"/>
                <a:stretch>
                  <a:fillRect t="-4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8" name="Rectangle 47"/>
          <p:cNvSpPr/>
          <p:nvPr/>
        </p:nvSpPr>
        <p:spPr>
          <a:xfrm flipH="1">
            <a:off x="5049794" y="1331104"/>
            <a:ext cx="741405" cy="97024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15" name="Group 114"/>
          <p:cNvGrpSpPr/>
          <p:nvPr/>
        </p:nvGrpSpPr>
        <p:grpSpPr>
          <a:xfrm>
            <a:off x="924819" y="4646024"/>
            <a:ext cx="2637747" cy="1145176"/>
            <a:chOff x="924819" y="4646024"/>
            <a:chExt cx="2637747" cy="1145176"/>
          </a:xfrm>
        </p:grpSpPr>
        <p:cxnSp>
          <p:nvCxnSpPr>
            <p:cNvPr id="98" name="Straight Connector 97"/>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sp>
          <p:nvSpPr>
            <p:cNvPr id="101" name="Rectangle 100"/>
            <p:cNvSpPr/>
            <p:nvPr/>
          </p:nvSpPr>
          <p:spPr>
            <a:xfrm>
              <a:off x="924819" y="52578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06" name="Straight Connector 105"/>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109" name="Rectangle 108"/>
            <p:cNvSpPr/>
            <p:nvPr/>
          </p:nvSpPr>
          <p:spPr>
            <a:xfrm>
              <a:off x="3219202"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14" name="Group 113"/>
          <p:cNvGrpSpPr/>
          <p:nvPr/>
        </p:nvGrpSpPr>
        <p:grpSpPr>
          <a:xfrm>
            <a:off x="1371600" y="4150054"/>
            <a:ext cx="1825938" cy="2098346"/>
            <a:chOff x="1371600" y="4150054"/>
            <a:chExt cx="1825938" cy="2098346"/>
          </a:xfrm>
        </p:grpSpPr>
        <p:cxnSp>
          <p:nvCxnSpPr>
            <p:cNvPr id="96" name="Straight Connector 95"/>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100" name="Rectangle 99"/>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05" name="Straight Connector 104"/>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110" name="Rectangle 10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16" name="Group 115"/>
          <p:cNvGrpSpPr/>
          <p:nvPr/>
        </p:nvGrpSpPr>
        <p:grpSpPr>
          <a:xfrm>
            <a:off x="1322347" y="3576935"/>
            <a:ext cx="1990737" cy="2823865"/>
            <a:chOff x="1322347" y="3576935"/>
            <a:chExt cx="1990737" cy="2823865"/>
          </a:xfrm>
        </p:grpSpPr>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12" name="Rectangle 111"/>
                <p:cNvSpPr/>
                <p:nvPr/>
              </p:nvSpPr>
              <p:spPr>
                <a:xfrm>
                  <a:off x="1322347" y="3576935"/>
                  <a:ext cx="199073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𝑎</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12" name="Rectangle 111"/>
                <p:cNvSpPr>
                  <a:spLocks noRot="1" noChangeAspect="1" noMove="1" noResize="1" noEditPoints="1" noAdjustHandles="1" noChangeArrowheads="1" noChangeShapeType="1" noTextEdit="1"/>
                </p:cNvSpPr>
                <p:nvPr/>
              </p:nvSpPr>
              <p:spPr>
                <a:xfrm>
                  <a:off x="1322347" y="3576935"/>
                  <a:ext cx="1990737" cy="461665"/>
                </a:xfrm>
                <a:prstGeom prst="rect">
                  <a:avLst/>
                </a:prstGeom>
                <a:blipFill>
                  <a:blip r:embed="rId4"/>
                  <a:stretch>
                    <a:fillRect b="-17105"/>
                  </a:stretch>
                </a:blipFill>
              </p:spPr>
              <p:txBody>
                <a:bodyPr/>
                <a:lstStyle/>
                <a:p>
                  <a:r>
                    <a:rPr lang="en-CA">
                      <a:noFill/>
                    </a:rPr>
                    <a:t> </a:t>
                  </a:r>
                </a:p>
              </p:txBody>
            </p:sp>
          </mc:Fallback>
        </mc:AlternateContent>
      </p:grpSp>
      <p:grpSp>
        <p:nvGrpSpPr>
          <p:cNvPr id="117" name="Group 116"/>
          <p:cNvGrpSpPr/>
          <p:nvPr/>
        </p:nvGrpSpPr>
        <p:grpSpPr>
          <a:xfrm>
            <a:off x="1143000" y="4997959"/>
            <a:ext cx="4408200" cy="461665"/>
            <a:chOff x="1143000" y="4997959"/>
            <a:chExt cx="4408200" cy="461665"/>
          </a:xfrm>
        </p:grpSpPr>
        <p:cxnSp>
          <p:nvCxnSpPr>
            <p:cNvPr id="95" name="Straight Connector 9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13" name="Rectangle 112"/>
                <p:cNvSpPr/>
                <p:nvPr/>
              </p:nvSpPr>
              <p:spPr>
                <a:xfrm>
                  <a:off x="3558923" y="4997959"/>
                  <a:ext cx="199227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𝑏</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3558923" y="4997959"/>
                  <a:ext cx="1992277" cy="461665"/>
                </a:xfrm>
                <a:prstGeom prst="rect">
                  <a:avLst/>
                </a:prstGeom>
                <a:blipFill>
                  <a:blip r:embed="rId5"/>
                  <a:stretch>
                    <a:fillRect b="-17105"/>
                  </a:stretch>
                </a:blipFill>
              </p:spPr>
              <p:txBody>
                <a:bodyPr/>
                <a:lstStyle/>
                <a:p>
                  <a:r>
                    <a:rPr lang="en-CA">
                      <a:noFill/>
                    </a:rPr>
                    <a:t> </a:t>
                  </a:r>
                </a:p>
              </p:txBody>
            </p:sp>
          </mc:Fallback>
        </mc:AlternateContent>
      </p:grpSp>
      <p:sp>
        <p:nvSpPr>
          <p:cNvPr id="118" name="Rectangle 117"/>
          <p:cNvSpPr/>
          <p:nvPr/>
        </p:nvSpPr>
        <p:spPr>
          <a:xfrm flipH="1">
            <a:off x="5852739" y="1329408"/>
            <a:ext cx="741405" cy="97024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19" name="Rectangle 118"/>
          <p:cNvSpPr/>
          <p:nvPr/>
        </p:nvSpPr>
        <p:spPr>
          <a:xfrm>
            <a:off x="2183642" y="4886980"/>
            <a:ext cx="225188"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50" name="Group 149"/>
          <p:cNvGrpSpPr/>
          <p:nvPr/>
        </p:nvGrpSpPr>
        <p:grpSpPr>
          <a:xfrm>
            <a:off x="163895" y="1447800"/>
            <a:ext cx="1055305" cy="609600"/>
            <a:chOff x="163895" y="1447800"/>
            <a:chExt cx="1055305" cy="609600"/>
          </a:xfrm>
        </p:grpSpPr>
        <p:pic>
          <p:nvPicPr>
            <p:cNvPr id="120" name="Picture 119"/>
            <p:cNvPicPr>
              <a:picLocks noChangeAspect="1"/>
            </p:cNvPicPr>
            <p:nvPr/>
          </p:nvPicPr>
          <p:blipFill rotWithShape="1">
            <a:blip r:embed="rId6"/>
            <a:srcRect r="60197" b="72492"/>
            <a:stretch/>
          </p:blipFill>
          <p:spPr>
            <a:xfrm>
              <a:off x="163895" y="1447800"/>
              <a:ext cx="1055305" cy="609600"/>
            </a:xfrm>
            <a:prstGeom prst="rect">
              <a:avLst/>
            </a:prstGeom>
          </p:spPr>
        </p:pic>
        <p:sp>
          <p:nvSpPr>
            <p:cNvPr id="146" name="Rectangle 145"/>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7" name="Rectangle 146"/>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8" name="Rectangle 147"/>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9" name="Rectangle 148"/>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52"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sp>
        <p:nvSpPr>
          <p:cNvPr id="42" name="Rectangle 41"/>
          <p:cNvSpPr/>
          <p:nvPr/>
        </p:nvSpPr>
        <p:spPr>
          <a:xfrm>
            <a:off x="2060812" y="4938060"/>
            <a:ext cx="225188"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9"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20312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ppt_x"/>
                                          </p:val>
                                        </p:tav>
                                        <p:tav tm="100000">
                                          <p:val>
                                            <p:strVal val="#ppt_x"/>
                                          </p:val>
                                        </p:tav>
                                      </p:tavLst>
                                    </p:anim>
                                    <p:anim calcmode="lin" valueType="num">
                                      <p:cBhvr additive="base">
                                        <p:cTn id="12" dur="500" fill="hold"/>
                                        <p:tgtEl>
                                          <p:spTgt spid="1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ppt_x"/>
                                          </p:val>
                                        </p:tav>
                                        <p:tav tm="100000">
                                          <p:val>
                                            <p:strVal val="#ppt_x"/>
                                          </p:val>
                                        </p:tav>
                                      </p:tavLst>
                                    </p:anim>
                                    <p:anim calcmode="lin" valueType="num">
                                      <p:cBhvr additive="base">
                                        <p:cTn id="16"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additive="base">
                                        <p:cTn id="21" dur="500" fill="hold"/>
                                        <p:tgtEl>
                                          <p:spTgt spid="116"/>
                                        </p:tgtEl>
                                        <p:attrNameLst>
                                          <p:attrName>ppt_x</p:attrName>
                                        </p:attrNameLst>
                                      </p:cBhvr>
                                      <p:tavLst>
                                        <p:tav tm="0">
                                          <p:val>
                                            <p:strVal val="#ppt_x"/>
                                          </p:val>
                                        </p:tav>
                                        <p:tav tm="100000">
                                          <p:val>
                                            <p:strVal val="#ppt_x"/>
                                          </p:val>
                                        </p:tav>
                                      </p:tavLst>
                                    </p:anim>
                                    <p:anim calcmode="lin" valueType="num">
                                      <p:cBhvr additive="base">
                                        <p:cTn id="22" dur="500" fill="hold"/>
                                        <p:tgtEl>
                                          <p:spTgt spid="116"/>
                                        </p:tgtEl>
                                        <p:attrNameLst>
                                          <p:attrName>ppt_y</p:attrName>
                                        </p:attrNameLst>
                                      </p:cBhvr>
                                      <p:tavLst>
                                        <p:tav tm="0">
                                          <p:val>
                                            <p:strVal val="0-#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additive="base">
                                        <p:cTn id="29" dur="500" fill="hold"/>
                                        <p:tgtEl>
                                          <p:spTgt spid="118"/>
                                        </p:tgtEl>
                                        <p:attrNameLst>
                                          <p:attrName>ppt_x</p:attrName>
                                        </p:attrNameLst>
                                      </p:cBhvr>
                                      <p:tavLst>
                                        <p:tav tm="0">
                                          <p:val>
                                            <p:strVal val="0-#ppt_w/2"/>
                                          </p:val>
                                        </p:tav>
                                        <p:tav tm="100000">
                                          <p:val>
                                            <p:strVal val="#ppt_x"/>
                                          </p:val>
                                        </p:tav>
                                      </p:tavLst>
                                    </p:anim>
                                    <p:anim calcmode="lin" valueType="num">
                                      <p:cBhvr additive="base">
                                        <p:cTn id="30" dur="500" fill="hold"/>
                                        <p:tgtEl>
                                          <p:spTgt spid="118"/>
                                        </p:tgtEl>
                                        <p:attrNameLst>
                                          <p:attrName>ppt_y</p:attrName>
                                        </p:attrNameLst>
                                      </p:cBhvr>
                                      <p:tavLst>
                                        <p:tav tm="0">
                                          <p:val>
                                            <p:strVal val="#ppt_y"/>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2" presetClass="entr" presetSubtype="8" fill="hold" nodeType="withEffect">
                                  <p:stCondLst>
                                    <p:cond delay="0"/>
                                  </p:stCondLst>
                                  <p:childTnLst>
                                    <p:set>
                                      <p:cBhvr>
                                        <p:cTn id="34" dur="1" fill="hold">
                                          <p:stCondLst>
                                            <p:cond delay="0"/>
                                          </p:stCondLst>
                                        </p:cTn>
                                        <p:tgtEl>
                                          <p:spTgt spid="115"/>
                                        </p:tgtEl>
                                        <p:attrNameLst>
                                          <p:attrName>style.visibility</p:attrName>
                                        </p:attrNameLst>
                                      </p:cBhvr>
                                      <p:to>
                                        <p:strVal val="visible"/>
                                      </p:to>
                                    </p:set>
                                    <p:anim calcmode="lin" valueType="num">
                                      <p:cBhvr additive="base">
                                        <p:cTn id="35" dur="500" fill="hold"/>
                                        <p:tgtEl>
                                          <p:spTgt spid="115"/>
                                        </p:tgtEl>
                                        <p:attrNameLst>
                                          <p:attrName>ppt_x</p:attrName>
                                        </p:attrNameLst>
                                      </p:cBhvr>
                                      <p:tavLst>
                                        <p:tav tm="0">
                                          <p:val>
                                            <p:strVal val="0-#ppt_w/2"/>
                                          </p:val>
                                        </p:tav>
                                        <p:tav tm="100000">
                                          <p:val>
                                            <p:strVal val="#ppt_x"/>
                                          </p:val>
                                        </p:tav>
                                      </p:tavLst>
                                    </p:anim>
                                    <p:anim calcmode="lin" valueType="num">
                                      <p:cBhvr additive="base">
                                        <p:cTn id="36" dur="500" fill="hold"/>
                                        <p:tgtEl>
                                          <p:spTgt spid="1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0-#ppt_w/2"/>
                                          </p:val>
                                        </p:tav>
                                        <p:tav tm="100000">
                                          <p:val>
                                            <p:strVal val="#ppt_x"/>
                                          </p:val>
                                        </p:tav>
                                      </p:tavLst>
                                    </p:anim>
                                    <p:anim calcmode="lin" valueType="num">
                                      <p:cBhvr additive="base">
                                        <p:cTn id="4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118" grpId="0" animBg="1"/>
      <p:bldP spid="119" grpId="0"/>
      <p:bldP spid="119" grpId="1"/>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140006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1400063"/>
              </a:xfrm>
              <a:prstGeom prst="rect">
                <a:avLst/>
              </a:prstGeom>
              <a:blipFill>
                <a:blip r:embed="rId3"/>
                <a:stretch>
                  <a:fillRect t="-3478" b="-73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8" name="Rectangle 47"/>
          <p:cNvSpPr/>
          <p:nvPr/>
        </p:nvSpPr>
        <p:spPr>
          <a:xfrm flipH="1">
            <a:off x="5002424" y="1828800"/>
            <a:ext cx="914401" cy="497256"/>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2286000" y="4114800"/>
            <a:ext cx="911538" cy="2286000"/>
            <a:chOff x="2286000" y="4114800"/>
            <a:chExt cx="911538" cy="2286000"/>
          </a:xfrm>
        </p:grpSpPr>
        <p:cxnSp>
          <p:nvCxnSpPr>
            <p:cNvPr id="105" name="Straight Connector 104"/>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110" name="Rectangle 10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grpSp>
      <p:grpSp>
        <p:nvGrpSpPr>
          <p:cNvPr id="2" name="Group 1"/>
          <p:cNvGrpSpPr/>
          <p:nvPr/>
        </p:nvGrpSpPr>
        <p:grpSpPr>
          <a:xfrm>
            <a:off x="-152400" y="5725180"/>
            <a:ext cx="2819400" cy="751820"/>
            <a:chOff x="-152400" y="5725180"/>
            <a:chExt cx="2819400" cy="751820"/>
          </a:xfrm>
        </p:grpSpPr>
        <p:cxnSp>
          <p:nvCxnSpPr>
            <p:cNvPr id="96" name="Straight Connector 95"/>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100" name="Rectangle 99"/>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44" name="Text Box 33"/>
                <p:cNvSpPr txBox="1">
                  <a:spLocks noChangeArrowheads="1"/>
                </p:cNvSpPr>
                <p:nvPr/>
              </p:nvSpPr>
              <p:spPr bwMode="auto">
                <a:xfrm>
                  <a:off x="-152400" y="6015335"/>
                  <a:ext cx="28194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4" name="Text Box 33"/>
                <p:cNvSpPr txBox="1">
                  <a:spLocks noRot="1" noChangeAspect="1" noMove="1" noResize="1" noEditPoints="1" noAdjustHandles="1" noChangeArrowheads="1" noChangeShapeType="1" noTextEdit="1"/>
                </p:cNvSpPr>
                <p:nvPr/>
              </p:nvSpPr>
              <p:spPr bwMode="auto">
                <a:xfrm>
                  <a:off x="-152400" y="6015335"/>
                  <a:ext cx="2819400" cy="461665"/>
                </a:xfrm>
                <a:prstGeom prst="rect">
                  <a:avLst/>
                </a:prstGeom>
                <a:blipFill>
                  <a:blip r:embed="rId4"/>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45" name="Text Box 33"/>
              <p:cNvSpPr txBox="1">
                <a:spLocks noChangeArrowheads="1"/>
              </p:cNvSpPr>
              <p:nvPr/>
            </p:nvSpPr>
            <p:spPr bwMode="auto">
              <a:xfrm>
                <a:off x="1752600" y="3810000"/>
                <a:ext cx="2667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5" name="Text Box 33"/>
              <p:cNvSpPr txBox="1">
                <a:spLocks noRot="1" noChangeAspect="1" noMove="1" noResize="1" noEditPoints="1" noAdjustHandles="1" noChangeArrowheads="1" noChangeShapeType="1" noTextEdit="1"/>
              </p:cNvSpPr>
              <p:nvPr/>
            </p:nvSpPr>
            <p:spPr bwMode="auto">
              <a:xfrm>
                <a:off x="1752600" y="3810000"/>
                <a:ext cx="2667000"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9" name="Rectangle 5"/>
          <p:cNvSpPr>
            <a:spLocks noChangeArrowheads="1"/>
          </p:cNvSpPr>
          <p:nvPr/>
        </p:nvSpPr>
        <p:spPr bwMode="auto">
          <a:xfrm>
            <a:off x="859754" y="3340444"/>
            <a:ext cx="3044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Deviation from mean</a:t>
            </a:r>
          </a:p>
        </p:txBody>
      </p:sp>
      <mc:AlternateContent xmlns:mc="http://schemas.openxmlformats.org/markup-compatibility/2006" xmlns:a14="http://schemas.microsoft.com/office/drawing/2010/main">
        <mc:Choice Requires="a14">
          <p:sp>
            <p:nvSpPr>
              <p:cNvPr id="50" name="Text Box 33"/>
              <p:cNvSpPr txBox="1">
                <a:spLocks noChangeArrowheads="1"/>
              </p:cNvSpPr>
              <p:nvPr/>
            </p:nvSpPr>
            <p:spPr bwMode="auto">
              <a:xfrm>
                <a:off x="3579336" y="3810000"/>
                <a:ext cx="9144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50" name="Text Box 33"/>
              <p:cNvSpPr txBox="1">
                <a:spLocks noRot="1" noChangeAspect="1" noMove="1" noResize="1" noEditPoints="1" noAdjustHandles="1" noChangeArrowheads="1" noChangeShapeType="1" noTextEdit="1"/>
              </p:cNvSpPr>
              <p:nvPr/>
            </p:nvSpPr>
            <p:spPr bwMode="auto">
              <a:xfrm>
                <a:off x="3579336" y="3810000"/>
                <a:ext cx="914400"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52" name="Rectangle 51"/>
          <p:cNvSpPr/>
          <p:nvPr/>
        </p:nvSpPr>
        <p:spPr>
          <a:xfrm flipH="1">
            <a:off x="5004487" y="1365422"/>
            <a:ext cx="914401" cy="497256"/>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55" name="Group 54"/>
          <p:cNvGrpSpPr/>
          <p:nvPr/>
        </p:nvGrpSpPr>
        <p:grpSpPr>
          <a:xfrm>
            <a:off x="-108399" y="457200"/>
            <a:ext cx="3169457" cy="1600200"/>
            <a:chOff x="-108399" y="457200"/>
            <a:chExt cx="3169457" cy="1600200"/>
          </a:xfrm>
        </p:grpSpPr>
        <p:sp>
          <p:nvSpPr>
            <p:cNvPr id="56"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7" name="Group 56"/>
            <p:cNvGrpSpPr/>
            <p:nvPr/>
          </p:nvGrpSpPr>
          <p:grpSpPr>
            <a:xfrm>
              <a:off x="163895" y="1447800"/>
              <a:ext cx="1055305" cy="609600"/>
              <a:chOff x="163895" y="1447800"/>
              <a:chExt cx="1055305" cy="609600"/>
            </a:xfrm>
          </p:grpSpPr>
          <p:pic>
            <p:nvPicPr>
              <p:cNvPr id="58" name="Picture 57"/>
              <p:cNvPicPr>
                <a:picLocks noChangeAspect="1"/>
              </p:cNvPicPr>
              <p:nvPr/>
            </p:nvPicPr>
            <p:blipFill rotWithShape="1">
              <a:blip r:embed="rId7"/>
              <a:srcRect r="60197" b="72492"/>
              <a:stretch/>
            </p:blipFill>
            <p:spPr>
              <a:xfrm>
                <a:off x="163895" y="1447800"/>
                <a:ext cx="1055305" cy="609600"/>
              </a:xfrm>
              <a:prstGeom prst="rect">
                <a:avLst/>
              </a:prstGeom>
            </p:spPr>
          </p:pic>
          <p:sp>
            <p:nvSpPr>
              <p:cNvPr id="59" name="Rectangle 58"/>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0" name="Rectangle 59"/>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1" name="Rectangle 60"/>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2" name="Rectangle 61"/>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2"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3"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237912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xEl>
                                              <p:pRg st="2" end="2"/>
                                            </p:txEl>
                                          </p:spTgt>
                                        </p:tgtEl>
                                        <p:attrNameLst>
                                          <p:attrName>style.visibility</p:attrName>
                                        </p:attrNameLst>
                                      </p:cBhvr>
                                      <p:to>
                                        <p:strVal val="visible"/>
                                      </p:to>
                                    </p:set>
                                    <p:anim calcmode="lin" valueType="num">
                                      <p:cBhvr additive="base">
                                        <p:cTn id="7" dur="500" fill="hold"/>
                                        <p:tgtEl>
                                          <p:spTgt spid="4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5">
                                            <p:txEl>
                                              <p:pRg st="0" end="0"/>
                                            </p:txEl>
                                          </p:spTgt>
                                        </p:tgtEl>
                                        <p:attrNameLst>
                                          <p:attrName>style.visibility</p:attrName>
                                        </p:attrNameLst>
                                      </p:cBhvr>
                                      <p:to>
                                        <p:strVal val="visible"/>
                                      </p:to>
                                    </p:set>
                                    <p:anim calcmode="lin" valueType="num">
                                      <p:cBhvr additive="base">
                                        <p:cTn id="2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1+#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0">
                                            <p:txEl>
                                              <p:pRg st="0" end="0"/>
                                            </p:txEl>
                                          </p:spTgt>
                                        </p:tgtEl>
                                        <p:attrNameLst>
                                          <p:attrName>style.visibility</p:attrName>
                                        </p:attrNameLst>
                                      </p:cBhvr>
                                      <p:to>
                                        <p:strVal val="visible"/>
                                      </p:to>
                                    </p:set>
                                    <p:anim calcmode="lin" valueType="num">
                                      <p:cBhvr additive="base">
                                        <p:cTn id="31"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140006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1400063"/>
              </a:xfrm>
              <a:prstGeom prst="rect">
                <a:avLst/>
              </a:prstGeom>
              <a:blipFill>
                <a:blip r:embed="rId3"/>
                <a:stretch>
                  <a:fillRect t="-3478" b="-73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2286000" y="4114800"/>
            <a:ext cx="911538" cy="2286000"/>
            <a:chOff x="2286000" y="4114800"/>
            <a:chExt cx="911538" cy="2286000"/>
          </a:xfrm>
        </p:grpSpPr>
        <p:cxnSp>
          <p:nvCxnSpPr>
            <p:cNvPr id="105" name="Straight Connector 104"/>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110" name="Rectangle 10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grpSp>
      <p:grpSp>
        <p:nvGrpSpPr>
          <p:cNvPr id="2" name="Group 1"/>
          <p:cNvGrpSpPr/>
          <p:nvPr/>
        </p:nvGrpSpPr>
        <p:grpSpPr>
          <a:xfrm>
            <a:off x="1371600" y="5725180"/>
            <a:ext cx="914400" cy="523220"/>
            <a:chOff x="1371600" y="5725180"/>
            <a:chExt cx="914400" cy="523220"/>
          </a:xfrm>
        </p:grpSpPr>
        <p:cxnSp>
          <p:nvCxnSpPr>
            <p:cNvPr id="96" name="Straight Connector 95"/>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100" name="Rectangle 99"/>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9" name="Rectangle 5"/>
          <p:cNvSpPr>
            <a:spLocks noChangeArrowheads="1"/>
          </p:cNvSpPr>
          <p:nvPr/>
        </p:nvSpPr>
        <p:spPr bwMode="auto">
          <a:xfrm>
            <a:off x="859754" y="3340444"/>
            <a:ext cx="297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deviation from mean</a:t>
            </a:r>
          </a:p>
        </p:txBody>
      </p:sp>
      <p:sp>
        <p:nvSpPr>
          <p:cNvPr id="52" name="Rectangle 51"/>
          <p:cNvSpPr/>
          <p:nvPr/>
        </p:nvSpPr>
        <p:spPr>
          <a:xfrm flipH="1">
            <a:off x="5004487" y="1365422"/>
            <a:ext cx="914401" cy="497256"/>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5" name="Rectangle 5"/>
          <p:cNvSpPr>
            <a:spLocks noChangeArrowheads="1"/>
          </p:cNvSpPr>
          <p:nvPr/>
        </p:nvSpPr>
        <p:spPr bwMode="auto">
          <a:xfrm>
            <a:off x="1836897" y="2971800"/>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Squared</a:t>
            </a:r>
          </a:p>
        </p:txBody>
      </p:sp>
      <mc:AlternateContent xmlns:mc="http://schemas.openxmlformats.org/markup-compatibility/2006" xmlns:a14="http://schemas.microsoft.com/office/drawing/2010/main">
        <mc:Choice Requires="a14">
          <p:sp>
            <p:nvSpPr>
              <p:cNvPr id="36" name="Text Box 33"/>
              <p:cNvSpPr txBox="1">
                <a:spLocks noChangeArrowheads="1"/>
              </p:cNvSpPr>
              <p:nvPr/>
            </p:nvSpPr>
            <p:spPr bwMode="auto">
              <a:xfrm>
                <a:off x="1981200" y="3805535"/>
                <a:ext cx="2667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36" name="Text Box 33"/>
              <p:cNvSpPr txBox="1">
                <a:spLocks noRot="1" noChangeAspect="1" noMove="1" noResize="1" noEditPoints="1" noAdjustHandles="1" noChangeArrowheads="1" noChangeShapeType="1" noTextEdit="1"/>
              </p:cNvSpPr>
              <p:nvPr/>
            </p:nvSpPr>
            <p:spPr bwMode="auto">
              <a:xfrm>
                <a:off x="1981200" y="3805535"/>
                <a:ext cx="2667000"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Text Box 33"/>
              <p:cNvSpPr txBox="1">
                <a:spLocks noChangeArrowheads="1"/>
              </p:cNvSpPr>
              <p:nvPr/>
            </p:nvSpPr>
            <p:spPr bwMode="auto">
              <a:xfrm>
                <a:off x="-88556" y="6015335"/>
                <a:ext cx="2667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53" name="Text Box 33"/>
              <p:cNvSpPr txBox="1">
                <a:spLocks noRot="1" noChangeAspect="1" noMove="1" noResize="1" noEditPoints="1" noAdjustHandles="1" noChangeArrowheads="1" noChangeShapeType="1" noTextEdit="1"/>
              </p:cNvSpPr>
              <p:nvPr/>
            </p:nvSpPr>
            <p:spPr bwMode="auto">
              <a:xfrm>
                <a:off x="-88556" y="6015335"/>
                <a:ext cx="2667000"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54" name="Group 53"/>
          <p:cNvGrpSpPr/>
          <p:nvPr/>
        </p:nvGrpSpPr>
        <p:grpSpPr>
          <a:xfrm>
            <a:off x="-108399" y="457200"/>
            <a:ext cx="3169457" cy="1600200"/>
            <a:chOff x="-108399" y="457200"/>
            <a:chExt cx="3169457" cy="1600200"/>
          </a:xfrm>
        </p:grpSpPr>
        <p:sp>
          <p:nvSpPr>
            <p:cNvPr id="55"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6" name="Group 55"/>
            <p:cNvGrpSpPr/>
            <p:nvPr/>
          </p:nvGrpSpPr>
          <p:grpSpPr>
            <a:xfrm>
              <a:off x="163895" y="1447800"/>
              <a:ext cx="1055305" cy="609600"/>
              <a:chOff x="163895" y="1447800"/>
              <a:chExt cx="1055305" cy="609600"/>
            </a:xfrm>
          </p:grpSpPr>
          <p:pic>
            <p:nvPicPr>
              <p:cNvPr id="57" name="Picture 56"/>
              <p:cNvPicPr>
                <a:picLocks noChangeAspect="1"/>
              </p:cNvPicPr>
              <p:nvPr/>
            </p:nvPicPr>
            <p:blipFill rotWithShape="1">
              <a:blip r:embed="rId6"/>
              <a:srcRect r="60197" b="72492"/>
              <a:stretch/>
            </p:blipFill>
            <p:spPr>
              <a:xfrm>
                <a:off x="163895" y="1447800"/>
                <a:ext cx="1055305" cy="609600"/>
              </a:xfrm>
              <a:prstGeom prst="rect">
                <a:avLst/>
              </a:prstGeom>
            </p:spPr>
          </p:pic>
          <p:sp>
            <p:nvSpPr>
              <p:cNvPr id="58" name="Rectangle 57"/>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9" name="Rectangle 58"/>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0" name="Rectangle 59"/>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1" name="Rectangle 60"/>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0"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2"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151302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 calcmode="lin" valueType="num">
                                      <p:cBhvr additive="base">
                                        <p:cTn id="15"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140006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1400063"/>
              </a:xfrm>
              <a:prstGeom prst="rect">
                <a:avLst/>
              </a:prstGeom>
              <a:blipFill>
                <a:blip r:embed="rId3"/>
                <a:stretch>
                  <a:fillRect t="-3478" b="-73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2286000" y="4114800"/>
            <a:ext cx="911538" cy="2286000"/>
            <a:chOff x="2286000" y="4114800"/>
            <a:chExt cx="911538" cy="2286000"/>
          </a:xfrm>
        </p:grpSpPr>
        <p:cxnSp>
          <p:nvCxnSpPr>
            <p:cNvPr id="105" name="Straight Connector 104"/>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110" name="Rectangle 10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grpSp>
      <p:grpSp>
        <p:nvGrpSpPr>
          <p:cNvPr id="2" name="Group 1"/>
          <p:cNvGrpSpPr/>
          <p:nvPr/>
        </p:nvGrpSpPr>
        <p:grpSpPr>
          <a:xfrm>
            <a:off x="1371600" y="5725180"/>
            <a:ext cx="914400" cy="523220"/>
            <a:chOff x="1371600" y="5725180"/>
            <a:chExt cx="914400" cy="523220"/>
          </a:xfrm>
        </p:grpSpPr>
        <p:cxnSp>
          <p:nvCxnSpPr>
            <p:cNvPr id="96" name="Straight Connector 95"/>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100" name="Rectangle 99"/>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9" name="Rectangle 5"/>
          <p:cNvSpPr>
            <a:spLocks noChangeArrowheads="1"/>
          </p:cNvSpPr>
          <p:nvPr/>
        </p:nvSpPr>
        <p:spPr bwMode="auto">
          <a:xfrm>
            <a:off x="859754" y="3340444"/>
            <a:ext cx="297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deviation from mean</a:t>
            </a:r>
          </a:p>
        </p:txBody>
      </p:sp>
      <p:sp>
        <p:nvSpPr>
          <p:cNvPr id="52" name="Rectangle 51"/>
          <p:cNvSpPr/>
          <p:nvPr/>
        </p:nvSpPr>
        <p:spPr>
          <a:xfrm flipH="1">
            <a:off x="5004486" y="1365422"/>
            <a:ext cx="914401" cy="935922"/>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5" name="Rectangle 5"/>
          <p:cNvSpPr>
            <a:spLocks noChangeArrowheads="1"/>
          </p:cNvSpPr>
          <p:nvPr/>
        </p:nvSpPr>
        <p:spPr bwMode="auto">
          <a:xfrm>
            <a:off x="1066800" y="2971800"/>
            <a:ext cx="2592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Expected squared</a:t>
            </a:r>
          </a:p>
        </p:txBody>
      </p:sp>
      <mc:AlternateContent xmlns:mc="http://schemas.openxmlformats.org/markup-compatibility/2006" xmlns:a14="http://schemas.microsoft.com/office/drawing/2010/main">
        <mc:Choice Requires="a14">
          <p:sp>
            <p:nvSpPr>
              <p:cNvPr id="36" name="Text Box 33"/>
              <p:cNvSpPr txBox="1">
                <a:spLocks noChangeArrowheads="1"/>
              </p:cNvSpPr>
              <p:nvPr/>
            </p:nvSpPr>
            <p:spPr bwMode="auto">
              <a:xfrm>
                <a:off x="1981200" y="3805535"/>
                <a:ext cx="2667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36" name="Text Box 33"/>
              <p:cNvSpPr txBox="1">
                <a:spLocks noRot="1" noChangeAspect="1" noMove="1" noResize="1" noEditPoints="1" noAdjustHandles="1" noChangeArrowheads="1" noChangeShapeType="1" noTextEdit="1"/>
              </p:cNvSpPr>
              <p:nvPr/>
            </p:nvSpPr>
            <p:spPr bwMode="auto">
              <a:xfrm>
                <a:off x="1981200" y="3805535"/>
                <a:ext cx="2667000"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 Box 33"/>
              <p:cNvSpPr txBox="1">
                <a:spLocks noChangeArrowheads="1"/>
              </p:cNvSpPr>
              <p:nvPr/>
            </p:nvSpPr>
            <p:spPr bwMode="auto">
              <a:xfrm>
                <a:off x="-88556" y="6015335"/>
                <a:ext cx="26670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m:oMathPara>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31" name="Text Box 33"/>
              <p:cNvSpPr txBox="1">
                <a:spLocks noRot="1" noChangeAspect="1" noMove="1" noResize="1" noEditPoints="1" noAdjustHandles="1" noChangeArrowheads="1" noChangeShapeType="1" noTextEdit="1"/>
              </p:cNvSpPr>
              <p:nvPr/>
            </p:nvSpPr>
            <p:spPr bwMode="auto">
              <a:xfrm>
                <a:off x="-88556" y="6015335"/>
                <a:ext cx="2667000"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 Box 33"/>
              <p:cNvSpPr txBox="1">
                <a:spLocks noChangeArrowheads="1"/>
              </p:cNvSpPr>
              <p:nvPr/>
            </p:nvSpPr>
            <p:spPr bwMode="auto">
              <a:xfrm>
                <a:off x="4191000" y="4648200"/>
                <a:ext cx="5638800" cy="50917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0" name="Text Box 33"/>
              <p:cNvSpPr txBox="1">
                <a:spLocks noRot="1" noChangeAspect="1" noMove="1" noResize="1" noEditPoints="1" noAdjustHandles="1" noChangeArrowheads="1" noChangeShapeType="1" noTextEdit="1"/>
              </p:cNvSpPr>
              <p:nvPr/>
            </p:nvSpPr>
            <p:spPr bwMode="auto">
              <a:xfrm>
                <a:off x="4191000" y="4648200"/>
                <a:ext cx="5638800" cy="509178"/>
              </a:xfrm>
              <a:prstGeom prst="rect">
                <a:avLst/>
              </a:prstGeom>
              <a:blipFill>
                <a:blip r:embed="rId6"/>
                <a:stretch>
                  <a:fillRect t="-4819" b="-21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43" name="Group 42"/>
          <p:cNvGrpSpPr/>
          <p:nvPr/>
        </p:nvGrpSpPr>
        <p:grpSpPr>
          <a:xfrm>
            <a:off x="-108399" y="457200"/>
            <a:ext cx="3169457" cy="1600200"/>
            <a:chOff x="-108399" y="457200"/>
            <a:chExt cx="3169457" cy="1600200"/>
          </a:xfrm>
        </p:grpSpPr>
        <p:sp>
          <p:nvSpPr>
            <p:cNvPr id="4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45" name="Group 44"/>
            <p:cNvGrpSpPr/>
            <p:nvPr/>
          </p:nvGrpSpPr>
          <p:grpSpPr>
            <a:xfrm>
              <a:off x="163895" y="1447800"/>
              <a:ext cx="1055305" cy="609600"/>
              <a:chOff x="163895" y="1447800"/>
              <a:chExt cx="1055305" cy="609600"/>
            </a:xfrm>
          </p:grpSpPr>
          <p:pic>
            <p:nvPicPr>
              <p:cNvPr id="48" name="Picture 47"/>
              <p:cNvPicPr>
                <a:picLocks noChangeAspect="1"/>
              </p:cNvPicPr>
              <p:nvPr/>
            </p:nvPicPr>
            <p:blipFill rotWithShape="1">
              <a:blip r:embed="rId7"/>
              <a:srcRect r="60197" b="72492"/>
              <a:stretch/>
            </p:blipFill>
            <p:spPr>
              <a:xfrm>
                <a:off x="163895" y="1447800"/>
                <a:ext cx="1055305" cy="609600"/>
              </a:xfrm>
              <a:prstGeom prst="rect">
                <a:avLst/>
              </a:prstGeom>
            </p:spPr>
          </p:pic>
          <p:sp>
            <p:nvSpPr>
              <p:cNvPr id="50" name="Rectangle 49"/>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4" name="Rectangle 5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5" name="Rectangle 5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6" name="Rectangle 5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2"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53"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20814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 calcmode="lin" valueType="num">
                                      <p:cBhvr additive="base">
                                        <p:cTn id="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Compression</a:t>
            </a:r>
          </a:p>
        </p:txBody>
      </p:sp>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2D9425A5-38FF-47CC-882A-6A259A6EDA99}"/>
              </a:ext>
            </a:extLst>
          </p:cNvPr>
          <p:cNvSpPr>
            <a:spLocks noChangeArrowheads="1"/>
          </p:cNvSpPr>
          <p:nvPr/>
        </p:nvSpPr>
        <p:spPr bwMode="auto">
          <a:xfrm>
            <a:off x="1447800" y="2895600"/>
            <a:ext cx="6541650" cy="3886219"/>
          </a:xfrm>
          <a:prstGeom prst="wedgeRoundRectCallout">
            <a:avLst>
              <a:gd name="adj1" fmla="val -19851"/>
              <a:gd name="adj2" fmla="val -54123"/>
              <a:gd name="adj3" fmla="val 16667"/>
            </a:avLst>
          </a:prstGeom>
          <a:no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Suppose this is an image of a 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with</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100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100=10,000 pixels.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Each pixel, being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black&amp;white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described by one number.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But each pixel was not chosen randomly.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There is structure to the image.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Eyes and noses in a fixed place.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Hence, something like JPEG can compress it</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into a file with far fewer bits.</a:t>
            </a:r>
          </a:p>
        </p:txBody>
      </p:sp>
      <p:sp>
        <p:nvSpPr>
          <p:cNvPr id="19" name="AutoShape 38">
            <a:extLst>
              <a:ext uri="{FF2B5EF4-FFF2-40B4-BE49-F238E27FC236}">
                <a16:creationId xmlns:a16="http://schemas.microsoft.com/office/drawing/2014/main" id="{6375BC82-7EAF-42B0-932E-33891B5A29C6}"/>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only 100 numbers.</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pic>
        <p:nvPicPr>
          <p:cNvPr id="21" name="Picture 20">
            <a:extLst>
              <a:ext uri="{FF2B5EF4-FFF2-40B4-BE49-F238E27FC236}">
                <a16:creationId xmlns:a16="http://schemas.microsoft.com/office/drawing/2014/main" id="{98E73352-6D34-4031-B2BE-0004E9575605}"/>
              </a:ext>
            </a:extLst>
          </p:cNvPr>
          <p:cNvPicPr>
            <a:picLocks noChangeAspect="1"/>
          </p:cNvPicPr>
          <p:nvPr/>
        </p:nvPicPr>
        <p:blipFill>
          <a:blip r:embed="rId4"/>
          <a:stretch>
            <a:fillRect/>
          </a:stretch>
        </p:blipFill>
        <p:spPr>
          <a:xfrm>
            <a:off x="1143860" y="1482442"/>
            <a:ext cx="1314450" cy="1381125"/>
          </a:xfrm>
          <a:prstGeom prst="rect">
            <a:avLst/>
          </a:prstGeom>
        </p:spPr>
      </p:pic>
      <p:pic>
        <p:nvPicPr>
          <p:cNvPr id="22" name="Picture 21">
            <a:extLst>
              <a:ext uri="{FF2B5EF4-FFF2-40B4-BE49-F238E27FC236}">
                <a16:creationId xmlns:a16="http://schemas.microsoft.com/office/drawing/2014/main" id="{3BE16F95-5B8D-4869-AB9B-2EA0B9136A79}"/>
              </a:ext>
            </a:extLst>
          </p:cNvPr>
          <p:cNvPicPr>
            <a:picLocks noChangeAspect="1"/>
          </p:cNvPicPr>
          <p:nvPr/>
        </p:nvPicPr>
        <p:blipFill>
          <a:blip r:embed="rId5"/>
          <a:stretch>
            <a:fillRect/>
          </a:stretch>
        </p:blipFill>
        <p:spPr>
          <a:xfrm>
            <a:off x="6848434" y="1368083"/>
            <a:ext cx="1371600" cy="1343025"/>
          </a:xfrm>
          <a:prstGeom prst="rect">
            <a:avLst/>
          </a:prstGeom>
        </p:spPr>
      </p:pic>
      <p:grpSp>
        <p:nvGrpSpPr>
          <p:cNvPr id="17" name="Group 16">
            <a:extLst>
              <a:ext uri="{FF2B5EF4-FFF2-40B4-BE49-F238E27FC236}">
                <a16:creationId xmlns:a16="http://schemas.microsoft.com/office/drawing/2014/main" id="{7680C174-87C5-448A-86E5-7831D7B3D121}"/>
              </a:ext>
            </a:extLst>
          </p:cNvPr>
          <p:cNvGrpSpPr/>
          <p:nvPr/>
        </p:nvGrpSpPr>
        <p:grpSpPr>
          <a:xfrm>
            <a:off x="2219333" y="225393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605792" y="204201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8518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500" fill="hold"/>
                                        <p:tgtEl>
                                          <p:spTgt spid="203"/>
                                        </p:tgtEl>
                                        <p:attrNameLst>
                                          <p:attrName>ppt_x</p:attrName>
                                        </p:attrNameLst>
                                      </p:cBhvr>
                                      <p:tavLst>
                                        <p:tav tm="0">
                                          <p:val>
                                            <p:strVal val="0-#ppt_w/2"/>
                                          </p:val>
                                        </p:tav>
                                        <p:tav tm="100000">
                                          <p:val>
                                            <p:strVal val="#ppt_x"/>
                                          </p:val>
                                        </p:tav>
                                      </p:tavLst>
                                    </p:anim>
                                    <p:anim calcmode="lin" valueType="num">
                                      <p:cBhvr additive="base">
                                        <p:cTn id="18" dur="500" fill="hold"/>
                                        <p:tgtEl>
                                          <p:spTgt spid="20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3">
                                            <p:txEl>
                                              <p:pRg st="0" end="0"/>
                                            </p:txEl>
                                          </p:spTgt>
                                        </p:tgtEl>
                                        <p:attrNameLst>
                                          <p:attrName>style.visibility</p:attrName>
                                        </p:attrNameLst>
                                      </p:cBhvr>
                                      <p:to>
                                        <p:strVal val="visible"/>
                                      </p:to>
                                    </p:set>
                                    <p:anim calcmode="lin" valueType="num">
                                      <p:cBhvr additive="base">
                                        <p:cTn id="21"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3"/>
                                        </p:tgtEl>
                                        <p:attrNameLst>
                                          <p:attrName>style.visibility</p:attrName>
                                        </p:attrNameLst>
                                      </p:cBhvr>
                                      <p:to>
                                        <p:strVal val="visible"/>
                                      </p:to>
                                    </p:set>
                                    <p:anim calcmode="lin" valueType="num">
                                      <p:cBhvr additive="base">
                                        <p:cTn id="27" dur="500" fill="hold"/>
                                        <p:tgtEl>
                                          <p:spTgt spid="233"/>
                                        </p:tgtEl>
                                        <p:attrNameLst>
                                          <p:attrName>ppt_x</p:attrName>
                                        </p:attrNameLst>
                                      </p:cBhvr>
                                      <p:tavLst>
                                        <p:tav tm="0">
                                          <p:val>
                                            <p:strVal val="0-#ppt_w/2"/>
                                          </p:val>
                                        </p:tav>
                                        <p:tav tm="100000">
                                          <p:val>
                                            <p:strVal val="#ppt_x"/>
                                          </p:val>
                                        </p:tav>
                                      </p:tavLst>
                                    </p:anim>
                                    <p:anim calcmode="lin" valueType="num">
                                      <p:cBhvr additive="base">
                                        <p:cTn id="28" dur="500" fill="hold"/>
                                        <p:tgtEl>
                                          <p:spTgt spid="23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3">
                                            <p:txEl>
                                              <p:pRg st="0" end="0"/>
                                            </p:txEl>
                                          </p:spTgt>
                                        </p:tgtEl>
                                        <p:attrNameLst>
                                          <p:attrName>style.visibility</p:attrName>
                                        </p:attrNameLst>
                                      </p:cBhvr>
                                      <p:to>
                                        <p:strVal val="visible"/>
                                      </p:to>
                                    </p:set>
                                    <p:anim calcmode="lin" valueType="num">
                                      <p:cBhvr additive="base">
                                        <p:cTn id="31" dur="500" fill="hold"/>
                                        <p:tgtEl>
                                          <p:spTgt spid="23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ppt_x"/>
                                          </p:val>
                                        </p:tav>
                                        <p:tav tm="100000">
                                          <p:val>
                                            <p:strVal val="#ppt_x"/>
                                          </p:val>
                                        </p:tav>
                                      </p:tavLst>
                                    </p:anim>
                                    <p:anim calcmode="lin" valueType="num">
                                      <p:cBhvr additive="base">
                                        <p:cTn id="38"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 calcmode="lin" valueType="num">
                                      <p:cBhvr additive="base">
                                        <p:cTn id="7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 calcmode="lin" valueType="num">
                                      <p:cBhvr additive="base">
                                        <p:cTn id="7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8">
                                            <p:txEl>
                                              <p:pRg st="2" end="2"/>
                                            </p:txEl>
                                          </p:spTgt>
                                        </p:tgtEl>
                                        <p:attrNameLst>
                                          <p:attrName>style.visibility</p:attrName>
                                        </p:attrNameLst>
                                      </p:cBhvr>
                                      <p:to>
                                        <p:strVal val="visible"/>
                                      </p:to>
                                    </p:set>
                                    <p:anim calcmode="lin" valueType="num">
                                      <p:cBhvr additive="base">
                                        <p:cTn id="7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
                                            <p:txEl>
                                              <p:pRg st="3" end="3"/>
                                            </p:txEl>
                                          </p:spTgt>
                                        </p:tgtEl>
                                        <p:attrNameLst>
                                          <p:attrName>style.visibility</p:attrName>
                                        </p:attrNameLst>
                                      </p:cBhvr>
                                      <p:to>
                                        <p:strVal val="visible"/>
                                      </p:to>
                                    </p:set>
                                    <p:anim calcmode="lin" valueType="num">
                                      <p:cBhvr additive="base">
                                        <p:cTn id="8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8">
                                            <p:txEl>
                                              <p:pRg st="4" end="4"/>
                                            </p:txEl>
                                          </p:spTgt>
                                        </p:tgtEl>
                                        <p:attrNameLst>
                                          <p:attrName>style.visibility</p:attrName>
                                        </p:attrNameLst>
                                      </p:cBhvr>
                                      <p:to>
                                        <p:strVal val="visible"/>
                                      </p:to>
                                    </p:set>
                                    <p:anim calcmode="lin" valueType="num">
                                      <p:cBhvr additive="base">
                                        <p:cTn id="8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8">
                                            <p:txEl>
                                              <p:pRg st="5" end="5"/>
                                            </p:txEl>
                                          </p:spTgt>
                                        </p:tgtEl>
                                        <p:attrNameLst>
                                          <p:attrName>style.visibility</p:attrName>
                                        </p:attrNameLst>
                                      </p:cBhvr>
                                      <p:to>
                                        <p:strVal val="visible"/>
                                      </p:to>
                                    </p:set>
                                    <p:anim calcmode="lin" valueType="num">
                                      <p:cBhvr additive="base">
                                        <p:cTn id="93"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8">
                                            <p:txEl>
                                              <p:pRg st="6" end="6"/>
                                            </p:txEl>
                                          </p:spTgt>
                                        </p:tgtEl>
                                        <p:attrNameLst>
                                          <p:attrName>style.visibility</p:attrName>
                                        </p:attrNameLst>
                                      </p:cBhvr>
                                      <p:to>
                                        <p:strVal val="visible"/>
                                      </p:to>
                                    </p:set>
                                    <p:anim calcmode="lin" valueType="num">
                                      <p:cBhvr additive="base">
                                        <p:cTn id="99"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3" grpId="0" animBg="1"/>
      <p:bldP spid="233" grpId="0" animBg="1"/>
      <p:bldP spid="206"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184730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1847301"/>
              </a:xfrm>
              <a:prstGeom prst="rect">
                <a:avLst/>
              </a:prstGeom>
              <a:blipFill>
                <a:blip r:embed="rId3"/>
                <a:stretch>
                  <a:fillRect t="-2640" b="-5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2286000" y="4114800"/>
            <a:ext cx="911538" cy="2286000"/>
            <a:chOff x="2286000" y="4114800"/>
            <a:chExt cx="911538" cy="2286000"/>
          </a:xfrm>
        </p:grpSpPr>
        <p:cxnSp>
          <p:nvCxnSpPr>
            <p:cNvPr id="105" name="Straight Connector 104"/>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110" name="Rectangle 10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6" name="Straight Connector 5"/>
            <p:cNvCxnSpPr/>
            <p:nvPr/>
          </p:nvCxnSpPr>
          <p:spPr bwMode="auto">
            <a:xfrm>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2" name="Text Box 33"/>
              <p:cNvSpPr txBox="1">
                <a:spLocks noChangeArrowheads="1"/>
              </p:cNvSpPr>
              <p:nvPr/>
            </p:nvSpPr>
            <p:spPr bwMode="auto">
              <a:xfrm>
                <a:off x="4191000" y="4648200"/>
                <a:ext cx="5638800" cy="50917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𝑢</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42" name="Text Box 33"/>
              <p:cNvSpPr txBox="1">
                <a:spLocks noRot="1" noChangeAspect="1" noMove="1" noResize="1" noEditPoints="1" noAdjustHandles="1" noChangeArrowheads="1" noChangeShapeType="1" noTextEdit="1"/>
              </p:cNvSpPr>
              <p:nvPr/>
            </p:nvSpPr>
            <p:spPr bwMode="auto">
              <a:xfrm>
                <a:off x="4191000" y="4648200"/>
                <a:ext cx="5638800" cy="509178"/>
              </a:xfrm>
              <a:prstGeom prst="rect">
                <a:avLst/>
              </a:prstGeom>
              <a:blipFill>
                <a:blip r:embed="rId4"/>
                <a:stretch>
                  <a:fillRect t="-4819" b="-21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2" name="Group 1"/>
          <p:cNvGrpSpPr/>
          <p:nvPr/>
        </p:nvGrpSpPr>
        <p:grpSpPr>
          <a:xfrm>
            <a:off x="1371600" y="5725180"/>
            <a:ext cx="914400" cy="523220"/>
            <a:chOff x="1371600" y="5725180"/>
            <a:chExt cx="914400" cy="523220"/>
          </a:xfrm>
        </p:grpSpPr>
        <p:cxnSp>
          <p:nvCxnSpPr>
            <p:cNvPr id="96" name="Straight Connector 95"/>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100" name="Rectangle 99"/>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52" name="Rectangle 51"/>
          <p:cNvSpPr/>
          <p:nvPr/>
        </p:nvSpPr>
        <p:spPr>
          <a:xfrm flipH="1">
            <a:off x="5004486" y="1365422"/>
            <a:ext cx="914401" cy="935922"/>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Rectangle 4"/>
              <p:cNvSpPr/>
              <p:nvPr/>
            </p:nvSpPr>
            <p:spPr>
              <a:xfrm>
                <a:off x="4413422" y="5020846"/>
                <a:ext cx="368434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u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3422" y="5020846"/>
                <a:ext cx="3684342" cy="461665"/>
              </a:xfrm>
              <a:prstGeom prst="rect">
                <a:avLst/>
              </a:prstGeom>
              <a:blipFill>
                <a:blip r:embed="rId5"/>
                <a:stretch>
                  <a:fillRect l="-2649" t="-12000" r="-1656" b="-30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Rectangle 5"/>
              <p:cNvSpPr>
                <a:spLocks noChangeArrowheads="1"/>
              </p:cNvSpPr>
              <p:nvPr/>
            </p:nvSpPr>
            <p:spPr bwMode="auto">
              <a:xfrm>
                <a:off x="4305931" y="5801380"/>
                <a:ext cx="4951997"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value of </a:t>
                </a:r>
                <a14:m>
                  <m:oMath xmlns:m="http://schemas.openxmlformats.org/officeDocument/2006/math">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its mean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its standard deviation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0" name="Rectangle 5"/>
              <p:cNvSpPr>
                <a:spLocks noRot="1" noChangeAspect="1" noMove="1" noResize="1" noEditPoints="1" noAdjustHandles="1" noChangeArrowheads="1" noChangeShapeType="1" noTextEdit="1"/>
              </p:cNvSpPr>
              <p:nvPr/>
            </p:nvSpPr>
            <p:spPr bwMode="auto">
              <a:xfrm>
                <a:off x="4305931" y="5801380"/>
                <a:ext cx="4951997" cy="830997"/>
              </a:xfrm>
              <a:prstGeom prst="rect">
                <a:avLst/>
              </a:prstGeom>
              <a:blipFill>
                <a:blip r:embed="rId6"/>
                <a:stretch>
                  <a:fillRect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44" name="Group 43"/>
          <p:cNvGrpSpPr/>
          <p:nvPr/>
        </p:nvGrpSpPr>
        <p:grpSpPr>
          <a:xfrm>
            <a:off x="-108399" y="457200"/>
            <a:ext cx="3169457" cy="1600200"/>
            <a:chOff x="-108399" y="457200"/>
            <a:chExt cx="3169457" cy="1600200"/>
          </a:xfrm>
        </p:grpSpPr>
        <p:sp>
          <p:nvSpPr>
            <p:cNvPr id="45"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48" name="Group 47"/>
            <p:cNvGrpSpPr/>
            <p:nvPr/>
          </p:nvGrpSpPr>
          <p:grpSpPr>
            <a:xfrm>
              <a:off x="163895" y="1447800"/>
              <a:ext cx="1055305" cy="609600"/>
              <a:chOff x="163895" y="1447800"/>
              <a:chExt cx="1055305" cy="609600"/>
            </a:xfrm>
          </p:grpSpPr>
          <p:pic>
            <p:nvPicPr>
              <p:cNvPr id="50" name="Picture 49"/>
              <p:cNvPicPr>
                <a:picLocks noChangeAspect="1"/>
              </p:cNvPicPr>
              <p:nvPr/>
            </p:nvPicPr>
            <p:blipFill rotWithShape="1">
              <a:blip r:embed="rId7"/>
              <a:srcRect r="60197" b="72492"/>
              <a:stretch/>
            </p:blipFill>
            <p:spPr>
              <a:xfrm>
                <a:off x="163895" y="1447800"/>
                <a:ext cx="1055305" cy="609600"/>
              </a:xfrm>
              <a:prstGeom prst="rect">
                <a:avLst/>
              </a:prstGeom>
            </p:spPr>
          </p:pic>
          <p:sp>
            <p:nvSpPr>
              <p:cNvPr id="53" name="Rectangle 5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4" name="Rectangle 5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5" name="Rectangle 5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6" name="Rectangle 5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35"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6"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7" name="Rectangle 6"/>
          <p:cNvSpPr/>
          <p:nvPr/>
        </p:nvSpPr>
        <p:spPr>
          <a:xfrm>
            <a:off x="4343400" y="5405735"/>
            <a:ext cx="26803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The units are right</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7350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xEl>
                                              <p:pRg st="3" end="3"/>
                                            </p:txEl>
                                          </p:spTgt>
                                        </p:tgtEl>
                                        <p:attrNameLst>
                                          <p:attrName>style.visibility</p:attrName>
                                        </p:attrNameLst>
                                      </p:cBhvr>
                                      <p:to>
                                        <p:strVal val="visible"/>
                                      </p:to>
                                    </p:set>
                                    <p:anim calcmode="lin" valueType="num">
                                      <p:cBhvr additive="base">
                                        <p:cTn id="7" dur="500" fill="hold"/>
                                        <p:tgtEl>
                                          <p:spTgt spid="4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srcRect r="60197" b="72492"/>
          <a:stretch/>
        </p:blipFill>
        <p:spPr>
          <a:xfrm>
            <a:off x="152400" y="1447800"/>
            <a:ext cx="1055305" cy="609600"/>
          </a:xfrm>
          <a:prstGeom prst="rect">
            <a:avLst/>
          </a:prstGeom>
        </p:spPr>
      </p:pic>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6099"/>
                <a:ext cx="7162800" cy="184730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6099"/>
                <a:ext cx="7162800" cy="1847301"/>
              </a:xfrm>
              <a:prstGeom prst="rect">
                <a:avLst/>
              </a:prstGeom>
              <a:blipFill>
                <a:blip r:embed="rId4"/>
                <a:stretch>
                  <a:fillRect t="-2632" b="-55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flipH="1">
            <a:off x="5791199" y="1365422"/>
            <a:ext cx="914401" cy="935922"/>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grpSp>
        <p:nvGrpSpPr>
          <p:cNvPr id="48" name="Group 47"/>
          <p:cNvGrpSpPr/>
          <p:nvPr/>
        </p:nvGrpSpPr>
        <p:grpSpPr>
          <a:xfrm>
            <a:off x="924819" y="4646024"/>
            <a:ext cx="2637747" cy="1145176"/>
            <a:chOff x="924819" y="4646024"/>
            <a:chExt cx="2637747" cy="1145176"/>
          </a:xfrm>
        </p:grpSpPr>
        <p:cxnSp>
          <p:nvCxnSpPr>
            <p:cNvPr id="49" name="Straight Connector 48"/>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sp>
          <p:nvSpPr>
            <p:cNvPr id="50" name="Rectangle 49"/>
            <p:cNvSpPr/>
            <p:nvPr/>
          </p:nvSpPr>
          <p:spPr>
            <a:xfrm>
              <a:off x="924819" y="52578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3" name="Straight Connector 52"/>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54" name="Rectangle 53"/>
            <p:cNvSpPr/>
            <p:nvPr/>
          </p:nvSpPr>
          <p:spPr>
            <a:xfrm>
              <a:off x="3219202"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55" name="Text Box 33"/>
              <p:cNvSpPr txBox="1">
                <a:spLocks noChangeArrowheads="1"/>
              </p:cNvSpPr>
              <p:nvPr/>
            </p:nvSpPr>
            <p:spPr bwMode="auto">
              <a:xfrm>
                <a:off x="4191000" y="4648200"/>
                <a:ext cx="5638800" cy="50917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𝑣</m:t>
                    </m:r>
                    <m:r>
                      <a:rPr kumimoji="0" lang="en-CA"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55" name="Text Box 33"/>
              <p:cNvSpPr txBox="1">
                <a:spLocks noRot="1" noChangeAspect="1" noMove="1" noResize="1" noEditPoints="1" noAdjustHandles="1" noChangeArrowheads="1" noChangeShapeType="1" noTextEdit="1"/>
              </p:cNvSpPr>
              <p:nvPr/>
            </p:nvSpPr>
            <p:spPr bwMode="auto">
              <a:xfrm>
                <a:off x="4191000" y="4648200"/>
                <a:ext cx="5638800" cy="509178"/>
              </a:xfrm>
              <a:prstGeom prst="rect">
                <a:avLst/>
              </a:prstGeom>
              <a:blipFill>
                <a:blip r:embed="rId5"/>
                <a:stretch>
                  <a:fillRect t="-4819" b="-21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413422" y="5020846"/>
                <a:ext cx="36770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v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4413422" y="5020846"/>
                <a:ext cx="3677032" cy="461665"/>
              </a:xfrm>
              <a:prstGeom prst="rect">
                <a:avLst/>
              </a:prstGeom>
              <a:blipFill>
                <a:blip r:embed="rId6"/>
                <a:stretch>
                  <a:fillRect l="-2653" t="-12000" r="-1493" b="-30667"/>
                </a:stretch>
              </a:blipFill>
            </p:spPr>
            <p:txBody>
              <a:bodyPr/>
              <a:lstStyle/>
              <a:p>
                <a:r>
                  <a:rPr lang="en-CA">
                    <a:noFill/>
                  </a:rPr>
                  <a:t> </a:t>
                </a:r>
              </a:p>
            </p:txBody>
          </p:sp>
        </mc:Fallback>
      </mc:AlternateContent>
      <p:grpSp>
        <p:nvGrpSpPr>
          <p:cNvPr id="57" name="Group 56"/>
          <p:cNvGrpSpPr/>
          <p:nvPr/>
        </p:nvGrpSpPr>
        <p:grpSpPr>
          <a:xfrm>
            <a:off x="-108399" y="457200"/>
            <a:ext cx="3169457" cy="1600200"/>
            <a:chOff x="-108399" y="457200"/>
            <a:chExt cx="3169457" cy="1600200"/>
          </a:xfrm>
        </p:grpSpPr>
        <p:sp>
          <p:nvSpPr>
            <p:cNvPr id="58"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9" name="Group 58"/>
            <p:cNvGrpSpPr/>
            <p:nvPr/>
          </p:nvGrpSpPr>
          <p:grpSpPr>
            <a:xfrm>
              <a:off x="169951" y="1447800"/>
              <a:ext cx="1055305" cy="609600"/>
              <a:chOff x="169951" y="1447800"/>
              <a:chExt cx="1055305" cy="609600"/>
            </a:xfrm>
          </p:grpSpPr>
          <p:pic>
            <p:nvPicPr>
              <p:cNvPr id="60" name="Picture 59"/>
              <p:cNvPicPr>
                <a:picLocks noChangeAspect="1"/>
              </p:cNvPicPr>
              <p:nvPr/>
            </p:nvPicPr>
            <p:blipFill rotWithShape="1">
              <a:blip r:embed="rId7"/>
              <a:srcRect r="60197" b="72492"/>
              <a:stretch/>
            </p:blipFill>
            <p:spPr>
              <a:xfrm>
                <a:off x="169951" y="1447800"/>
                <a:ext cx="1055305" cy="609600"/>
              </a:xfrm>
              <a:prstGeom prst="rect">
                <a:avLst/>
              </a:prstGeom>
            </p:spPr>
          </p:pic>
          <p:sp>
            <p:nvSpPr>
              <p:cNvPr id="61" name="Rectangle 60"/>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2" name="Rectangle 61"/>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3" name="Rectangle 62"/>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35"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6"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42" name="Rectangle 5"/>
              <p:cNvSpPr>
                <a:spLocks noChangeArrowheads="1"/>
              </p:cNvSpPr>
              <p:nvPr/>
            </p:nvSpPr>
            <p:spPr bwMode="auto">
              <a:xfrm>
                <a:off x="4305931" y="5801380"/>
                <a:ext cx="4951997"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value of </a:t>
                </a:r>
                <a14:m>
                  <m:oMath xmlns:m="http://schemas.openxmlformats.org/officeDocument/2006/math">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its mean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its standard deviation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2" name="Rectangle 5"/>
              <p:cNvSpPr>
                <a:spLocks noRot="1" noChangeAspect="1" noMove="1" noResize="1" noEditPoints="1" noAdjustHandles="1" noChangeArrowheads="1" noChangeShapeType="1" noTextEdit="1"/>
              </p:cNvSpPr>
              <p:nvPr/>
            </p:nvSpPr>
            <p:spPr bwMode="auto">
              <a:xfrm>
                <a:off x="4305931" y="5801380"/>
                <a:ext cx="4951997" cy="830997"/>
              </a:xfrm>
              <a:prstGeom prst="rect">
                <a:avLst/>
              </a:prstGeom>
              <a:blipFill>
                <a:blip r:embed="rId8"/>
                <a:stretch>
                  <a:fillRect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3" name="Rectangle 42"/>
          <p:cNvSpPr/>
          <p:nvPr/>
        </p:nvSpPr>
        <p:spPr>
          <a:xfrm>
            <a:off x="4343400" y="5405735"/>
            <a:ext cx="26803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The units are right</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2594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srcRect r="60197" b="72492"/>
          <a:stretch/>
        </p:blipFill>
        <p:spPr>
          <a:xfrm>
            <a:off x="152400" y="1447800"/>
            <a:ext cx="1055305" cy="609600"/>
          </a:xfrm>
          <a:prstGeom prst="rect">
            <a:avLst/>
          </a:prstGeom>
        </p:spPr>
      </p:pic>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6099"/>
                <a:ext cx="7162800" cy="184730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6099"/>
                <a:ext cx="7162800" cy="1847301"/>
              </a:xfrm>
              <a:prstGeom prst="rect">
                <a:avLst/>
              </a:prstGeom>
              <a:blipFill>
                <a:blip r:embed="rId4"/>
                <a:stretch>
                  <a:fillRect t="-2632" b="-55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sp>
        <p:nvSpPr>
          <p:cNvPr id="51" name="Oval 50"/>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flipH="1">
            <a:off x="5791199" y="1365422"/>
            <a:ext cx="914401" cy="935922"/>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48" name="Group 47"/>
          <p:cNvGrpSpPr/>
          <p:nvPr/>
        </p:nvGrpSpPr>
        <p:grpSpPr>
          <a:xfrm>
            <a:off x="2247436" y="4614392"/>
            <a:ext cx="343364" cy="617954"/>
            <a:chOff x="2247436" y="4646024"/>
            <a:chExt cx="343364" cy="617954"/>
          </a:xfrm>
        </p:grpSpPr>
        <p:cxnSp>
          <p:nvCxnSpPr>
            <p:cNvPr id="53" name="Straight Connector 52"/>
            <p:cNvCxnSpPr/>
            <p:nvPr/>
          </p:nvCxnSpPr>
          <p:spPr bwMode="auto">
            <a:xfrm rot="10800000">
              <a:off x="2286000"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54" name="Rectangle 53"/>
            <p:cNvSpPr/>
            <p:nvPr/>
          </p:nvSpPr>
          <p:spPr>
            <a:xfrm>
              <a:off x="2247436"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7" name="Group 56"/>
          <p:cNvGrpSpPr/>
          <p:nvPr/>
        </p:nvGrpSpPr>
        <p:grpSpPr>
          <a:xfrm>
            <a:off x="-108399" y="457200"/>
            <a:ext cx="3169457" cy="1600200"/>
            <a:chOff x="-108399" y="457200"/>
            <a:chExt cx="3169457" cy="1600200"/>
          </a:xfrm>
        </p:grpSpPr>
        <p:sp>
          <p:nvSpPr>
            <p:cNvPr id="58"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9" name="Group 58"/>
            <p:cNvGrpSpPr/>
            <p:nvPr/>
          </p:nvGrpSpPr>
          <p:grpSpPr>
            <a:xfrm>
              <a:off x="169951" y="1447800"/>
              <a:ext cx="1055305" cy="609600"/>
              <a:chOff x="169951" y="1447800"/>
              <a:chExt cx="1055305" cy="609600"/>
            </a:xfrm>
          </p:grpSpPr>
          <p:pic>
            <p:nvPicPr>
              <p:cNvPr id="60" name="Picture 59"/>
              <p:cNvPicPr>
                <a:picLocks noChangeAspect="1"/>
              </p:cNvPicPr>
              <p:nvPr/>
            </p:nvPicPr>
            <p:blipFill rotWithShape="1">
              <a:blip r:embed="rId5"/>
              <a:srcRect r="60197" b="72492"/>
              <a:stretch/>
            </p:blipFill>
            <p:spPr>
              <a:xfrm>
                <a:off x="169951" y="1447800"/>
                <a:ext cx="1055305" cy="609600"/>
              </a:xfrm>
              <a:prstGeom prst="rect">
                <a:avLst/>
              </a:prstGeom>
            </p:spPr>
          </p:pic>
          <p:sp>
            <p:nvSpPr>
              <p:cNvPr id="61" name="Rectangle 60"/>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2" name="Rectangle 61"/>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3" name="Rectangle 62"/>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35"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36"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42" name="Rectangle 5"/>
              <p:cNvSpPr>
                <a:spLocks noChangeArrowheads="1"/>
              </p:cNvSpPr>
              <p:nvPr/>
            </p:nvSpPr>
            <p:spPr bwMode="auto">
              <a:xfrm>
                <a:off x="4305931" y="5801380"/>
                <a:ext cx="4951997"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value of </a:t>
                </a:r>
                <a14:m>
                  <m:oMath xmlns:m="http://schemas.openxmlformats.org/officeDocument/2006/math">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its mean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its standard deviation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2" name="Rectangle 5"/>
              <p:cNvSpPr>
                <a:spLocks noRot="1" noChangeAspect="1" noMove="1" noResize="1" noEditPoints="1" noAdjustHandles="1" noChangeArrowheads="1" noChangeShapeType="1" noTextEdit="1"/>
              </p:cNvSpPr>
              <p:nvPr/>
            </p:nvSpPr>
            <p:spPr bwMode="auto">
              <a:xfrm>
                <a:off x="4305931" y="5801380"/>
                <a:ext cx="4951997" cy="830997"/>
              </a:xfrm>
              <a:prstGeom prst="rect">
                <a:avLst/>
              </a:prstGeom>
              <a:blipFill>
                <a:blip r:embed="rId8"/>
                <a:stretch>
                  <a:fillRect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0" name="Rectangle 5"/>
          <p:cNvSpPr>
            <a:spLocks noChangeArrowheads="1"/>
          </p:cNvSpPr>
          <p:nvPr/>
        </p:nvSpPr>
        <p:spPr bwMode="auto">
          <a:xfrm>
            <a:off x="3429000" y="4572000"/>
            <a:ext cx="5572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standard deviations gives the lengths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the axes of the ellipse.</a:t>
            </a:r>
          </a:p>
        </p:txBody>
      </p:sp>
      <p:grpSp>
        <p:nvGrpSpPr>
          <p:cNvPr id="44" name="Group 43"/>
          <p:cNvGrpSpPr/>
          <p:nvPr/>
        </p:nvGrpSpPr>
        <p:grpSpPr>
          <a:xfrm>
            <a:off x="2298357" y="4776376"/>
            <a:ext cx="899181" cy="523220"/>
            <a:chOff x="2298357" y="4887830"/>
            <a:chExt cx="899181" cy="523220"/>
          </a:xfrm>
        </p:grpSpPr>
        <p:cxnSp>
          <p:nvCxnSpPr>
            <p:cNvPr id="65" name="Straight Connector 64"/>
            <p:cNvCxnSpPr/>
            <p:nvPr/>
          </p:nvCxnSpPr>
          <p:spPr bwMode="auto">
            <a:xfrm rot="10800000" flipH="1">
              <a:off x="2298357" y="533400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66" name="Rectangle 65"/>
            <p:cNvSpPr/>
            <p:nvPr/>
          </p:nvSpPr>
          <p:spPr>
            <a:xfrm>
              <a:off x="2653828" y="4887830"/>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6" name="Group 5"/>
          <p:cNvGrpSpPr/>
          <p:nvPr/>
        </p:nvGrpSpPr>
        <p:grpSpPr>
          <a:xfrm>
            <a:off x="1295100" y="4572000"/>
            <a:ext cx="1976102" cy="1303437"/>
            <a:chOff x="1295100" y="4572000"/>
            <a:chExt cx="1976102" cy="1303437"/>
          </a:xfrm>
        </p:grpSpPr>
        <p:sp>
          <p:nvSpPr>
            <p:cNvPr id="39" name="Oval 38"/>
            <p:cNvSpPr/>
            <p:nvPr/>
          </p:nvSpPr>
          <p:spPr>
            <a:xfrm>
              <a:off x="1331736" y="4640501"/>
              <a:ext cx="1902137" cy="1188000"/>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3" name="Oval 42"/>
            <p:cNvSpPr/>
            <p:nvPr/>
          </p:nvSpPr>
          <p:spPr>
            <a:xfrm rot="10800000">
              <a:off x="1295100" y="4572000"/>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rot="10800000">
              <a:off x="3200400" y="5779804"/>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19024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263347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lvl="1">
                  <a:spcBef>
                    <a:spcPct val="0"/>
                  </a:spcBef>
                </a:pPr>
                <a14:m>
                  <m:oMath xmlns:m="http://schemas.openxmlformats.org/officeDocument/2006/math">
                    <m:r>
                      <m:rPr>
                        <m:nor/>
                      </m:rPr>
                      <a:rPr lang="en-CA" altLang="en-US" sz="2400" i="1"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m:t>Covar</m:t>
                    </m:r>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d>
                  </m:oMath>
                </a14:m>
                <a:br>
                  <a:rPr lang="en-CA" altLang="en-US" sz="2400" i="1" dirty="0">
                    <a:solidFill>
                      <a:srgbClr val="FFFFFF"/>
                    </a:solidFill>
                    <a:latin typeface="Cambria Math" panose="02040503050406030204" pitchFamily="18" charset="0"/>
                    <a:sym typeface="Symbol" panose="05050102010706020507" pitchFamily="18" charset="2"/>
                  </a:rPr>
                </a:br>
                <a14:m>
                  <m:oMath xmlns:m="http://schemas.openxmlformats.org/officeDocument/2006/math">
                    <m:r>
                      <a:rPr lang="en-CA" altLang="en-US" sz="2400" i="1" dirty="0">
                        <a:solidFill>
                          <a:srgbClr val="FFFFFF"/>
                        </a:solidFill>
                        <a:latin typeface="Cambria Math" panose="02040503050406030204" pitchFamily="18" charset="0"/>
                        <a:sym typeface="Symbol" panose="05050102010706020507" pitchFamily="18" charset="2"/>
                      </a:rPr>
                      <m:t>= </m:t>
                    </m:r>
                    <m:r>
                      <a:rPr lang="en-CA" altLang="en-US" sz="2400" i="1" dirty="0">
                        <a:solidFill>
                          <a:srgbClr val="FFFFFF"/>
                        </a:solidFill>
                        <a:latin typeface="Cambria Math" panose="02040503050406030204" pitchFamily="18" charset="0"/>
                        <a:sym typeface="Symbol" panose="05050102010706020507" pitchFamily="18" charset="2"/>
                      </a:rPr>
                      <m:t>𝐸𝑥𝑝</m:t>
                    </m:r>
                    <m:d>
                      <m:dPr>
                        <m:ctrlPr>
                          <a:rPr lang="en-CA" altLang="en-US" sz="2400" i="1" dirty="0">
                            <a:solidFill>
                              <a:srgbClr val="FFFFFF"/>
                            </a:solidFill>
                            <a:latin typeface="Cambria Math" panose="02040503050406030204" pitchFamily="18" charset="0"/>
                            <a:sym typeface="Symbol" panose="05050102010706020507" pitchFamily="18" charset="2"/>
                          </a:rPr>
                        </m:ctrlPr>
                      </m:dPr>
                      <m:e>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e>
                            </m:acc>
                          </m:e>
                        </m:d>
                        <m: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t>×</m:t>
                        </m:r>
                        <m:d>
                          <m:dPr>
                            <m:ctrlP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2633478"/>
              </a:xfrm>
              <a:prstGeom prst="rect">
                <a:avLst/>
              </a:prstGeom>
              <a:blipFill>
                <a:blip r:embed="rId3"/>
                <a:stretch>
                  <a:fillRect t="-18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457200" y="3805535"/>
                <a:ext cx="42672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uv</a:t>
                </a:r>
                <a:endPar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457200" y="3805535"/>
                <a:ext cx="4267200" cy="461665"/>
              </a:xfrm>
              <a:prstGeom prst="rect">
                <a:avLst/>
              </a:prstGeom>
              <a:blipFill>
                <a:blip r:embed="rId4"/>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924819" y="5257800"/>
            <a:ext cx="1361181" cy="990600"/>
            <a:chOff x="924819" y="5257800"/>
            <a:chExt cx="1361181" cy="99060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sp>
          <p:nvSpPr>
            <p:cNvPr id="36" name="Rectangle 35"/>
            <p:cNvSpPr/>
            <p:nvPr/>
          </p:nvSpPr>
          <p:spPr>
            <a:xfrm>
              <a:off x="924819" y="52578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43" name="Rectangle 42"/>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4" name="Group 43"/>
          <p:cNvGrpSpPr/>
          <p:nvPr/>
        </p:nvGrpSpPr>
        <p:grpSpPr>
          <a:xfrm>
            <a:off x="2298357" y="4150054"/>
            <a:ext cx="1264209" cy="1113924"/>
            <a:chOff x="2298357" y="4150054"/>
            <a:chExt cx="1264209" cy="1113924"/>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58" name="Rectangle 57"/>
            <p:cNvSpPr/>
            <p:nvPr/>
          </p:nvSpPr>
          <p:spPr>
            <a:xfrm>
              <a:off x="3219202"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60" name="Rectangle 5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61" name="Text Box 33"/>
              <p:cNvSpPr txBox="1">
                <a:spLocks noChangeArrowheads="1"/>
              </p:cNvSpPr>
              <p:nvPr/>
            </p:nvSpPr>
            <p:spPr bwMode="auto">
              <a:xfrm>
                <a:off x="-228600" y="5939135"/>
                <a:ext cx="55626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 =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uv</a:t>
                </a:r>
                <a:endPar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61" name="Text Box 33"/>
              <p:cNvSpPr txBox="1">
                <a:spLocks noRot="1" noChangeAspect="1" noMove="1" noResize="1" noEditPoints="1" noAdjustHandles="1" noChangeArrowheads="1" noChangeShapeType="1" noTextEdit="1"/>
              </p:cNvSpPr>
              <p:nvPr/>
            </p:nvSpPr>
            <p:spPr bwMode="auto">
              <a:xfrm>
                <a:off x="-228600" y="5939135"/>
                <a:ext cx="5562600" cy="461665"/>
              </a:xfrm>
              <a:prstGeom prst="rect">
                <a:avLst/>
              </a:prstGeom>
              <a:blipFill>
                <a:blip r:embed="rId5"/>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grpSp>
        <p:nvGrpSpPr>
          <p:cNvPr id="63" name="Group 62"/>
          <p:cNvGrpSpPr/>
          <p:nvPr/>
        </p:nvGrpSpPr>
        <p:grpSpPr>
          <a:xfrm>
            <a:off x="-108399" y="457200"/>
            <a:ext cx="3169457" cy="1600200"/>
            <a:chOff x="-108399" y="457200"/>
            <a:chExt cx="3169457" cy="1600200"/>
          </a:xfrm>
        </p:grpSpPr>
        <p:sp>
          <p:nvSpPr>
            <p:cNvPr id="6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65" name="Group 64"/>
            <p:cNvGrpSpPr/>
            <p:nvPr/>
          </p:nvGrpSpPr>
          <p:grpSpPr>
            <a:xfrm>
              <a:off x="163895" y="1447800"/>
              <a:ext cx="1055305" cy="609600"/>
              <a:chOff x="163895" y="1447800"/>
              <a:chExt cx="1055305" cy="609600"/>
            </a:xfrm>
          </p:grpSpPr>
          <p:pic>
            <p:nvPicPr>
              <p:cNvPr id="66" name="Picture 65"/>
              <p:cNvPicPr>
                <a:picLocks noChangeAspect="1"/>
              </p:cNvPicPr>
              <p:nvPr/>
            </p:nvPicPr>
            <p:blipFill rotWithShape="1">
              <a:blip r:embed="rId6"/>
              <a:srcRect r="60197" b="72492"/>
              <a:stretch/>
            </p:blipFill>
            <p:spPr>
              <a:xfrm>
                <a:off x="163895" y="1447800"/>
                <a:ext cx="1055305" cy="609600"/>
              </a:xfrm>
              <a:prstGeom prst="rect">
                <a:avLst/>
              </a:prstGeom>
            </p:spPr>
          </p:pic>
          <p:sp>
            <p:nvSpPr>
              <p:cNvPr id="67" name="Rectangle 66"/>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8" name="Rectangle 67"/>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9" name="Rectangle 68"/>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0" name="Rectangle 69"/>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0"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48"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4670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xEl>
                                              <p:pRg st="4" end="4"/>
                                            </p:txEl>
                                          </p:spTgt>
                                        </p:tgtEl>
                                        <p:attrNameLst>
                                          <p:attrName>style.visibility</p:attrName>
                                        </p:attrNameLst>
                                      </p:cBhvr>
                                      <p:to>
                                        <p:strVal val="visible"/>
                                      </p:to>
                                    </p:set>
                                    <p:anim calcmode="lin" valueType="num">
                                      <p:cBhvr additive="base">
                                        <p:cTn id="7" dur="500" fill="hold"/>
                                        <p:tgtEl>
                                          <p:spTgt spid="47">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1+#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04110" cy="970240"/>
            <a:chOff x="3723412" y="1686580"/>
            <a:chExt cx="3304110" cy="970240"/>
          </a:xfrm>
        </p:grpSpPr>
        <p:sp>
          <p:nvSpPr>
            <p:cNvPr id="37" name="Rectangle 5"/>
            <p:cNvSpPr>
              <a:spLocks noChangeArrowheads="1"/>
            </p:cNvSpPr>
            <p:nvPr/>
          </p:nvSpPr>
          <p:spPr bwMode="auto">
            <a:xfrm>
              <a:off x="3723412" y="1686580"/>
              <a:ext cx="3304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201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300281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d>
                  </m:oMath>
                </a14:m>
                <a:b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br>
                <a14:m>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uv</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3002810"/>
              </a:xfrm>
              <a:prstGeom prst="rect">
                <a:avLst/>
              </a:prstGeom>
              <a:blipFill>
                <a:blip r:embed="rId3"/>
                <a:stretch>
                  <a:fillRect t="-1626"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457200" y="3805535"/>
                <a:ext cx="42672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uv</a:t>
                </a:r>
                <a:endPar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457200" y="3805535"/>
                <a:ext cx="4267200" cy="461665"/>
              </a:xfrm>
              <a:prstGeom prst="rect">
                <a:avLst/>
              </a:prstGeom>
              <a:blipFill>
                <a:blip r:embed="rId4"/>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924819" y="5257800"/>
            <a:ext cx="1361181" cy="990600"/>
            <a:chOff x="924819" y="5257800"/>
            <a:chExt cx="1361181" cy="99060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sp>
          <p:nvSpPr>
            <p:cNvPr id="36" name="Rectangle 35"/>
            <p:cNvSpPr/>
            <p:nvPr/>
          </p:nvSpPr>
          <p:spPr>
            <a:xfrm>
              <a:off x="924819" y="52578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43" name="Rectangle 42"/>
            <p:cNvSpPr/>
            <p:nvPr/>
          </p:nvSpPr>
          <p:spPr>
            <a:xfrm>
              <a:off x="1600200" y="57251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4" name="Group 43"/>
          <p:cNvGrpSpPr/>
          <p:nvPr/>
        </p:nvGrpSpPr>
        <p:grpSpPr>
          <a:xfrm>
            <a:off x="2298357" y="4150054"/>
            <a:ext cx="1264209" cy="1113924"/>
            <a:chOff x="2298357" y="4150054"/>
            <a:chExt cx="1264209" cy="1113924"/>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58" name="Rectangle 57"/>
            <p:cNvSpPr/>
            <p:nvPr/>
          </p:nvSpPr>
          <p:spPr>
            <a:xfrm>
              <a:off x="3219202"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60" name="Rectangle 59"/>
            <p:cNvSpPr/>
            <p:nvPr/>
          </p:nvSpPr>
          <p:spPr>
            <a:xfrm>
              <a:off x="2653828" y="4150054"/>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61" name="Text Box 33"/>
              <p:cNvSpPr txBox="1">
                <a:spLocks noChangeArrowheads="1"/>
              </p:cNvSpPr>
              <p:nvPr/>
            </p:nvSpPr>
            <p:spPr bwMode="auto">
              <a:xfrm>
                <a:off x="-228600" y="5939135"/>
                <a:ext cx="55626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 =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uv</a:t>
                </a:r>
                <a:endPar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61" name="Text Box 33"/>
              <p:cNvSpPr txBox="1">
                <a:spLocks noRot="1" noChangeAspect="1" noMove="1" noResize="1" noEditPoints="1" noAdjustHandles="1" noChangeArrowheads="1" noChangeShapeType="1" noTextEdit="1"/>
              </p:cNvSpPr>
              <p:nvPr/>
            </p:nvSpPr>
            <p:spPr bwMode="auto">
              <a:xfrm>
                <a:off x="-228600" y="5939135"/>
                <a:ext cx="5562600" cy="461665"/>
              </a:xfrm>
              <a:prstGeom prst="rect">
                <a:avLst/>
              </a:prstGeom>
              <a:blipFill>
                <a:blip r:embed="rId5"/>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sp>
        <p:nvSpPr>
          <p:cNvPr id="40" name="Rectangle 5"/>
          <p:cNvSpPr>
            <a:spLocks noChangeArrowheads="1"/>
          </p:cNvSpPr>
          <p:nvPr/>
        </p:nvSpPr>
        <p:spPr bwMode="auto">
          <a:xfrm>
            <a:off x="4724400" y="5429071"/>
            <a:ext cx="45368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are positively correlated</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if one increases the other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tends to increase too.</a:t>
            </a:r>
          </a:p>
        </p:txBody>
      </p:sp>
      <p:cxnSp>
        <p:nvCxnSpPr>
          <p:cNvPr id="48" name="Straight Connector 47"/>
          <p:cNvCxnSpPr/>
          <p:nvPr/>
        </p:nvCxnSpPr>
        <p:spPr bwMode="auto">
          <a:xfrm flipH="1">
            <a:off x="529636" y="3886200"/>
            <a:ext cx="3875548" cy="2431985"/>
          </a:xfrm>
          <a:prstGeom prst="line">
            <a:avLst/>
          </a:prstGeom>
          <a:noFill/>
          <a:ln w="25400" cap="sq" cmpd="sng" algn="ctr">
            <a:solidFill>
              <a:schemeClr val="tx2"/>
            </a:solidFill>
            <a:prstDash val="solid"/>
            <a:round/>
            <a:headEnd type="none" w="med" len="med"/>
            <a:tailEnd type="none" w="med" len="med"/>
          </a:ln>
          <a:effectLst/>
        </p:spPr>
      </p:cxnSp>
      <p:grpSp>
        <p:nvGrpSpPr>
          <p:cNvPr id="49" name="Group 48"/>
          <p:cNvGrpSpPr/>
          <p:nvPr/>
        </p:nvGrpSpPr>
        <p:grpSpPr>
          <a:xfrm>
            <a:off x="-108399" y="457200"/>
            <a:ext cx="3169457" cy="1600200"/>
            <a:chOff x="-108399" y="457200"/>
            <a:chExt cx="3169457" cy="1600200"/>
          </a:xfrm>
        </p:grpSpPr>
        <p:sp>
          <p:nvSpPr>
            <p:cNvPr id="50"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1" name="Group 50"/>
            <p:cNvGrpSpPr/>
            <p:nvPr/>
          </p:nvGrpSpPr>
          <p:grpSpPr>
            <a:xfrm>
              <a:off x="163895" y="1447800"/>
              <a:ext cx="1055305" cy="609600"/>
              <a:chOff x="163895" y="1447800"/>
              <a:chExt cx="1055305" cy="609600"/>
            </a:xfrm>
          </p:grpSpPr>
          <p:pic>
            <p:nvPicPr>
              <p:cNvPr id="52" name="Picture 51"/>
              <p:cNvPicPr>
                <a:picLocks noChangeAspect="1"/>
              </p:cNvPicPr>
              <p:nvPr/>
            </p:nvPicPr>
            <p:blipFill rotWithShape="1">
              <a:blip r:embed="rId6"/>
              <a:srcRect r="60197" b="72492"/>
              <a:stretch/>
            </p:blipFill>
            <p:spPr>
              <a:xfrm>
                <a:off x="163895" y="1447800"/>
                <a:ext cx="1055305" cy="609600"/>
              </a:xfrm>
              <a:prstGeom prst="rect">
                <a:avLst/>
              </a:prstGeom>
            </p:spPr>
          </p:pic>
          <p:sp>
            <p:nvSpPr>
              <p:cNvPr id="53" name="Rectangle 5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4" name="Rectangle 5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5" name="Rectangle 5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6" name="Rectangle 5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63"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64"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20778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xEl>
                                              <p:pRg st="5" end="5"/>
                                            </p:txEl>
                                          </p:spTgt>
                                        </p:tgtEl>
                                        <p:attrNameLst>
                                          <p:attrName>style.visibility</p:attrName>
                                        </p:attrNameLst>
                                      </p:cBhvr>
                                      <p:to>
                                        <p:strVal val="visible"/>
                                      </p:to>
                                    </p:set>
                                    <p:anim calcmode="lin" valueType="num">
                                      <p:cBhvr additive="base">
                                        <p:cTn id="7" dur="500" fill="hold"/>
                                        <p:tgtEl>
                                          <p:spTgt spid="47">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48994" cy="970240"/>
            <a:chOff x="3723412" y="1686580"/>
            <a:chExt cx="3348994" cy="970240"/>
          </a:xfrm>
        </p:grpSpPr>
        <p:sp>
          <p:nvSpPr>
            <p:cNvPr id="37" name="Rectangle 5"/>
            <p:cNvSpPr>
              <a:spLocks noChangeArrowheads="1"/>
            </p:cNvSpPr>
            <p:nvPr/>
          </p:nvSpPr>
          <p:spPr bwMode="auto">
            <a:xfrm>
              <a:off x="3723412" y="1686580"/>
              <a:ext cx="334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079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300281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lvl="1">
                  <a:spcBef>
                    <a:spcPct val="0"/>
                  </a:spcBef>
                </a:pPr>
                <a14:m>
                  <m:oMath xmlns:m="http://schemas.openxmlformats.org/officeDocument/2006/math">
                    <m:r>
                      <m:rPr>
                        <m:nor/>
                      </m:rPr>
                      <a:rPr lang="en-CA" altLang="en-US" sz="2400" i="1"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m:t>Covar</m:t>
                    </m:r>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d>
                  </m:oMath>
                </a14:m>
                <a:br>
                  <a:rPr lang="en-CA" altLang="en-US" sz="2400" i="1" dirty="0">
                    <a:solidFill>
                      <a:srgbClr val="FFFFFF"/>
                    </a:solidFill>
                    <a:latin typeface="Cambria Math" panose="02040503050406030204" pitchFamily="18" charset="0"/>
                    <a:sym typeface="Symbol" panose="05050102010706020507" pitchFamily="18" charset="2"/>
                  </a:rPr>
                </a:br>
                <a14:m>
                  <m:oMath xmlns:m="http://schemas.openxmlformats.org/officeDocument/2006/math">
                    <m:r>
                      <a:rPr lang="en-CA" altLang="en-US" sz="2400" i="1" dirty="0">
                        <a:solidFill>
                          <a:srgbClr val="FFFFFF"/>
                        </a:solidFill>
                        <a:latin typeface="Cambria Math" panose="02040503050406030204" pitchFamily="18" charset="0"/>
                        <a:sym typeface="Symbol" panose="05050102010706020507" pitchFamily="18" charset="2"/>
                      </a:rPr>
                      <m:t>= </m:t>
                    </m:r>
                    <m:r>
                      <a:rPr lang="en-CA" altLang="en-US" sz="2400" i="1" dirty="0">
                        <a:solidFill>
                          <a:srgbClr val="FFFFFF"/>
                        </a:solidFill>
                        <a:latin typeface="Cambria Math" panose="02040503050406030204" pitchFamily="18" charset="0"/>
                        <a:sym typeface="Symbol" panose="05050102010706020507" pitchFamily="18" charset="2"/>
                      </a:rPr>
                      <m:t>𝐸𝑥𝑝</m:t>
                    </m:r>
                    <m:d>
                      <m:dPr>
                        <m:ctrlPr>
                          <a:rPr lang="en-CA" altLang="en-US" sz="2400" i="1" dirty="0">
                            <a:solidFill>
                              <a:srgbClr val="FFFFFF"/>
                            </a:solidFill>
                            <a:latin typeface="Cambria Math" panose="02040503050406030204" pitchFamily="18" charset="0"/>
                            <a:sym typeface="Symbol" panose="05050102010706020507" pitchFamily="18" charset="2"/>
                          </a:rPr>
                        </m:ctrlPr>
                      </m:dPr>
                      <m:e>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e>
                            </m:acc>
                          </m:e>
                        </m:d>
                        <m: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t>×</m:t>
                        </m:r>
                        <m:d>
                          <m:dPr>
                            <m:ctrlP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uv</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3002810"/>
              </a:xfrm>
              <a:prstGeom prst="rect">
                <a:avLst/>
              </a:prstGeom>
              <a:blipFill>
                <a:blip r:embed="rId3"/>
                <a:stretch>
                  <a:fillRect t="-1626"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304800" y="3805535"/>
                <a:ext cx="44958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a:t>
                </a: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304800" y="3805535"/>
                <a:ext cx="4495800" cy="461665"/>
              </a:xfrm>
              <a:prstGeom prst="rect">
                <a:avLst/>
              </a:prstGeom>
              <a:blipFill>
                <a:blip r:embed="rId4"/>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 Box 33"/>
              <p:cNvSpPr txBox="1">
                <a:spLocks noChangeArrowheads="1"/>
              </p:cNvSpPr>
              <p:nvPr/>
            </p:nvSpPr>
            <p:spPr bwMode="auto">
              <a:xfrm>
                <a:off x="304800" y="5939135"/>
                <a:ext cx="55626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a:t>
                </a:r>
              </a:p>
            </p:txBody>
          </p:sp>
        </mc:Choice>
        <mc:Fallback xmlns="">
          <p:sp>
            <p:nvSpPr>
              <p:cNvPr id="61" name="Text Box 33"/>
              <p:cNvSpPr txBox="1">
                <a:spLocks noRot="1" noChangeAspect="1" noMove="1" noResize="1" noEditPoints="1" noAdjustHandles="1" noChangeArrowheads="1" noChangeShapeType="1" noTextEdit="1"/>
              </p:cNvSpPr>
              <p:nvPr/>
            </p:nvSpPr>
            <p:spPr bwMode="auto">
              <a:xfrm>
                <a:off x="304800" y="5939135"/>
                <a:ext cx="5562600" cy="461665"/>
              </a:xfrm>
              <a:prstGeom prst="rect">
                <a:avLst/>
              </a:prstGeom>
              <a:blipFill>
                <a:blip r:embed="rId5"/>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sp>
        <p:nvSpPr>
          <p:cNvPr id="40" name="Rectangle 5"/>
          <p:cNvSpPr>
            <a:spLocks noChangeArrowheads="1"/>
          </p:cNvSpPr>
          <p:nvPr/>
        </p:nvSpPr>
        <p:spPr bwMode="auto">
          <a:xfrm>
            <a:off x="4690739" y="5429071"/>
            <a:ext cx="46041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are negatively correlated</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if one increases the other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tends to decrease.</a:t>
            </a:r>
          </a:p>
        </p:txBody>
      </p:sp>
      <p:cxnSp>
        <p:nvCxnSpPr>
          <p:cNvPr id="48" name="Straight Connector 47"/>
          <p:cNvCxnSpPr/>
          <p:nvPr/>
        </p:nvCxnSpPr>
        <p:spPr bwMode="auto">
          <a:xfrm>
            <a:off x="315452" y="3995588"/>
            <a:ext cx="3875548" cy="2481412"/>
          </a:xfrm>
          <a:prstGeom prst="line">
            <a:avLst/>
          </a:prstGeom>
          <a:noFill/>
          <a:ln w="25400" cap="sq" cmpd="sng" algn="ctr">
            <a:solidFill>
              <a:schemeClr val="tx2"/>
            </a:solidFill>
            <a:prstDash val="solid"/>
            <a:round/>
            <a:headEnd type="none" w="med" len="med"/>
            <a:tailEnd type="none" w="med" len="med"/>
          </a:ln>
          <a:effectLst/>
        </p:spPr>
      </p:cxnSp>
      <p:grpSp>
        <p:nvGrpSpPr>
          <p:cNvPr id="3" name="Group 2"/>
          <p:cNvGrpSpPr/>
          <p:nvPr/>
        </p:nvGrpSpPr>
        <p:grpSpPr>
          <a:xfrm>
            <a:off x="1028236" y="4250837"/>
            <a:ext cx="2491398" cy="1702415"/>
            <a:chOff x="1028236" y="4250837"/>
            <a:chExt cx="2491398" cy="1702415"/>
          </a:xfrm>
        </p:grpSpPr>
        <p:grpSp>
          <p:nvGrpSpPr>
            <p:cNvPr id="2" name="Group 1"/>
            <p:cNvGrpSpPr/>
            <p:nvPr/>
          </p:nvGrpSpPr>
          <p:grpSpPr>
            <a:xfrm flipV="1">
              <a:off x="1295400" y="4648105"/>
              <a:ext cx="1968740" cy="1295495"/>
              <a:chOff x="1299600" y="4582825"/>
              <a:chExt cx="1968740" cy="1295495"/>
            </a:xfrm>
          </p:grpSpPr>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1328354" y="5257800"/>
                <a:ext cx="957646" cy="578710"/>
                <a:chOff x="1328354" y="5257800"/>
                <a:chExt cx="957646" cy="57871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grpSp>
          <p:grpSp>
            <p:nvGrpSpPr>
              <p:cNvPr id="44" name="Group 43"/>
              <p:cNvGrpSpPr/>
              <p:nvPr/>
            </p:nvGrpSpPr>
            <p:grpSpPr>
              <a:xfrm>
                <a:off x="2298357" y="4628720"/>
                <a:ext cx="941708" cy="635258"/>
                <a:chOff x="2298357" y="4628720"/>
                <a:chExt cx="941708" cy="635258"/>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grpSp>
        </p:grpSp>
        <p:sp>
          <p:nvSpPr>
            <p:cNvPr id="49" name="Rectangle 48"/>
            <p:cNvSpPr/>
            <p:nvPr/>
          </p:nvSpPr>
          <p:spPr>
            <a:xfrm>
              <a:off x="1028236" y="46482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Rectangle 49"/>
            <p:cNvSpPr/>
            <p:nvPr/>
          </p:nvSpPr>
          <p:spPr>
            <a:xfrm>
              <a:off x="1600200" y="4250837"/>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p:cNvSpPr/>
            <p:nvPr/>
          </p:nvSpPr>
          <p:spPr>
            <a:xfrm>
              <a:off x="3176270" y="526798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a:off x="2590800" y="5430032"/>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6"/>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3"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58"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8797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7">
                                            <p:txEl>
                                              <p:pRg st="5" end="5"/>
                                            </p:txEl>
                                          </p:spTgt>
                                        </p:tgtEl>
                                        <p:attrNameLst>
                                          <p:attrName>style.visibility</p:attrName>
                                        </p:attrNameLst>
                                      </p:cBhvr>
                                      <p:to>
                                        <p:strVal val="visible"/>
                                      </p:to>
                                    </p:set>
                                    <p:anim calcmode="lin" valueType="num">
                                      <p:cBhvr additive="base">
                                        <p:cTn id="25" dur="500" fill="hold"/>
                                        <p:tgtEl>
                                          <p:spTgt spid="4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1+#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1" grpId="0"/>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4" name="Group 3"/>
          <p:cNvGrpSpPr/>
          <p:nvPr/>
        </p:nvGrpSpPr>
        <p:grpSpPr>
          <a:xfrm>
            <a:off x="3723412" y="1331104"/>
            <a:ext cx="3348994" cy="970240"/>
            <a:chOff x="3723412" y="1686580"/>
            <a:chExt cx="3348994" cy="970240"/>
          </a:xfrm>
        </p:grpSpPr>
        <p:sp>
          <p:nvSpPr>
            <p:cNvPr id="37" name="Rectangle 5"/>
            <p:cNvSpPr>
              <a:spLocks noChangeArrowheads="1"/>
            </p:cNvSpPr>
            <p:nvPr/>
          </p:nvSpPr>
          <p:spPr bwMode="auto">
            <a:xfrm>
              <a:off x="3723412" y="1686580"/>
              <a:ext cx="334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r>
                <a:rPr kumimoji="0" lang="en-US"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b</a:t>
              </a:r>
              <a:r>
                <a:rPr kumimoji="0" lang="en-US"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1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1" name="Rectangle 5"/>
            <p:cNvSpPr>
              <a:spLocks noChangeArrowheads="1"/>
            </p:cNvSpPr>
            <p:nvPr/>
          </p:nvSpPr>
          <p:spPr bwMode="auto">
            <a:xfrm>
              <a:off x="3728588" y="2133600"/>
              <a:ext cx="3079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face</a:t>
              </a:r>
              <a:r>
                <a:rPr kumimoji="0" lang="en-US"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sym typeface="Symbol" panose="05050102010706020507" pitchFamily="18" charset="2"/>
                </a:rPr>
                <a:t>a+u</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b-v</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98520"/>
                <a:ext cx="7162800" cy="300281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lvl="1">
                  <a:spcBef>
                    <a:spcPct val="0"/>
                  </a:spcBef>
                </a:pPr>
                <a14:m>
                  <m:oMath xmlns:m="http://schemas.openxmlformats.org/officeDocument/2006/math">
                    <m:r>
                      <m:rPr>
                        <m:nor/>
                      </m:rPr>
                      <a:rPr lang="en-CA" altLang="en-US" sz="2400" i="1"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m:t>Covar</m:t>
                    </m:r>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d>
                  </m:oMath>
                </a14:m>
                <a:br>
                  <a:rPr lang="en-CA" altLang="en-US" sz="2400" i="1" dirty="0">
                    <a:solidFill>
                      <a:srgbClr val="FFFFFF"/>
                    </a:solidFill>
                    <a:latin typeface="Cambria Math" panose="02040503050406030204" pitchFamily="18" charset="0"/>
                    <a:sym typeface="Symbol" panose="05050102010706020507" pitchFamily="18" charset="2"/>
                  </a:rPr>
                </a:br>
                <a14:m>
                  <m:oMath xmlns:m="http://schemas.openxmlformats.org/officeDocument/2006/math">
                    <m:r>
                      <a:rPr lang="en-CA" altLang="en-US" sz="2400" i="1" dirty="0">
                        <a:solidFill>
                          <a:srgbClr val="FFFFFF"/>
                        </a:solidFill>
                        <a:latin typeface="Cambria Math" panose="02040503050406030204" pitchFamily="18" charset="0"/>
                        <a:sym typeface="Symbol" panose="05050102010706020507" pitchFamily="18" charset="2"/>
                      </a:rPr>
                      <m:t>= </m:t>
                    </m:r>
                    <m:r>
                      <a:rPr lang="en-CA" altLang="en-US" sz="2400" i="1" dirty="0">
                        <a:solidFill>
                          <a:srgbClr val="FFFFFF"/>
                        </a:solidFill>
                        <a:latin typeface="Cambria Math" panose="02040503050406030204" pitchFamily="18" charset="0"/>
                        <a:sym typeface="Symbol" panose="05050102010706020507" pitchFamily="18" charset="2"/>
                      </a:rPr>
                      <m:t>𝐸𝑥𝑝</m:t>
                    </m:r>
                    <m:d>
                      <m:dPr>
                        <m:ctrlPr>
                          <a:rPr lang="en-CA" altLang="en-US" sz="2400" i="1" dirty="0">
                            <a:solidFill>
                              <a:srgbClr val="FFFFFF"/>
                            </a:solidFill>
                            <a:latin typeface="Cambria Math" panose="02040503050406030204" pitchFamily="18" charset="0"/>
                            <a:sym typeface="Symbol" panose="05050102010706020507" pitchFamily="18" charset="2"/>
                          </a:rPr>
                        </m:ctrlPr>
                      </m:dPr>
                      <m:e>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e>
                            </m:acc>
                          </m:e>
                        </m:d>
                        <m: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t>×</m:t>
                        </m:r>
                        <m:d>
                          <m:dPr>
                            <m:ctrlP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uv</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98520"/>
                <a:ext cx="7162800" cy="3002810"/>
              </a:xfrm>
              <a:prstGeom prst="rect">
                <a:avLst/>
              </a:prstGeom>
              <a:blipFill>
                <a:blip r:embed="rId3"/>
                <a:stretch>
                  <a:fillRect t="-1626"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7" name="Text Box 33"/>
              <p:cNvSpPr txBox="1">
                <a:spLocks noChangeArrowheads="1"/>
              </p:cNvSpPr>
              <p:nvPr/>
            </p:nvSpPr>
            <p:spPr bwMode="auto">
              <a:xfrm>
                <a:off x="304800" y="3805535"/>
                <a:ext cx="44958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a:t>
                </a:r>
              </a:p>
            </p:txBody>
          </p:sp>
        </mc:Choice>
        <mc:Fallback xmlns="">
          <p:sp>
            <p:nvSpPr>
              <p:cNvPr id="27" name="Text Box 33"/>
              <p:cNvSpPr txBox="1">
                <a:spLocks noRot="1" noChangeAspect="1" noMove="1" noResize="1" noEditPoints="1" noAdjustHandles="1" noChangeArrowheads="1" noChangeShapeType="1" noTextEdit="1"/>
              </p:cNvSpPr>
              <p:nvPr/>
            </p:nvSpPr>
            <p:spPr bwMode="auto">
              <a:xfrm>
                <a:off x="304800" y="3805535"/>
                <a:ext cx="4495800" cy="461665"/>
              </a:xfrm>
              <a:prstGeom prst="rect">
                <a:avLst/>
              </a:prstGeom>
              <a:blipFill>
                <a:blip r:embed="rId4"/>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 Box 33"/>
              <p:cNvSpPr txBox="1">
                <a:spLocks noChangeArrowheads="1"/>
              </p:cNvSpPr>
              <p:nvPr/>
            </p:nvSpPr>
            <p:spPr bwMode="auto">
              <a:xfrm>
                <a:off x="304800" y="5939135"/>
                <a:ext cx="55626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u(-v)</a:t>
                </a:r>
              </a:p>
            </p:txBody>
          </p:sp>
        </mc:Choice>
        <mc:Fallback xmlns="">
          <p:sp>
            <p:nvSpPr>
              <p:cNvPr id="61" name="Text Box 33"/>
              <p:cNvSpPr txBox="1">
                <a:spLocks noRot="1" noChangeAspect="1" noMove="1" noResize="1" noEditPoints="1" noAdjustHandles="1" noChangeArrowheads="1" noChangeShapeType="1" noTextEdit="1"/>
              </p:cNvSpPr>
              <p:nvPr/>
            </p:nvSpPr>
            <p:spPr bwMode="auto">
              <a:xfrm>
                <a:off x="304800" y="5939135"/>
                <a:ext cx="5562600" cy="461665"/>
              </a:xfrm>
              <a:prstGeom prst="rect">
                <a:avLst/>
              </a:prstGeom>
              <a:blipFill>
                <a:blip r:embed="rId5"/>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sp>
        <p:nvSpPr>
          <p:cNvPr id="40" name="Rectangle 5"/>
          <p:cNvSpPr>
            <a:spLocks noChangeArrowheads="1"/>
          </p:cNvSpPr>
          <p:nvPr/>
        </p:nvSpPr>
        <p:spPr bwMode="auto">
          <a:xfrm>
            <a:off x="5052218" y="5429071"/>
            <a:ext cx="3881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u="none" strike="noStrike" kern="1200" cap="none" spc="0" normalizeH="0" baseline="0" noProof="0" dirty="0">
                <a:ln>
                  <a:noFill/>
                </a:ln>
                <a:solidFill>
                  <a:srgbClr val="FFFFFF"/>
                </a:solidFill>
                <a:effectLst/>
                <a:uLnTx/>
                <a:uFillTx/>
                <a:latin typeface="Times New Roman" pitchFamily="18" charset="0"/>
                <a:ea typeface="+mn-ea"/>
                <a:cs typeface="Arial" charset="0"/>
              </a:rPr>
              <a:t>If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are independent,</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rPr>
              <a:t>then </a:t>
            </a:r>
            <a:r>
              <a:rPr lang="en-US" altLang="en-US" sz="2400" dirty="0" err="1">
                <a:solidFill>
                  <a:srgbClr val="FFFFFF"/>
                </a:solidFill>
                <a:latin typeface="Times New Roman" pitchFamily="18" charset="0"/>
              </a:rPr>
              <a:t>Covar</a:t>
            </a:r>
            <a:r>
              <a:rPr lang="en-US" altLang="en-US" sz="2400" dirty="0">
                <a:solidFill>
                  <a:srgbClr val="FFFFFF"/>
                </a:solidFill>
                <a:latin typeface="Times New Roman" pitchFamily="18" charset="0"/>
              </a:rPr>
              <a:t> = 0.</a:t>
            </a:r>
          </a:p>
        </p:txBody>
      </p:sp>
      <p:grpSp>
        <p:nvGrpSpPr>
          <p:cNvPr id="3" name="Group 2"/>
          <p:cNvGrpSpPr/>
          <p:nvPr/>
        </p:nvGrpSpPr>
        <p:grpSpPr>
          <a:xfrm>
            <a:off x="1028236" y="4250837"/>
            <a:ext cx="2491398" cy="1702415"/>
            <a:chOff x="1028236" y="4250837"/>
            <a:chExt cx="2491398" cy="1702415"/>
          </a:xfrm>
        </p:grpSpPr>
        <p:grpSp>
          <p:nvGrpSpPr>
            <p:cNvPr id="2" name="Group 1"/>
            <p:cNvGrpSpPr/>
            <p:nvPr/>
          </p:nvGrpSpPr>
          <p:grpSpPr>
            <a:xfrm flipV="1">
              <a:off x="1295400" y="4648105"/>
              <a:ext cx="1968740" cy="1295495"/>
              <a:chOff x="1299600" y="4582825"/>
              <a:chExt cx="1968740" cy="1295495"/>
            </a:xfrm>
          </p:grpSpPr>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1328354" y="5257800"/>
                <a:ext cx="957646" cy="578710"/>
                <a:chOff x="1328354" y="5257800"/>
                <a:chExt cx="957646" cy="57871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grpSp>
          <p:grpSp>
            <p:nvGrpSpPr>
              <p:cNvPr id="44" name="Group 43"/>
              <p:cNvGrpSpPr/>
              <p:nvPr/>
            </p:nvGrpSpPr>
            <p:grpSpPr>
              <a:xfrm>
                <a:off x="2298357" y="4628720"/>
                <a:ext cx="941708" cy="635258"/>
                <a:chOff x="2298357" y="4628720"/>
                <a:chExt cx="941708" cy="635258"/>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grpSp>
        </p:grpSp>
        <p:sp>
          <p:nvSpPr>
            <p:cNvPr id="49" name="Rectangle 48"/>
            <p:cNvSpPr/>
            <p:nvPr/>
          </p:nvSpPr>
          <p:spPr>
            <a:xfrm>
              <a:off x="1028236" y="46482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Rectangle 49"/>
            <p:cNvSpPr/>
            <p:nvPr/>
          </p:nvSpPr>
          <p:spPr>
            <a:xfrm>
              <a:off x="1600200" y="4250837"/>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p:cNvSpPr/>
            <p:nvPr/>
          </p:nvSpPr>
          <p:spPr>
            <a:xfrm>
              <a:off x="3176270" y="526798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a:off x="2590800" y="5430032"/>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6"/>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43" name="Rectangle 5"/>
          <p:cNvSpPr>
            <a:spLocks noChangeArrowheads="1"/>
          </p:cNvSpPr>
          <p:nvPr/>
        </p:nvSpPr>
        <p:spPr bwMode="auto">
          <a:xfrm rot="2911001">
            <a:off x="5171141" y="821181"/>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
        <p:nvSpPr>
          <p:cNvPr id="58" name="Rectangle 5"/>
          <p:cNvSpPr>
            <a:spLocks noChangeArrowheads="1"/>
          </p:cNvSpPr>
          <p:nvPr/>
        </p:nvSpPr>
        <p:spPr bwMode="auto">
          <a:xfrm rot="2911001">
            <a:off x="5915090" y="803814"/>
            <a:ext cx="715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60" name="Group 59">
            <a:extLst>
              <a:ext uri="{FF2B5EF4-FFF2-40B4-BE49-F238E27FC236}">
                <a16:creationId xmlns:a16="http://schemas.microsoft.com/office/drawing/2014/main" id="{582E2842-569E-41D5-8F16-81D7D4BB5FDD}"/>
              </a:ext>
            </a:extLst>
          </p:cNvPr>
          <p:cNvGrpSpPr/>
          <p:nvPr/>
        </p:nvGrpSpPr>
        <p:grpSpPr>
          <a:xfrm>
            <a:off x="924819" y="5257800"/>
            <a:ext cx="1361181" cy="1066800"/>
            <a:chOff x="924819" y="5257800"/>
            <a:chExt cx="1361181" cy="1066800"/>
          </a:xfrm>
        </p:grpSpPr>
        <p:cxnSp>
          <p:nvCxnSpPr>
            <p:cNvPr id="67" name="Straight Connector 66">
              <a:extLst>
                <a:ext uri="{FF2B5EF4-FFF2-40B4-BE49-F238E27FC236}">
                  <a16:creationId xmlns:a16="http://schemas.microsoft.com/office/drawing/2014/main" id="{8A279B63-6345-4516-9DB9-9F0DF6B627EA}"/>
                </a:ext>
              </a:extLst>
            </p:cNvPr>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sp>
          <p:nvSpPr>
            <p:cNvPr id="68" name="Rectangle 67">
              <a:extLst>
                <a:ext uri="{FF2B5EF4-FFF2-40B4-BE49-F238E27FC236}">
                  <a16:creationId xmlns:a16="http://schemas.microsoft.com/office/drawing/2014/main" id="{5EA87EB4-A32D-457D-BBA0-9B49EEDBF4DD}"/>
                </a:ext>
              </a:extLst>
            </p:cNvPr>
            <p:cNvSpPr/>
            <p:nvPr/>
          </p:nvSpPr>
          <p:spPr>
            <a:xfrm>
              <a:off x="924819" y="52578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69" name="Straight Connector 68">
              <a:extLst>
                <a:ext uri="{FF2B5EF4-FFF2-40B4-BE49-F238E27FC236}">
                  <a16:creationId xmlns:a16="http://schemas.microsoft.com/office/drawing/2014/main" id="{52E913EC-CBE4-40F5-8146-20C687E15769}"/>
                </a:ext>
              </a:extLst>
            </p:cNvPr>
            <p:cNvCxnSpPr/>
            <p:nvPr/>
          </p:nvCxnSpPr>
          <p:spPr bwMode="auto">
            <a:xfrm flipH="1">
              <a:off x="1371600" y="5912710"/>
              <a:ext cx="914400" cy="0"/>
            </a:xfrm>
            <a:prstGeom prst="line">
              <a:avLst/>
            </a:prstGeom>
            <a:noFill/>
            <a:ln w="25400" cap="sq" cmpd="sng" algn="ctr">
              <a:solidFill>
                <a:srgbClr val="FF00FF"/>
              </a:solidFill>
              <a:prstDash val="solid"/>
              <a:round/>
              <a:headEnd type="triangle" w="med" len="med"/>
              <a:tailEnd type="triangle" w="med" len="med"/>
            </a:ln>
            <a:effectLst/>
          </p:spPr>
        </p:cxnSp>
        <p:sp>
          <p:nvSpPr>
            <p:cNvPr id="70" name="Rectangle 69">
              <a:extLst>
                <a:ext uri="{FF2B5EF4-FFF2-40B4-BE49-F238E27FC236}">
                  <a16:creationId xmlns:a16="http://schemas.microsoft.com/office/drawing/2014/main" id="{72969DBD-1361-4E12-9ADB-D3BBFCC8379E}"/>
                </a:ext>
              </a:extLst>
            </p:cNvPr>
            <p:cNvSpPr/>
            <p:nvPr/>
          </p:nvSpPr>
          <p:spPr>
            <a:xfrm>
              <a:off x="1600200" y="5801380"/>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71" name="Group 70">
            <a:extLst>
              <a:ext uri="{FF2B5EF4-FFF2-40B4-BE49-F238E27FC236}">
                <a16:creationId xmlns:a16="http://schemas.microsoft.com/office/drawing/2014/main" id="{A4F3DB19-E3D3-42DD-B408-6409647C5111}"/>
              </a:ext>
            </a:extLst>
          </p:cNvPr>
          <p:cNvGrpSpPr/>
          <p:nvPr/>
        </p:nvGrpSpPr>
        <p:grpSpPr>
          <a:xfrm>
            <a:off x="2298357" y="4204646"/>
            <a:ext cx="1264209" cy="1059332"/>
            <a:chOff x="2298357" y="4204646"/>
            <a:chExt cx="1264209" cy="1059332"/>
          </a:xfrm>
        </p:grpSpPr>
        <p:cxnSp>
          <p:nvCxnSpPr>
            <p:cNvPr id="72" name="Straight Connector 71">
              <a:extLst>
                <a:ext uri="{FF2B5EF4-FFF2-40B4-BE49-F238E27FC236}">
                  <a16:creationId xmlns:a16="http://schemas.microsoft.com/office/drawing/2014/main" id="{15A301B3-178F-4D4E-B32A-222F3671CBF4}"/>
                </a:ext>
              </a:extLst>
            </p:cNvPr>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sp>
          <p:nvSpPr>
            <p:cNvPr id="73" name="Rectangle 72">
              <a:extLst>
                <a:ext uri="{FF2B5EF4-FFF2-40B4-BE49-F238E27FC236}">
                  <a16:creationId xmlns:a16="http://schemas.microsoft.com/office/drawing/2014/main" id="{0003FDCD-69A5-416D-83BE-18872664568A}"/>
                </a:ext>
              </a:extLst>
            </p:cNvPr>
            <p:cNvSpPr/>
            <p:nvPr/>
          </p:nvSpPr>
          <p:spPr>
            <a:xfrm>
              <a:off x="3219202" y="4646024"/>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74" name="Straight Connector 73">
              <a:extLst>
                <a:ext uri="{FF2B5EF4-FFF2-40B4-BE49-F238E27FC236}">
                  <a16:creationId xmlns:a16="http://schemas.microsoft.com/office/drawing/2014/main" id="{271D056C-EF07-4D99-A1FB-48B5969CB198}"/>
                </a:ext>
              </a:extLst>
            </p:cNvPr>
            <p:cNvCxnSpPr/>
            <p:nvPr/>
          </p:nvCxnSpPr>
          <p:spPr bwMode="auto">
            <a:xfrm rot="10800000" flipH="1">
              <a:off x="2298357" y="4683312"/>
              <a:ext cx="899181" cy="0"/>
            </a:xfrm>
            <a:prstGeom prst="line">
              <a:avLst/>
            </a:prstGeom>
            <a:noFill/>
            <a:ln w="25400" cap="sq" cmpd="sng" algn="ctr">
              <a:solidFill>
                <a:srgbClr val="FF00FF"/>
              </a:solidFill>
              <a:prstDash val="solid"/>
              <a:round/>
              <a:headEnd type="triangle" w="med" len="med"/>
              <a:tailEnd type="triangle" w="med" len="med"/>
            </a:ln>
            <a:effectLst/>
          </p:spPr>
        </p:cxnSp>
        <p:sp>
          <p:nvSpPr>
            <p:cNvPr id="75" name="Rectangle 74">
              <a:extLst>
                <a:ext uri="{FF2B5EF4-FFF2-40B4-BE49-F238E27FC236}">
                  <a16:creationId xmlns:a16="http://schemas.microsoft.com/office/drawing/2014/main" id="{24C20188-A817-4A78-A994-FFB774060CE8}"/>
                </a:ext>
              </a:extLst>
            </p:cNvPr>
            <p:cNvSpPr/>
            <p:nvPr/>
          </p:nvSpPr>
          <p:spPr>
            <a:xfrm>
              <a:off x="2653828" y="4204646"/>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156350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1+#ppt_w/2"/>
                                          </p:val>
                                        </p:tav>
                                        <p:tav tm="100000">
                                          <p:val>
                                            <p:strVal val="#ppt_x"/>
                                          </p:val>
                                        </p:tav>
                                      </p:tavLst>
                                    </p:anim>
                                    <p:anim calcmode="lin" valueType="num">
                                      <p:cBhvr additive="base">
                                        <p:cTn id="16"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47" name="Text Box 33"/>
              <p:cNvSpPr txBox="1">
                <a:spLocks noChangeArrowheads="1"/>
              </p:cNvSpPr>
              <p:nvPr/>
            </p:nvSpPr>
            <p:spPr bwMode="auto">
              <a:xfrm>
                <a:off x="3733800" y="2483590"/>
                <a:ext cx="7162800" cy="300281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Statistics on data:</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d</m:t>
                            </m:r>
                            <m:r>
                              <m:rPr>
                                <m:nor/>
                              </m:rP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m:t>,</m:t>
                            </m:r>
                            <m:r>
                              <m:rPr>
                                <m:nor/>
                              </m:rPr>
                              <a:rPr kumimoji="0" lang="en-CA" altLang="en-US" sz="2400" b="0" i="0" u="none" strike="noStrike" kern="1200" cap="none" spc="0" normalizeH="0" baseline="-25000" noProof="0" dirty="0" smtClean="0">
                                <a:ln>
                                  <a:noFill/>
                                </a:ln>
                                <a:solidFill>
                                  <a:srgbClr val="FFFFFF"/>
                                </a:solidFill>
                                <a:effectLst/>
                                <a:uLnTx/>
                                <a:uFillTx/>
                                <a:latin typeface="Times New Roman" pitchFamily="18" charset="0"/>
                                <a:ea typeface="+mn-ea"/>
                                <a:cs typeface="Arial" charset="0"/>
                              </a:rPr>
                              <m:t>i</m:t>
                            </m:r>
                            <m:r>
                              <m:rPr>
                                <m:nor/>
                              </m:rP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Var</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p>
                          <m:sSup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p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e>
                          <m:sup>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CA"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StandardDeviation</a:t>
                </a:r>
                <a14:m>
                  <m:oMath xmlns:m="http://schemas.openxmlformats.org/officeDocument/2006/math">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ad>
                      <m:radPr>
                        <m:deg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m:rPr>
                            <m:nor/>
                          </m:rPr>
                          <a:rPr kumimoji="0" lang="en-CA" altLang="en-US" sz="2400"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e>
                    </m:ra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d>
                  </m:oMath>
                </a14:m>
                <a:b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br>
                <a14:m>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uv</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47" name="Text Box 33"/>
              <p:cNvSpPr txBox="1">
                <a:spLocks noRot="1" noChangeAspect="1" noMove="1" noResize="1" noEditPoints="1" noAdjustHandles="1" noChangeArrowheads="1" noChangeShapeType="1" noTextEdit="1"/>
              </p:cNvSpPr>
              <p:nvPr/>
            </p:nvSpPr>
            <p:spPr bwMode="auto">
              <a:xfrm>
                <a:off x="3733800" y="2483590"/>
                <a:ext cx="7162800" cy="3002810"/>
              </a:xfrm>
              <a:prstGeom prst="rect">
                <a:avLst/>
              </a:prstGeom>
              <a:blipFill>
                <a:blip r:embed="rId3"/>
                <a:stretch>
                  <a:fillRect t="-1623" b="-34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48" name="Straight Connector 47"/>
          <p:cNvCxnSpPr/>
          <p:nvPr/>
        </p:nvCxnSpPr>
        <p:spPr bwMode="auto">
          <a:xfrm>
            <a:off x="315452" y="3995588"/>
            <a:ext cx="3875548" cy="2481412"/>
          </a:xfrm>
          <a:prstGeom prst="line">
            <a:avLst/>
          </a:prstGeom>
          <a:noFill/>
          <a:ln w="25400" cap="sq" cmpd="sng" algn="ctr">
            <a:solidFill>
              <a:schemeClr val="tx2"/>
            </a:solidFill>
            <a:prstDash val="solid"/>
            <a:round/>
            <a:headEnd type="none" w="med" len="med"/>
            <a:tailEnd type="none" w="med" len="med"/>
          </a:ln>
          <a:effectLst/>
        </p:spPr>
      </p:cxnSp>
      <p:grpSp>
        <p:nvGrpSpPr>
          <p:cNvPr id="3" name="Group 2"/>
          <p:cNvGrpSpPr/>
          <p:nvPr/>
        </p:nvGrpSpPr>
        <p:grpSpPr>
          <a:xfrm>
            <a:off x="1028236" y="4250837"/>
            <a:ext cx="2491398" cy="1702415"/>
            <a:chOff x="1028236" y="4250837"/>
            <a:chExt cx="2491398" cy="1702415"/>
          </a:xfrm>
        </p:grpSpPr>
        <p:grpSp>
          <p:nvGrpSpPr>
            <p:cNvPr id="2" name="Group 1"/>
            <p:cNvGrpSpPr/>
            <p:nvPr/>
          </p:nvGrpSpPr>
          <p:grpSpPr>
            <a:xfrm flipV="1">
              <a:off x="1295400" y="4648105"/>
              <a:ext cx="1968740" cy="1295495"/>
              <a:chOff x="1299600" y="4582825"/>
              <a:chExt cx="1968740" cy="1295495"/>
            </a:xfrm>
          </p:grpSpPr>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1328354" y="5257800"/>
                <a:ext cx="957646" cy="578710"/>
                <a:chOff x="1328354" y="5257800"/>
                <a:chExt cx="957646" cy="57871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grpSp>
          <p:grpSp>
            <p:nvGrpSpPr>
              <p:cNvPr id="44" name="Group 43"/>
              <p:cNvGrpSpPr/>
              <p:nvPr/>
            </p:nvGrpSpPr>
            <p:grpSpPr>
              <a:xfrm>
                <a:off x="2298357" y="4628720"/>
                <a:ext cx="941708" cy="635258"/>
                <a:chOff x="2298357" y="4628720"/>
                <a:chExt cx="941708" cy="635258"/>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grpSp>
        </p:grpSp>
        <p:sp>
          <p:nvSpPr>
            <p:cNvPr id="49" name="Rectangle 48"/>
            <p:cNvSpPr/>
            <p:nvPr/>
          </p:nvSpPr>
          <p:spPr>
            <a:xfrm>
              <a:off x="1028236" y="46482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Rectangle 49"/>
            <p:cNvSpPr/>
            <p:nvPr/>
          </p:nvSpPr>
          <p:spPr>
            <a:xfrm>
              <a:off x="1600200" y="4250837"/>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p:cNvSpPr/>
            <p:nvPr/>
          </p:nvSpPr>
          <p:spPr>
            <a:xfrm>
              <a:off x="3176270" y="526798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a:off x="2590800" y="5430032"/>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4"/>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58" name="Rectangle 5"/>
          <p:cNvSpPr>
            <a:spLocks noChangeArrowheads="1"/>
          </p:cNvSpPr>
          <p:nvPr/>
        </p:nvSpPr>
        <p:spPr bwMode="auto">
          <a:xfrm>
            <a:off x="3674087" y="457200"/>
            <a:ext cx="52148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Grab a random face.</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the brightness of the specified pixels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positively or negatively correlated ?</a:t>
            </a:r>
          </a:p>
        </p:txBody>
      </p:sp>
      <p:pic>
        <p:nvPicPr>
          <p:cNvPr id="2150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2514600"/>
            <a:ext cx="2799428" cy="2799429"/>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5"/>
          <p:cNvSpPr>
            <a:spLocks noChangeArrowheads="1"/>
          </p:cNvSpPr>
          <p:nvPr/>
        </p:nvSpPr>
        <p:spPr bwMode="auto">
          <a:xfrm>
            <a:off x="3463760" y="1607403"/>
            <a:ext cx="59073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Positive because if one pixel is bright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 a picture, the other is more likely to be.</a:t>
            </a:r>
          </a:p>
        </p:txBody>
      </p:sp>
    </p:spTree>
    <p:extLst>
      <p:ext uri="{BB962C8B-B14F-4D97-AF65-F5344CB8AC3E}">
        <p14:creationId xmlns:p14="http://schemas.microsoft.com/office/powerpoint/2010/main" val="25169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1+#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anim calcmode="lin" valueType="num">
                                      <p:cBhvr additive="base">
                                        <p:cTn id="19" dur="500" fill="hold"/>
                                        <p:tgtEl>
                                          <p:spTgt spid="21506"/>
                                        </p:tgtEl>
                                        <p:attrNameLst>
                                          <p:attrName>ppt_x</p:attrName>
                                        </p:attrNameLst>
                                      </p:cBhvr>
                                      <p:tavLst>
                                        <p:tav tm="0">
                                          <p:val>
                                            <p:strVal val="1+#ppt_w/2"/>
                                          </p:val>
                                        </p:tav>
                                        <p:tav tm="100000">
                                          <p:val>
                                            <p:strVal val="#ppt_x"/>
                                          </p:val>
                                        </p:tav>
                                      </p:tavLst>
                                    </p:anim>
                                    <p:anim calcmode="lin" valueType="num">
                                      <p:cBhvr additive="base">
                                        <p:cTn id="20"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47" name="Text Box 33"/>
          <p:cNvSpPr txBox="1">
            <a:spLocks noChangeArrowheads="1"/>
          </p:cNvSpPr>
          <p:nvPr/>
        </p:nvSpPr>
        <p:spPr bwMode="auto">
          <a:xfrm>
            <a:off x="1600200" y="140214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More than two pixels, gives more then two dimensions.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For every pair of pixels,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we compute the covariance between them.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form the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covariance </a:t>
            </a:r>
            <a:r>
              <a:rPr kumimoji="0" lang="en-CA"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sym typeface="Symbol" panose="05050102010706020507" pitchFamily="18" charset="2"/>
              </a:rPr>
              <a:t>martrix</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48" name="Straight Connector 47"/>
          <p:cNvCxnSpPr/>
          <p:nvPr/>
        </p:nvCxnSpPr>
        <p:spPr bwMode="auto">
          <a:xfrm>
            <a:off x="315452" y="3995588"/>
            <a:ext cx="3875548" cy="2481412"/>
          </a:xfrm>
          <a:prstGeom prst="line">
            <a:avLst/>
          </a:prstGeom>
          <a:noFill/>
          <a:ln w="25400" cap="sq" cmpd="sng" algn="ctr">
            <a:solidFill>
              <a:schemeClr val="tx2"/>
            </a:solidFill>
            <a:prstDash val="solid"/>
            <a:round/>
            <a:headEnd type="none" w="med" len="med"/>
            <a:tailEnd type="none" w="med" len="med"/>
          </a:ln>
          <a:effectLst/>
        </p:spPr>
      </p:cxnSp>
      <p:grpSp>
        <p:nvGrpSpPr>
          <p:cNvPr id="3" name="Group 2"/>
          <p:cNvGrpSpPr/>
          <p:nvPr/>
        </p:nvGrpSpPr>
        <p:grpSpPr>
          <a:xfrm>
            <a:off x="1028236" y="4250837"/>
            <a:ext cx="2491398" cy="1702415"/>
            <a:chOff x="1028236" y="4250837"/>
            <a:chExt cx="2491398" cy="1702415"/>
          </a:xfrm>
        </p:grpSpPr>
        <p:grpSp>
          <p:nvGrpSpPr>
            <p:cNvPr id="2" name="Group 1"/>
            <p:cNvGrpSpPr/>
            <p:nvPr/>
          </p:nvGrpSpPr>
          <p:grpSpPr>
            <a:xfrm flipV="1">
              <a:off x="1295400" y="4648105"/>
              <a:ext cx="1968740" cy="1295495"/>
              <a:chOff x="1299600" y="4582825"/>
              <a:chExt cx="1968740" cy="1295495"/>
            </a:xfrm>
          </p:grpSpPr>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1328354" y="5257800"/>
                <a:ext cx="957646" cy="578710"/>
                <a:chOff x="1328354" y="5257800"/>
                <a:chExt cx="957646" cy="57871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grpSp>
          <p:grpSp>
            <p:nvGrpSpPr>
              <p:cNvPr id="44" name="Group 43"/>
              <p:cNvGrpSpPr/>
              <p:nvPr/>
            </p:nvGrpSpPr>
            <p:grpSpPr>
              <a:xfrm>
                <a:off x="2298357" y="4628720"/>
                <a:ext cx="941708" cy="635258"/>
                <a:chOff x="2298357" y="4628720"/>
                <a:chExt cx="941708" cy="635258"/>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grpSp>
        </p:grpSp>
        <p:sp>
          <p:nvSpPr>
            <p:cNvPr id="49" name="Rectangle 48"/>
            <p:cNvSpPr/>
            <p:nvPr/>
          </p:nvSpPr>
          <p:spPr>
            <a:xfrm>
              <a:off x="1028236" y="46482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Rectangle 49"/>
            <p:cNvSpPr/>
            <p:nvPr/>
          </p:nvSpPr>
          <p:spPr>
            <a:xfrm>
              <a:off x="1600200" y="4250837"/>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p:cNvSpPr/>
            <p:nvPr/>
          </p:nvSpPr>
          <p:spPr>
            <a:xfrm>
              <a:off x="3176270" y="526798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a:off x="2590800" y="5430032"/>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3"/>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mc:AlternateContent xmlns:mc="http://schemas.openxmlformats.org/markup-compatibility/2006" xmlns:a14="http://schemas.microsoft.com/office/drawing/2010/main">
        <mc:Choice Requires="a14">
          <p:sp>
            <p:nvSpPr>
              <p:cNvPr id="37" name="Text Box 33"/>
              <p:cNvSpPr txBox="1">
                <a:spLocks noChangeArrowheads="1"/>
              </p:cNvSpPr>
              <p:nvPr/>
            </p:nvSpPr>
            <p:spPr bwMode="auto">
              <a:xfrm>
                <a:off x="3733800" y="3871754"/>
                <a:ext cx="7162800" cy="161717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lvl="1">
                  <a:spcBef>
                    <a:spcPct val="0"/>
                  </a:spcBef>
                </a:pPr>
                <a14:m>
                  <m:oMath xmlns:m="http://schemas.openxmlformats.org/officeDocument/2006/math">
                    <m:r>
                      <m:rPr>
                        <m:nor/>
                      </m:rPr>
                      <a:rPr lang="en-CA" altLang="en-US" sz="2400" i="1"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m:t>Covar</m:t>
                    </m:r>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d>
                  </m:oMath>
                </a14:m>
                <a:br>
                  <a:rPr lang="en-CA" altLang="en-US" sz="2400" i="1" dirty="0">
                    <a:solidFill>
                      <a:srgbClr val="FFFFFF"/>
                    </a:solidFill>
                    <a:latin typeface="Cambria Math" panose="02040503050406030204" pitchFamily="18" charset="0"/>
                    <a:sym typeface="Symbol" panose="05050102010706020507" pitchFamily="18" charset="2"/>
                  </a:rPr>
                </a:br>
                <a14:m>
                  <m:oMath xmlns:m="http://schemas.openxmlformats.org/officeDocument/2006/math">
                    <m:r>
                      <a:rPr lang="en-CA" altLang="en-US" sz="2400" i="1" dirty="0">
                        <a:solidFill>
                          <a:srgbClr val="FFFFFF"/>
                        </a:solidFill>
                        <a:latin typeface="Cambria Math" panose="02040503050406030204" pitchFamily="18" charset="0"/>
                        <a:sym typeface="Symbol" panose="05050102010706020507" pitchFamily="18" charset="2"/>
                      </a:rPr>
                      <m:t>= </m:t>
                    </m:r>
                    <m:r>
                      <a:rPr lang="en-CA" altLang="en-US" sz="2400" i="1" dirty="0">
                        <a:solidFill>
                          <a:srgbClr val="FFFFFF"/>
                        </a:solidFill>
                        <a:latin typeface="Cambria Math" panose="02040503050406030204" pitchFamily="18" charset="0"/>
                        <a:sym typeface="Symbol" panose="05050102010706020507" pitchFamily="18" charset="2"/>
                      </a:rPr>
                      <m:t>𝐸𝑥𝑝</m:t>
                    </m:r>
                    <m:d>
                      <m:dPr>
                        <m:ctrlPr>
                          <a:rPr lang="en-CA" altLang="en-US" sz="2400" i="1" dirty="0">
                            <a:solidFill>
                              <a:srgbClr val="FFFFFF"/>
                            </a:solidFill>
                            <a:latin typeface="Cambria Math" panose="02040503050406030204" pitchFamily="18" charset="0"/>
                            <a:sym typeface="Symbol" panose="05050102010706020507" pitchFamily="18" charset="2"/>
                          </a:rPr>
                        </m:ctrlPr>
                      </m:dPr>
                      <m:e>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e>
                            </m:acc>
                          </m:e>
                        </m:d>
                        <m: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t>×</m:t>
                        </m:r>
                        <m:d>
                          <m:dPr>
                            <m:ctrlP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err="1">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uv</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p:txBody>
          </p:sp>
        </mc:Choice>
        <mc:Fallback xmlns="">
          <p:sp>
            <p:nvSpPr>
              <p:cNvPr id="37" name="Text Box 33"/>
              <p:cNvSpPr txBox="1">
                <a:spLocks noRot="1" noChangeAspect="1" noMove="1" noResize="1" noEditPoints="1" noAdjustHandles="1" noChangeArrowheads="1" noChangeShapeType="1" noTextEdit="1"/>
              </p:cNvSpPr>
              <p:nvPr/>
            </p:nvSpPr>
            <p:spPr bwMode="auto">
              <a:xfrm>
                <a:off x="3733800" y="3871754"/>
                <a:ext cx="7162800" cy="1617174"/>
              </a:xfrm>
              <a:prstGeom prst="rect">
                <a:avLst/>
              </a:prstGeom>
              <a:blipFill>
                <a:blip r:embed="rId4"/>
                <a:stretch>
                  <a:fillRect b="-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2819400" y="2978209"/>
                <a:ext cx="2971800" cy="7555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14:m>
                  <m:oMath xmlns:m="http://schemas.openxmlformats.org/officeDocument/2006/math">
                    <m:d>
                      <m:dPr>
                        <m:begChr m:val="["/>
                        <m:endChr m:val="]"/>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m>
                          <m:mPr>
                            <m:mcs>
                              <m:mc>
                                <m:mcPr>
                                  <m:count m:val="2"/>
                                  <m:mcJc m:val="center"/>
                                </m:mcPr>
                              </m:mc>
                            </m:mcs>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mPr>
                          <m:mr>
                            <m:e>
                              <m:r>
                                <m:rPr>
                                  <m:brk m:alnAt="7"/>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mr>
                          <m:m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e>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𝑣</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mr>
                        </m:m>
                      </m:e>
                    </m:d>
                  </m:oMath>
                </a14:m>
                <a:endPar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2819400" y="2978209"/>
                <a:ext cx="2971800" cy="755591"/>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39" name="Text Box 33"/>
          <p:cNvSpPr txBox="1">
            <a:spLocks noChangeArrowheads="1"/>
          </p:cNvSpPr>
          <p:nvPr/>
        </p:nvSpPr>
        <p:spPr bwMode="auto">
          <a:xfrm>
            <a:off x="3483504" y="4274847"/>
            <a:ext cx="1295400" cy="461665"/>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i,j</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0" name="Text Box 33">
            <a:extLst>
              <a:ext uri="{FF2B5EF4-FFF2-40B4-BE49-F238E27FC236}">
                <a16:creationId xmlns:a16="http://schemas.microsoft.com/office/drawing/2014/main" id="{8C03656C-A886-4A10-A87E-C45A4966AFD1}"/>
              </a:ext>
            </a:extLst>
          </p:cNvPr>
          <p:cNvSpPr txBox="1">
            <a:spLocks noChangeArrowheads="1"/>
          </p:cNvSpPr>
          <p:nvPr/>
        </p:nvSpPr>
        <p:spPr bwMode="auto">
          <a:xfrm>
            <a:off x="4433733" y="5386302"/>
            <a:ext cx="1524000" cy="461665"/>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M</a:t>
            </a:r>
            <a:r>
              <a:rPr lang="en-CA" altLang="en-US" sz="2400" i="1" baseline="-25000" dirty="0">
                <a:solidFill>
                  <a:srgbClr val="FFFFFF"/>
                </a:solidFill>
                <a:latin typeface="Times New Roman" pitchFamily="18" charset="0"/>
                <a:sym typeface="Symbol" panose="05050102010706020507" pitchFamily="18" charset="2"/>
              </a:rPr>
              <a:t>j</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lang="en-CA" altLang="en-US" sz="2400" i="1" baseline="-25000" dirty="0" err="1">
                <a:solidFill>
                  <a:srgbClr val="FFFFFF"/>
                </a:solidFill>
                <a:latin typeface="Times New Roman" pitchFamily="18" charset="0"/>
                <a:sym typeface="Symbol" panose="05050102010706020507" pitchFamily="18" charset="2"/>
              </a:rPr>
              <a:t>i</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spTree>
    <p:extLst>
      <p:ext uri="{BB962C8B-B14F-4D97-AF65-F5344CB8AC3E}">
        <p14:creationId xmlns:p14="http://schemas.microsoft.com/office/powerpoint/2010/main" val="38315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anim calcmode="lin" valueType="num">
                                      <p:cBhvr additive="base">
                                        <p:cTn id="13" dur="500" fill="hold"/>
                                        <p:tgtEl>
                                          <p:spTgt spid="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anim calcmode="lin" valueType="num">
                                      <p:cBhvr additive="base">
                                        <p:cTn id="19" dur="500" fill="hold"/>
                                        <p:tgtEl>
                                          <p:spTgt spid="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47" name="Text Box 33"/>
          <p:cNvSpPr txBox="1">
            <a:spLocks noChangeArrowheads="1"/>
          </p:cNvSpPr>
          <p:nvPr/>
        </p:nvSpPr>
        <p:spPr bwMode="auto">
          <a:xfrm>
            <a:off x="1600200" y="140214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More than two pixels, gives more then two dimensions.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For every pair of pixels,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we compute the covariance between them.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form the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covariance </a:t>
            </a:r>
            <a:r>
              <a:rPr kumimoji="0" lang="en-CA"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sym typeface="Symbol" panose="05050102010706020507" pitchFamily="18" charset="2"/>
              </a:rPr>
              <a:t>martrix</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48" name="Straight Connector 47"/>
          <p:cNvCxnSpPr/>
          <p:nvPr/>
        </p:nvCxnSpPr>
        <p:spPr bwMode="auto">
          <a:xfrm>
            <a:off x="315452" y="3995588"/>
            <a:ext cx="3875548" cy="2481412"/>
          </a:xfrm>
          <a:prstGeom prst="line">
            <a:avLst/>
          </a:prstGeom>
          <a:noFill/>
          <a:ln w="25400" cap="sq" cmpd="sng" algn="ctr">
            <a:solidFill>
              <a:schemeClr val="tx2"/>
            </a:solidFill>
            <a:prstDash val="solid"/>
            <a:round/>
            <a:headEnd type="none" w="med" len="med"/>
            <a:tailEnd type="none" w="med" len="med"/>
          </a:ln>
          <a:effectLst/>
        </p:spPr>
      </p:cxnSp>
      <p:grpSp>
        <p:nvGrpSpPr>
          <p:cNvPr id="3" name="Group 2"/>
          <p:cNvGrpSpPr/>
          <p:nvPr/>
        </p:nvGrpSpPr>
        <p:grpSpPr>
          <a:xfrm>
            <a:off x="1028236" y="4250837"/>
            <a:ext cx="2491398" cy="1702415"/>
            <a:chOff x="1028236" y="4250837"/>
            <a:chExt cx="2491398" cy="1702415"/>
          </a:xfrm>
        </p:grpSpPr>
        <p:grpSp>
          <p:nvGrpSpPr>
            <p:cNvPr id="2" name="Group 1"/>
            <p:cNvGrpSpPr/>
            <p:nvPr/>
          </p:nvGrpSpPr>
          <p:grpSpPr>
            <a:xfrm flipV="1">
              <a:off x="1295400" y="4648105"/>
              <a:ext cx="1968740" cy="1295495"/>
              <a:chOff x="1299600" y="4582825"/>
              <a:chExt cx="1968740" cy="1295495"/>
            </a:xfrm>
          </p:grpSpPr>
          <p:sp>
            <p:nvSpPr>
              <p:cNvPr id="28" name="Oval 27"/>
              <p:cNvSpPr/>
              <p:nvPr/>
            </p:nvSpPr>
            <p:spPr>
              <a:xfrm rot="10800000">
                <a:off x="3197538" y="4582825"/>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299600" y="5791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1" name="Group 30"/>
              <p:cNvGrpSpPr/>
              <p:nvPr/>
            </p:nvGrpSpPr>
            <p:grpSpPr>
              <a:xfrm>
                <a:off x="1328354" y="5257800"/>
                <a:ext cx="957646" cy="578710"/>
                <a:chOff x="1328354" y="5257800"/>
                <a:chExt cx="957646" cy="578710"/>
              </a:xfrm>
            </p:grpSpPr>
            <p:cxnSp>
              <p:nvCxnSpPr>
                <p:cNvPr id="35" name="Straight Connector 34"/>
                <p:cNvCxnSpPr/>
                <p:nvPr/>
              </p:nvCxnSpPr>
              <p:spPr bwMode="auto">
                <a:xfrm>
                  <a:off x="1328354" y="5257800"/>
                  <a:ext cx="0" cy="533400"/>
                </a:xfrm>
                <a:prstGeom prst="line">
                  <a:avLst/>
                </a:prstGeom>
                <a:noFill/>
                <a:ln w="25400" cap="sq" cmpd="sng" algn="ctr">
                  <a:solidFill>
                    <a:srgbClr val="FF00FF"/>
                  </a:solidFill>
                  <a:prstDash val="solid"/>
                  <a:round/>
                  <a:headEnd type="triangle" w="med" len="med"/>
                  <a:tailEnd type="triangle" w="med" len="med"/>
                </a:ln>
                <a:effectLst/>
              </p:spPr>
            </p:cxnSp>
            <p:cxnSp>
              <p:nvCxnSpPr>
                <p:cNvPr id="42" name="Straight Connector 41"/>
                <p:cNvCxnSpPr/>
                <p:nvPr/>
              </p:nvCxnSpPr>
              <p:spPr bwMode="auto">
                <a:xfrm flipH="1">
                  <a:off x="1371600" y="5836510"/>
                  <a:ext cx="914400" cy="0"/>
                </a:xfrm>
                <a:prstGeom prst="line">
                  <a:avLst/>
                </a:prstGeom>
                <a:noFill/>
                <a:ln w="25400" cap="sq" cmpd="sng" algn="ctr">
                  <a:solidFill>
                    <a:srgbClr val="FF00FF"/>
                  </a:solidFill>
                  <a:prstDash val="solid"/>
                  <a:round/>
                  <a:headEnd type="triangle" w="med" len="med"/>
                  <a:tailEnd type="triangle" w="med" len="med"/>
                </a:ln>
                <a:effectLst/>
              </p:spPr>
            </p:cxnSp>
          </p:grpSp>
          <p:grpSp>
            <p:nvGrpSpPr>
              <p:cNvPr id="44" name="Group 43"/>
              <p:cNvGrpSpPr/>
              <p:nvPr/>
            </p:nvGrpSpPr>
            <p:grpSpPr>
              <a:xfrm>
                <a:off x="2298357" y="4628720"/>
                <a:ext cx="941708" cy="635258"/>
                <a:chOff x="2298357" y="4628720"/>
                <a:chExt cx="941708" cy="635258"/>
              </a:xfrm>
            </p:grpSpPr>
            <p:cxnSp>
              <p:nvCxnSpPr>
                <p:cNvPr id="57" name="Straight Connector 56"/>
                <p:cNvCxnSpPr/>
                <p:nvPr/>
              </p:nvCxnSpPr>
              <p:spPr bwMode="auto">
                <a:xfrm rot="10800000">
                  <a:off x="3240065" y="4678458"/>
                  <a:ext cx="0" cy="585520"/>
                </a:xfrm>
                <a:prstGeom prst="line">
                  <a:avLst/>
                </a:prstGeom>
                <a:noFill/>
                <a:ln w="25400" cap="sq" cmpd="sng" algn="ctr">
                  <a:solidFill>
                    <a:srgbClr val="FF00FF"/>
                  </a:solidFill>
                  <a:prstDash val="solid"/>
                  <a:round/>
                  <a:headEnd type="triangle" w="med" len="med"/>
                  <a:tailEnd type="triangle" w="med" len="med"/>
                </a:ln>
                <a:effectLst/>
              </p:spPr>
            </p:cxnSp>
            <p:cxnSp>
              <p:nvCxnSpPr>
                <p:cNvPr id="59" name="Straight Connector 58"/>
                <p:cNvCxnSpPr/>
                <p:nvPr/>
              </p:nvCxnSpPr>
              <p:spPr bwMode="auto">
                <a:xfrm rot="10800000" flipH="1">
                  <a:off x="2298357" y="4628720"/>
                  <a:ext cx="899181" cy="0"/>
                </a:xfrm>
                <a:prstGeom prst="line">
                  <a:avLst/>
                </a:prstGeom>
                <a:noFill/>
                <a:ln w="25400" cap="sq" cmpd="sng" algn="ctr">
                  <a:solidFill>
                    <a:srgbClr val="FF00FF"/>
                  </a:solidFill>
                  <a:prstDash val="solid"/>
                  <a:round/>
                  <a:headEnd type="triangle" w="med" len="med"/>
                  <a:tailEnd type="triangle" w="med" len="med"/>
                </a:ln>
                <a:effectLst/>
              </p:spPr>
            </p:cxnSp>
          </p:grpSp>
        </p:grpSp>
        <p:sp>
          <p:nvSpPr>
            <p:cNvPr id="49" name="Rectangle 48"/>
            <p:cNvSpPr/>
            <p:nvPr/>
          </p:nvSpPr>
          <p:spPr>
            <a:xfrm>
              <a:off x="1028236" y="464820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Rectangle 49"/>
            <p:cNvSpPr/>
            <p:nvPr/>
          </p:nvSpPr>
          <p:spPr>
            <a:xfrm>
              <a:off x="1600200" y="4250837"/>
              <a:ext cx="364202"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p:cNvSpPr/>
            <p:nvPr/>
          </p:nvSpPr>
          <p:spPr>
            <a:xfrm>
              <a:off x="3176270" y="5267980"/>
              <a:ext cx="34336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v</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Rectangle 51"/>
            <p:cNvSpPr/>
            <p:nvPr/>
          </p:nvSpPr>
          <p:spPr>
            <a:xfrm>
              <a:off x="2590800" y="5430032"/>
              <a:ext cx="364203"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u</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3"/>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mc:AlternateContent xmlns:mc="http://schemas.openxmlformats.org/markup-compatibility/2006" xmlns:a14="http://schemas.microsoft.com/office/drawing/2010/main">
        <mc:Choice Requires="a14">
          <p:sp>
            <p:nvSpPr>
              <p:cNvPr id="37" name="Text Box 33"/>
              <p:cNvSpPr txBox="1">
                <a:spLocks noChangeArrowheads="1"/>
              </p:cNvSpPr>
              <p:nvPr/>
            </p:nvSpPr>
            <p:spPr bwMode="auto">
              <a:xfrm>
                <a:off x="3733800" y="3871754"/>
                <a:ext cx="7162800" cy="198650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lvl="1">
                  <a:spcBef>
                    <a:spcPct val="0"/>
                  </a:spcBef>
                </a:pPr>
                <a14:m>
                  <m:oMath xmlns:m="http://schemas.openxmlformats.org/officeDocument/2006/math">
                    <m:r>
                      <m:rPr>
                        <m:nor/>
                      </m:rPr>
                      <a:rPr lang="en-CA" altLang="en-US" sz="2400" i="1" dirty="0">
                        <a:solidFill>
                          <a:srgbClr val="FFFFFF"/>
                        </a:solidFill>
                        <a:latin typeface="Times New Roman" panose="02020603050405020304" pitchFamily="18" charset="0"/>
                        <a:cs typeface="Times New Roman" panose="02020603050405020304" pitchFamily="18" charset="0"/>
                        <a:sym typeface="Symbol" panose="05050102010706020507" pitchFamily="18" charset="2"/>
                      </a:rPr>
                      <m:t>Covar</m:t>
                    </m:r>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d>
                  </m:oMath>
                </a14:m>
                <a:br>
                  <a:rPr lang="en-CA" altLang="en-US" sz="2400" i="1" dirty="0">
                    <a:solidFill>
                      <a:srgbClr val="FFFFFF"/>
                    </a:solidFill>
                    <a:latin typeface="Cambria Math" panose="02040503050406030204" pitchFamily="18" charset="0"/>
                    <a:sym typeface="Symbol" panose="05050102010706020507" pitchFamily="18" charset="2"/>
                  </a:rPr>
                </a:br>
                <a14:m>
                  <m:oMath xmlns:m="http://schemas.openxmlformats.org/officeDocument/2006/math">
                    <m:r>
                      <a:rPr lang="en-CA" altLang="en-US" sz="2400" i="1" dirty="0">
                        <a:solidFill>
                          <a:srgbClr val="FFFFFF"/>
                        </a:solidFill>
                        <a:latin typeface="Cambria Math" panose="02040503050406030204" pitchFamily="18" charset="0"/>
                        <a:sym typeface="Symbol" panose="05050102010706020507" pitchFamily="18" charset="2"/>
                      </a:rPr>
                      <m:t>= </m:t>
                    </m:r>
                    <m:r>
                      <a:rPr lang="en-CA" altLang="en-US" sz="2400" i="1" dirty="0">
                        <a:solidFill>
                          <a:srgbClr val="FFFFFF"/>
                        </a:solidFill>
                        <a:latin typeface="Cambria Math" panose="02040503050406030204" pitchFamily="18" charset="0"/>
                        <a:sym typeface="Symbol" panose="05050102010706020507" pitchFamily="18" charset="2"/>
                      </a:rPr>
                      <m:t>𝐸𝑥𝑝</m:t>
                    </m:r>
                    <m:d>
                      <m:dPr>
                        <m:ctrlPr>
                          <a:rPr lang="en-CA" altLang="en-US" sz="2400" i="1" dirty="0">
                            <a:solidFill>
                              <a:srgbClr val="FFFFFF"/>
                            </a:solidFill>
                            <a:latin typeface="Cambria Math" panose="02040503050406030204" pitchFamily="18" charset="0"/>
                            <a:sym typeface="Symbol" panose="05050102010706020507" pitchFamily="18" charset="2"/>
                          </a:rPr>
                        </m:ctrlPr>
                      </m:dPr>
                      <m:e>
                        <m:d>
                          <m:dPr>
                            <m:ctrlPr>
                              <a:rPr lang="en-CA" altLang="en-US" sz="2400" i="1" dirty="0">
                                <a:solidFill>
                                  <a:srgbClr val="FFFFFF"/>
                                </a:solidFill>
                                <a:latin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1</m:t>
                                    </m:r>
                                  </m:sub>
                                </m:sSub>
                              </m:e>
                            </m:acc>
                          </m:e>
                        </m:d>
                        <m: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t>×</m:t>
                        </m:r>
                        <m:d>
                          <m:dPr>
                            <m:ctrlPr>
                              <a:rPr lang="en-CA" altLang="en-US" sz="2400" i="1" dirty="0">
                                <a:solidFill>
                                  <a:srgbClr val="FFFFFF"/>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r>
                              <a:rPr lang="en-CA" altLang="en-US" sz="2400" i="1" dirty="0">
                                <a:solidFill>
                                  <a:srgbClr val="FFFFFF"/>
                                </a:solidFill>
                                <a:latin typeface="Cambria Math" panose="02040503050406030204" pitchFamily="18" charset="0"/>
                                <a:sym typeface="Symbol" panose="05050102010706020507" pitchFamily="18" charset="2"/>
                              </a:rPr>
                              <m:t>−</m:t>
                            </m:r>
                            <m:acc>
                              <m:accPr>
                                <m:chr m:val="̅"/>
                                <m:ctrlPr>
                                  <a:rPr lang="en-CA" altLang="en-US" sz="2400" i="1" dirty="0">
                                    <a:solidFill>
                                      <a:srgbClr val="FFFFFF"/>
                                    </a:solidFill>
                                    <a:latin typeface="Cambria Math" panose="02040503050406030204" pitchFamily="18" charset="0"/>
                                    <a:sym typeface="Symbol" panose="05050102010706020507" pitchFamily="18" charset="2"/>
                                  </a:rPr>
                                </m:ctrlPr>
                              </m:accPr>
                              <m:e>
                                <m:sSub>
                                  <m:sSubPr>
                                    <m:ctrlPr>
                                      <a:rPr lang="en-CA" altLang="en-US" sz="2400" i="1" dirty="0">
                                        <a:solidFill>
                                          <a:srgbClr val="FFFFFF"/>
                                        </a:solidFill>
                                        <a:latin typeface="Cambria Math" panose="02040503050406030204" pitchFamily="18" charset="0"/>
                                        <a:sym typeface="Symbol" panose="05050102010706020507" pitchFamily="18" charset="2"/>
                                      </a:rPr>
                                    </m:ctrlPr>
                                  </m:sSubPr>
                                  <m:e>
                                    <m:r>
                                      <a:rPr lang="en-CA" altLang="en-US" sz="2400" i="1" dirty="0">
                                        <a:solidFill>
                                          <a:srgbClr val="FFFFFF"/>
                                        </a:solidFill>
                                        <a:latin typeface="Cambria Math" panose="02040503050406030204" pitchFamily="18" charset="0"/>
                                        <a:sym typeface="Symbol" panose="05050102010706020507" pitchFamily="18" charset="2"/>
                                      </a:rPr>
                                      <m:t>𝑥</m:t>
                                    </m:r>
                                  </m:e>
                                  <m:sub>
                                    <m:r>
                                      <a:rPr lang="en-CA" altLang="en-US" sz="2400" i="1" dirty="0">
                                        <a:solidFill>
                                          <a:srgbClr val="FFFFFF"/>
                                        </a:solidFill>
                                        <a:latin typeface="Cambria Math" panose="02040503050406030204" pitchFamily="18" charset="0"/>
                                        <a:sym typeface="Symbol" panose="05050102010706020507" pitchFamily="18" charset="2"/>
                                      </a:rPr>
                                      <m:t>2</m:t>
                                    </m:r>
                                  </m:sub>
                                </m:sSub>
                              </m:e>
                            </m:acc>
                          </m:e>
                        </m:d>
                      </m:e>
                    </m:d>
                  </m:oMath>
                </a14:m>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p>
              <a:p>
                <a:pPr marL="457200" lvl="1" indent="0">
                  <a:spcBef>
                    <a:spcPct val="0"/>
                  </a:spcBef>
                  <a:buNone/>
                </a:pPr>
                <a:r>
                  <a:rPr lang="en-CA" altLang="en-US" sz="2400" i="1" dirty="0">
                    <a:solidFill>
                      <a:srgbClr val="FFFFFF"/>
                    </a:solidFill>
                    <a:latin typeface="Cambria Math" panose="02040503050406030204" pitchFamily="18"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a:t>
                </a: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u</a:t>
                </a:r>
                <a:r>
                  <a:rPr kumimoji="0" lang="en-CA" altLang="en-US" sz="2400" b="0" i="1" u="none" strike="noStrike" kern="1200" cap="none" spc="0" normalizeH="0" baseline="3000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2</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rPr>
                  <a:t>= </a:t>
                </a:r>
                <a14:m>
                  <m:oMath xmlns:m="http://schemas.openxmlformats.org/officeDocument/2006/math">
                    <m:r>
                      <m:rPr>
                        <m:nor/>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V</m:t>
                    </m:r>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mc:Choice>
        <mc:Fallback xmlns="">
          <p:sp>
            <p:nvSpPr>
              <p:cNvPr id="37" name="Text Box 33"/>
              <p:cNvSpPr txBox="1">
                <a:spLocks noRot="1" noChangeAspect="1" noMove="1" noResize="1" noEditPoints="1" noAdjustHandles="1" noChangeArrowheads="1" noChangeShapeType="1" noTextEdit="1"/>
              </p:cNvSpPr>
              <p:nvPr/>
            </p:nvSpPr>
            <p:spPr bwMode="auto">
              <a:xfrm>
                <a:off x="3733800" y="3871754"/>
                <a:ext cx="7162800" cy="1986506"/>
              </a:xfrm>
              <a:prstGeom prst="rect">
                <a:avLst/>
              </a:prstGeom>
              <a:blipFill>
                <a:blip r:embed="rId4"/>
                <a:stretch>
                  <a:fillRect b="-58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2819400" y="2978209"/>
                <a:ext cx="2971800" cy="7555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14:m>
                  <m:oMath xmlns:m="http://schemas.openxmlformats.org/officeDocument/2006/math">
                    <m:d>
                      <m:dPr>
                        <m:begChr m:val="["/>
                        <m:endChr m:val="]"/>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m>
                          <m:mPr>
                            <m:mcs>
                              <m:mc>
                                <m:mcPr>
                                  <m:count m:val="2"/>
                                  <m:mcJc m:val="center"/>
                                </m:mcPr>
                              </m:mc>
                            </m:mcs>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mPr>
                          <m:mr>
                            <m:e>
                              <m:r>
                                <m:rPr>
                                  <m:brk m:alnAt="7"/>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mr>
                          <m:m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e>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𝑣</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mr>
                        </m:m>
                      </m:e>
                    </m:d>
                  </m:oMath>
                </a14:m>
                <a:endPar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2819400" y="2978209"/>
                <a:ext cx="2971800" cy="755591"/>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39" name="Text Box 33"/>
          <p:cNvSpPr txBox="1">
            <a:spLocks noChangeArrowheads="1"/>
          </p:cNvSpPr>
          <p:nvPr/>
        </p:nvSpPr>
        <p:spPr bwMode="auto">
          <a:xfrm>
            <a:off x="3483504" y="4274847"/>
            <a:ext cx="1295400" cy="461665"/>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i,i</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p:sp>
        <p:nvSpPr>
          <p:cNvPr id="4" name="Oval 3"/>
          <p:cNvSpPr/>
          <p:nvPr/>
        </p:nvSpPr>
        <p:spPr>
          <a:xfrm>
            <a:off x="3733800" y="3008136"/>
            <a:ext cx="685800" cy="381000"/>
          </a:xfrm>
          <a:prstGeom prst="ellipse">
            <a:avLst/>
          </a:prstGeom>
          <a:ln>
            <a:solidFill>
              <a:schemeClr val="hlink"/>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6201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 calcmode="lin" valueType="num">
                                      <p:cBhvr additive="base">
                                        <p:cTn id="7"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anim calcmode="lin" valueType="num">
                                      <p:cBhvr additive="base">
                                        <p:cTn id="11" dur="500" fill="hold"/>
                                        <p:tgtEl>
                                          <p:spTgt spid="37">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7">
                                            <p:txEl>
                                              <p:pRg st="3" end="3"/>
                                            </p:txEl>
                                          </p:spTgt>
                                        </p:tgtEl>
                                        <p:attrNameLst>
                                          <p:attrName>style.visibility</p:attrName>
                                        </p:attrNameLst>
                                      </p:cBhvr>
                                      <p:to>
                                        <p:strVal val="visible"/>
                                      </p:to>
                                    </p:set>
                                    <p:anim calcmode="lin" valueType="num">
                                      <p:cBhvr additive="base">
                                        <p:cTn id="25" dur="500" fill="hold"/>
                                        <p:tgtEl>
                                          <p:spTgt spid="3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Compression</a:t>
            </a:r>
          </a:p>
        </p:txBody>
      </p:sp>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2D9425A5-38FF-47CC-882A-6A259A6EDA99}"/>
              </a:ext>
            </a:extLst>
          </p:cNvPr>
          <p:cNvSpPr>
            <a:spLocks noChangeArrowheads="1"/>
          </p:cNvSpPr>
          <p:nvPr/>
        </p:nvSpPr>
        <p:spPr bwMode="auto">
          <a:xfrm>
            <a:off x="1447800" y="2895600"/>
            <a:ext cx="6541650" cy="3886219"/>
          </a:xfrm>
          <a:prstGeom prst="wedgeRoundRectCallout">
            <a:avLst>
              <a:gd name="adj1" fmla="val -19851"/>
              <a:gd name="adj2" fmla="val -54123"/>
              <a:gd name="adj3" fmla="val 16667"/>
            </a:avLst>
          </a:prstGeom>
          <a:no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We do this with machine learning.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9" name="AutoShape 38">
            <a:extLst>
              <a:ext uri="{FF2B5EF4-FFF2-40B4-BE49-F238E27FC236}">
                <a16:creationId xmlns:a16="http://schemas.microsoft.com/office/drawing/2014/main" id="{6375BC82-7EAF-42B0-932E-33891B5A29C6}"/>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only 100 numbers.</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pic>
        <p:nvPicPr>
          <p:cNvPr id="3" name="Picture 2">
            <a:extLst>
              <a:ext uri="{FF2B5EF4-FFF2-40B4-BE49-F238E27FC236}">
                <a16:creationId xmlns:a16="http://schemas.microsoft.com/office/drawing/2014/main" id="{1628855A-E54C-477A-93AF-4E8F31E9FD9B}"/>
              </a:ext>
            </a:extLst>
          </p:cNvPr>
          <p:cNvPicPr>
            <a:picLocks noChangeAspect="1"/>
          </p:cNvPicPr>
          <p:nvPr/>
        </p:nvPicPr>
        <p:blipFill>
          <a:blip r:embed="rId4"/>
          <a:stretch>
            <a:fillRect/>
          </a:stretch>
        </p:blipFill>
        <p:spPr>
          <a:xfrm>
            <a:off x="2698073" y="3478409"/>
            <a:ext cx="3747854" cy="1963907"/>
          </a:xfrm>
          <a:prstGeom prst="rect">
            <a:avLst/>
          </a:prstGeom>
        </p:spPr>
      </p:pic>
      <p:sp>
        <p:nvSpPr>
          <p:cNvPr id="115" name="TextBox 114">
            <a:extLst>
              <a:ext uri="{FF2B5EF4-FFF2-40B4-BE49-F238E27FC236}">
                <a16:creationId xmlns:a16="http://schemas.microsoft.com/office/drawing/2014/main" id="{147DDD94-1D7C-45D3-9B70-7516B18FB53E}"/>
              </a:ext>
            </a:extLst>
          </p:cNvPr>
          <p:cNvSpPr txBox="1"/>
          <p:nvPr/>
        </p:nvSpPr>
        <p:spPr bwMode="auto">
          <a:xfrm>
            <a:off x="2424765" y="544473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By compressing our data,</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we hope to understand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its underlying pattern better.</a:t>
            </a:r>
          </a:p>
        </p:txBody>
      </p:sp>
      <p:pic>
        <p:nvPicPr>
          <p:cNvPr id="116" name="Picture 115">
            <a:extLst>
              <a:ext uri="{FF2B5EF4-FFF2-40B4-BE49-F238E27FC236}">
                <a16:creationId xmlns:a16="http://schemas.microsoft.com/office/drawing/2014/main" id="{FDA2BD0D-B48A-4566-92D4-FC94BA6EBA15}"/>
              </a:ext>
            </a:extLst>
          </p:cNvPr>
          <p:cNvPicPr>
            <a:picLocks noChangeAspect="1"/>
          </p:cNvPicPr>
          <p:nvPr/>
        </p:nvPicPr>
        <p:blipFill>
          <a:blip r:embed="rId5"/>
          <a:stretch>
            <a:fillRect/>
          </a:stretch>
        </p:blipFill>
        <p:spPr>
          <a:xfrm>
            <a:off x="1143860" y="1482442"/>
            <a:ext cx="1314450" cy="1381125"/>
          </a:xfrm>
          <a:prstGeom prst="rect">
            <a:avLst/>
          </a:prstGeom>
        </p:spPr>
      </p:pic>
      <p:pic>
        <p:nvPicPr>
          <p:cNvPr id="117" name="Picture 116">
            <a:extLst>
              <a:ext uri="{FF2B5EF4-FFF2-40B4-BE49-F238E27FC236}">
                <a16:creationId xmlns:a16="http://schemas.microsoft.com/office/drawing/2014/main" id="{38A7F81C-14C1-4154-AE53-DEF5F321A599}"/>
              </a:ext>
            </a:extLst>
          </p:cNvPr>
          <p:cNvPicPr>
            <a:picLocks noChangeAspect="1"/>
          </p:cNvPicPr>
          <p:nvPr/>
        </p:nvPicPr>
        <p:blipFill>
          <a:blip r:embed="rId6"/>
          <a:stretch>
            <a:fillRect/>
          </a:stretch>
        </p:blipFill>
        <p:spPr>
          <a:xfrm>
            <a:off x="6848434" y="1368083"/>
            <a:ext cx="1371600" cy="1343025"/>
          </a:xfrm>
          <a:prstGeom prst="rect">
            <a:avLst/>
          </a:prstGeom>
        </p:spPr>
      </p:pic>
      <p:grpSp>
        <p:nvGrpSpPr>
          <p:cNvPr id="17" name="Group 16">
            <a:extLst>
              <a:ext uri="{FF2B5EF4-FFF2-40B4-BE49-F238E27FC236}">
                <a16:creationId xmlns:a16="http://schemas.microsoft.com/office/drawing/2014/main" id="{7680C174-87C5-448A-86E5-7831D7B3D121}"/>
              </a:ext>
            </a:extLst>
          </p:cNvPr>
          <p:cNvGrpSpPr/>
          <p:nvPr/>
        </p:nvGrpSpPr>
        <p:grpSpPr>
          <a:xfrm>
            <a:off x="2219333" y="2253930"/>
            <a:ext cx="500148" cy="1298584"/>
            <a:chOff x="2241852" y="1860237"/>
            <a:chExt cx="500148" cy="1298584"/>
          </a:xfrm>
        </p:grpSpPr>
        <p:sp>
          <p:nvSpPr>
            <p:cNvPr id="251" name="Rectangle 250">
              <a:extLst>
                <a:ext uri="{FF2B5EF4-FFF2-40B4-BE49-F238E27FC236}">
                  <a16:creationId xmlns:a16="http://schemas.microsoft.com/office/drawing/2014/main" id="{37BAEB04-4F51-44A1-94BA-C766609D7A57}"/>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16" name="Arrow: Right 15">
              <a:extLst>
                <a:ext uri="{FF2B5EF4-FFF2-40B4-BE49-F238E27FC236}">
                  <a16:creationId xmlns:a16="http://schemas.microsoft.com/office/drawing/2014/main" id="{394C5AF4-470D-4810-891E-A57F41714F37}"/>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0" name="Group 19">
            <a:extLst>
              <a:ext uri="{FF2B5EF4-FFF2-40B4-BE49-F238E27FC236}">
                <a16:creationId xmlns:a16="http://schemas.microsoft.com/office/drawing/2014/main" id="{E2502B2B-6B45-4A77-AB39-8F7905E374E3}"/>
              </a:ext>
            </a:extLst>
          </p:cNvPr>
          <p:cNvGrpSpPr/>
          <p:nvPr/>
        </p:nvGrpSpPr>
        <p:grpSpPr>
          <a:xfrm>
            <a:off x="6605792" y="2042015"/>
            <a:ext cx="542053" cy="1225247"/>
            <a:chOff x="6703532" y="1816995"/>
            <a:chExt cx="542053" cy="1225247"/>
          </a:xfrm>
        </p:grpSpPr>
        <p:sp>
          <p:nvSpPr>
            <p:cNvPr id="256" name="Rectangle 255">
              <a:extLst>
                <a:ext uri="{FF2B5EF4-FFF2-40B4-BE49-F238E27FC236}">
                  <a16:creationId xmlns:a16="http://schemas.microsoft.com/office/drawing/2014/main" id="{DF88CDA6-6595-42EA-A069-26A703F6AA2B}"/>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7" name="Arrow: Right 256">
              <a:extLst>
                <a:ext uri="{FF2B5EF4-FFF2-40B4-BE49-F238E27FC236}">
                  <a16:creationId xmlns:a16="http://schemas.microsoft.com/office/drawing/2014/main" id="{2C4D7CEA-9A4A-4BDC-B637-2D64B822E7E5}"/>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15665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ppt_x"/>
                                          </p:val>
                                        </p:tav>
                                        <p:tav tm="100000">
                                          <p:val>
                                            <p:strVal val="#ppt_x"/>
                                          </p:val>
                                        </p:tav>
                                      </p:tavLst>
                                    </p:anim>
                                    <p:anim calcmode="lin" valueType="num">
                                      <p:cBhvr additive="base">
                                        <p:cTn id="1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9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p:cxnSp>
        <p:nvCxnSpPr>
          <p:cNvPr id="45" name="Straight Connector 44"/>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2" name="Straight Connector 61"/>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48" name="Straight Connector 47"/>
          <p:cNvCxnSpPr/>
          <p:nvPr/>
        </p:nvCxnSpPr>
        <p:spPr bwMode="auto">
          <a:xfrm>
            <a:off x="315452" y="3995588"/>
            <a:ext cx="3875548" cy="2481412"/>
          </a:xfrm>
          <a:prstGeom prst="line">
            <a:avLst/>
          </a:prstGeom>
          <a:noFill/>
          <a:ln w="25400" cap="sq" cmpd="sng" algn="ctr">
            <a:solidFill>
              <a:schemeClr val="tx2"/>
            </a:solidFill>
            <a:prstDash val="solid"/>
            <a:round/>
            <a:headEnd type="none" w="med" len="med"/>
            <a:tailEnd type="none" w="med" len="med"/>
          </a:ln>
          <a:effectLst/>
        </p:spPr>
      </p:cxnSp>
      <p:grpSp>
        <p:nvGrpSpPr>
          <p:cNvPr id="53" name="Group 52"/>
          <p:cNvGrpSpPr/>
          <p:nvPr/>
        </p:nvGrpSpPr>
        <p:grpSpPr>
          <a:xfrm>
            <a:off x="-108399" y="457200"/>
            <a:ext cx="3169457" cy="1600200"/>
            <a:chOff x="-108399" y="457200"/>
            <a:chExt cx="3169457" cy="1600200"/>
          </a:xfrm>
        </p:grpSpPr>
        <p:sp>
          <p:nvSpPr>
            <p:cNvPr id="54" name="Rectangle 5"/>
            <p:cNvSpPr>
              <a:spLocks noChangeArrowheads="1"/>
            </p:cNvSpPr>
            <p:nvPr/>
          </p:nvSpPr>
          <p:spPr bwMode="auto">
            <a:xfrm>
              <a:off x="-108399" y="457200"/>
              <a:ext cx="3169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look at two faces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two pixels.</a:t>
              </a:r>
            </a:p>
          </p:txBody>
        </p:sp>
        <p:grpSp>
          <p:nvGrpSpPr>
            <p:cNvPr id="55" name="Group 54"/>
            <p:cNvGrpSpPr/>
            <p:nvPr/>
          </p:nvGrpSpPr>
          <p:grpSpPr>
            <a:xfrm>
              <a:off x="163895" y="1447800"/>
              <a:ext cx="1055305" cy="609600"/>
              <a:chOff x="163895" y="1447800"/>
              <a:chExt cx="1055305" cy="609600"/>
            </a:xfrm>
          </p:grpSpPr>
          <p:pic>
            <p:nvPicPr>
              <p:cNvPr id="56" name="Picture 55"/>
              <p:cNvPicPr>
                <a:picLocks noChangeAspect="1"/>
              </p:cNvPicPr>
              <p:nvPr/>
            </p:nvPicPr>
            <p:blipFill rotWithShape="1">
              <a:blip r:embed="rId3"/>
              <a:srcRect r="60197" b="72492"/>
              <a:stretch/>
            </p:blipFill>
            <p:spPr>
              <a:xfrm>
                <a:off x="163895" y="1447800"/>
                <a:ext cx="1055305" cy="609600"/>
              </a:xfrm>
              <a:prstGeom prst="rect">
                <a:avLst/>
              </a:prstGeom>
            </p:spPr>
          </p:pic>
          <p:sp>
            <p:nvSpPr>
              <p:cNvPr id="63" name="Rectangle 62"/>
              <p:cNvSpPr/>
              <p:nvPr/>
            </p:nvSpPr>
            <p:spPr>
              <a:xfrm>
                <a:off x="3048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p:cNvSpPr/>
              <p:nvPr/>
            </p:nvSpPr>
            <p:spPr>
              <a:xfrm>
                <a:off x="842400" y="15795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5" name="Rectangle 64"/>
              <p:cNvSpPr/>
              <p:nvPr/>
            </p:nvSpPr>
            <p:spPr>
              <a:xfrm>
                <a:off x="4572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6" name="Rectangle 65"/>
              <p:cNvSpPr/>
              <p:nvPr/>
            </p:nvSpPr>
            <p:spPr>
              <a:xfrm>
                <a:off x="994800" y="1731924"/>
                <a:ext cx="72000" cy="72000"/>
              </a:xfrm>
              <a:prstGeom prst="rect">
                <a:avLst/>
              </a:prstGeom>
              <a:ln w="25400">
                <a:solidFill>
                  <a:srgbClr val="00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sp>
        <p:nvSpPr>
          <p:cNvPr id="37" name="Rectangle 5"/>
          <p:cNvSpPr>
            <a:spLocks noChangeArrowheads="1"/>
          </p:cNvSpPr>
          <p:nvPr/>
        </p:nvSpPr>
        <p:spPr bwMode="auto">
          <a:xfrm>
            <a:off x="3842719" y="4267200"/>
            <a:ext cx="5246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These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covariants</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helps to give rotation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to the ellipse.</a:t>
            </a:r>
          </a:p>
        </p:txBody>
      </p:sp>
      <p:grpSp>
        <p:nvGrpSpPr>
          <p:cNvPr id="5" name="Group 4"/>
          <p:cNvGrpSpPr/>
          <p:nvPr/>
        </p:nvGrpSpPr>
        <p:grpSpPr>
          <a:xfrm>
            <a:off x="1133888" y="4359396"/>
            <a:ext cx="2289715" cy="1810138"/>
            <a:chOff x="1133888" y="4359396"/>
            <a:chExt cx="2289715" cy="1810138"/>
          </a:xfrm>
        </p:grpSpPr>
        <p:sp>
          <p:nvSpPr>
            <p:cNvPr id="38" name="Oval 37"/>
            <p:cNvSpPr/>
            <p:nvPr/>
          </p:nvSpPr>
          <p:spPr>
            <a:xfrm rot="1949163">
              <a:off x="1163312" y="4956733"/>
              <a:ext cx="2226862" cy="602134"/>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9" name="Oval 38"/>
            <p:cNvSpPr/>
            <p:nvPr/>
          </p:nvSpPr>
          <p:spPr>
            <a:xfrm rot="10800000" flipV="1">
              <a:off x="3037336" y="6073901"/>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rot="10800000" flipV="1">
              <a:off x="3352801" y="5543167"/>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rot="10800000" flipV="1">
              <a:off x="1455798" y="4359396"/>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Oval 42"/>
            <p:cNvSpPr/>
            <p:nvPr/>
          </p:nvSpPr>
          <p:spPr>
            <a:xfrm rot="10800000" flipV="1">
              <a:off x="1133888" y="4857367"/>
              <a:ext cx="70802" cy="95633"/>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60" name="Text Box 33"/>
          <p:cNvSpPr txBox="1">
            <a:spLocks noChangeArrowheads="1"/>
          </p:cNvSpPr>
          <p:nvPr/>
        </p:nvSpPr>
        <p:spPr bwMode="auto">
          <a:xfrm>
            <a:off x="1600200" y="140214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More than two pixels, gives more then two dimensions.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For every pair of pixels, </a:t>
            </a:r>
            <a:b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we compute the covariance between them.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form the </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covariance </a:t>
            </a:r>
            <a:r>
              <a:rPr kumimoji="0" lang="en-CA" altLang="en-US" sz="2400" b="0" i="0" u="none" strike="noStrike" kern="1200" cap="none" spc="0" normalizeH="0" baseline="0" noProof="0" dirty="0" err="1">
                <a:ln>
                  <a:noFill/>
                </a:ln>
                <a:solidFill>
                  <a:srgbClr val="FFFF00"/>
                </a:solidFill>
                <a:effectLst/>
                <a:uLnTx/>
                <a:uFillTx/>
                <a:latin typeface="Times New Roman" pitchFamily="18" charset="0"/>
                <a:ea typeface="+mn-ea"/>
                <a:cs typeface="Arial" charset="0"/>
                <a:sym typeface="Symbol" panose="05050102010706020507" pitchFamily="18" charset="2"/>
              </a:rPr>
              <a:t>martrix</a:t>
            </a: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 </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AlternateContent xmlns:mc="http://schemas.openxmlformats.org/markup-compatibility/2006" xmlns:a14="http://schemas.microsoft.com/office/drawing/2010/main">
        <mc:Choice Requires="a14">
          <p:sp>
            <p:nvSpPr>
              <p:cNvPr id="67" name="Text Box 33"/>
              <p:cNvSpPr txBox="1">
                <a:spLocks noChangeArrowheads="1"/>
              </p:cNvSpPr>
              <p:nvPr/>
            </p:nvSpPr>
            <p:spPr bwMode="auto">
              <a:xfrm>
                <a:off x="2819400" y="2978209"/>
                <a:ext cx="2971800" cy="75559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14:m>
                  <m:oMath xmlns:m="http://schemas.openxmlformats.org/officeDocument/2006/math">
                    <m:d>
                      <m:dPr>
                        <m:begChr m:val="["/>
                        <m:endChr m:val="]"/>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m>
                          <m:mPr>
                            <m:mcs>
                              <m:mc>
                                <m:mcPr>
                                  <m:count m:val="2"/>
                                  <m:mcJc m:val="center"/>
                                </m:mcPr>
                              </m:mc>
                            </m:mcs>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mPr>
                          <m:mr>
                            <m:e>
                              <m:r>
                                <m:rPr>
                                  <m:brk m:alnAt="7"/>
                                </m:r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mr>
                          <m:m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𝑢𝑣</m:t>
                              </m:r>
                            </m:e>
                            <m:e>
                              <m:sSup>
                                <m:sSupPr>
                                  <m:ctrlP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𝑣</m:t>
                                  </m:r>
                                </m:e>
                                <m:sup>
                                  <m:r>
                                    <a:rPr kumimoji="0" lang="en-CA"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mr>
                        </m:m>
                      </m:e>
                    </m:d>
                  </m:oMath>
                </a14:m>
                <a:endPar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67" name="Text Box 33"/>
              <p:cNvSpPr txBox="1">
                <a:spLocks noRot="1" noChangeAspect="1" noMove="1" noResize="1" noEditPoints="1" noAdjustHandles="1" noChangeArrowheads="1" noChangeShapeType="1" noTextEdit="1"/>
              </p:cNvSpPr>
              <p:nvPr/>
            </p:nvSpPr>
            <p:spPr bwMode="auto">
              <a:xfrm>
                <a:off x="2819400" y="2978209"/>
                <a:ext cx="2971800" cy="75559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17758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36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990600" y="1532097"/>
                <a:ext cx="7162800" cy="159210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Covarience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Matrix: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4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i,j</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acc>
                            </m:e>
                          </m:d>
                        </m:e>
                      </m:d>
                    </m:oMath>
                  </m:oMathPara>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990600" y="1532097"/>
                <a:ext cx="7162800" cy="1592103"/>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cxnSp>
        <p:nvCxnSpPr>
          <p:cNvPr id="55" name="Straight Arrow Connector 54"/>
          <p:cNvCxnSpPr/>
          <p:nvPr/>
        </p:nvCxnSpPr>
        <p:spPr bwMode="auto">
          <a:xfrm flipV="1">
            <a:off x="2281271" y="4400729"/>
            <a:ext cx="309529" cy="839737"/>
          </a:xfrm>
          <a:prstGeom prst="straightConnector1">
            <a:avLst/>
          </a:prstGeom>
          <a:noFill/>
          <a:ln w="38100" cap="sq" cmpd="sng" algn="ctr">
            <a:solidFill>
              <a:schemeClr val="hlink"/>
            </a:solidFill>
            <a:prstDash val="solid"/>
            <a:round/>
            <a:headEnd type="none" w="med" len="med"/>
            <a:tailEnd type="triangle"/>
          </a:ln>
          <a:effectLst/>
        </p:spPr>
      </p:cxnSp>
      <p:grpSp>
        <p:nvGrpSpPr>
          <p:cNvPr id="6" name="Group 5"/>
          <p:cNvGrpSpPr/>
          <p:nvPr/>
        </p:nvGrpSpPr>
        <p:grpSpPr>
          <a:xfrm>
            <a:off x="1143000" y="4267200"/>
            <a:ext cx="2286000" cy="2286000"/>
            <a:chOff x="1143000" y="4267200"/>
            <a:chExt cx="2286000" cy="2286000"/>
          </a:xfrm>
        </p:grpSpPr>
        <p:cxnSp>
          <p:nvCxnSpPr>
            <p:cNvPr id="62" name="Straight Connector 61"/>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4" name="Straight Connector 63"/>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grpSp>
      <p:sp>
        <p:nvSpPr>
          <p:cNvPr id="43" name="Rectangle 5"/>
          <p:cNvSpPr>
            <a:spLocks noChangeArrowheads="1"/>
          </p:cNvSpPr>
          <p:nvPr/>
        </p:nvSpPr>
        <p:spPr bwMode="auto">
          <a:xfrm>
            <a:off x="762000" y="2971800"/>
            <a:ext cx="6889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any vector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variance of the data in that direction is given by</a:t>
            </a:r>
          </a:p>
        </p:txBody>
      </p:sp>
      <p:cxnSp>
        <p:nvCxnSpPr>
          <p:cNvPr id="45" name="Straight Arrow Connector 44"/>
          <p:cNvCxnSpPr/>
          <p:nvPr/>
        </p:nvCxnSpPr>
        <p:spPr bwMode="auto">
          <a:xfrm flipV="1">
            <a:off x="2041088" y="4394674"/>
            <a:ext cx="613800" cy="1695270"/>
          </a:xfrm>
          <a:prstGeom prst="straightConnector1">
            <a:avLst/>
          </a:prstGeom>
          <a:noFill/>
          <a:ln w="38100" cap="sq" cmpd="sng" algn="ctr">
            <a:solidFill>
              <a:schemeClr val="tx2"/>
            </a:solidFill>
            <a:prstDash val="solid"/>
            <a:round/>
            <a:headEnd type="triangle" w="med" len="med"/>
            <a:tailEnd type="triangle"/>
          </a:ln>
          <a:effectLst/>
        </p:spPr>
      </p:cxnSp>
      <p:grpSp>
        <p:nvGrpSpPr>
          <p:cNvPr id="5" name="Group 4">
            <a:extLst>
              <a:ext uri="{FF2B5EF4-FFF2-40B4-BE49-F238E27FC236}">
                <a16:creationId xmlns:a16="http://schemas.microsoft.com/office/drawing/2014/main" id="{0125852A-B860-43EF-AC2C-FD84D8F5E79E}"/>
              </a:ext>
            </a:extLst>
          </p:cNvPr>
          <p:cNvGrpSpPr/>
          <p:nvPr/>
        </p:nvGrpSpPr>
        <p:grpSpPr>
          <a:xfrm>
            <a:off x="4497588" y="4436153"/>
            <a:ext cx="2940841" cy="1137359"/>
            <a:chOff x="4497588" y="4436153"/>
            <a:chExt cx="2940841" cy="1137359"/>
          </a:xfrm>
        </p:grpSpPr>
        <p:sp>
          <p:nvSpPr>
            <p:cNvPr id="42" name="Rectangle 41">
              <a:extLst>
                <a:ext uri="{FF2B5EF4-FFF2-40B4-BE49-F238E27FC236}">
                  <a16:creationId xmlns:a16="http://schemas.microsoft.com/office/drawing/2014/main" id="{E6DAFAB9-E095-42FE-8143-430483655EF8}"/>
                </a:ext>
              </a:extLst>
            </p:cNvPr>
            <p:cNvSpPr/>
            <p:nvPr/>
          </p:nvSpPr>
          <p:spPr>
            <a:xfrm>
              <a:off x="6688700" y="4572000"/>
              <a:ext cx="174029" cy="1001512"/>
            </a:xfrm>
            <a:prstGeom prst="rect">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 name="Rectangle 3">
              <a:extLst>
                <a:ext uri="{FF2B5EF4-FFF2-40B4-BE49-F238E27FC236}">
                  <a16:creationId xmlns:a16="http://schemas.microsoft.com/office/drawing/2014/main" id="{99B00F4A-9212-4965-9EA0-83638E674A47}"/>
                </a:ext>
              </a:extLst>
            </p:cNvPr>
            <p:cNvSpPr/>
            <p:nvPr/>
          </p:nvSpPr>
          <p:spPr>
            <a:xfrm>
              <a:off x="4721987" y="4436153"/>
              <a:ext cx="43473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1" u="none" strike="noStrike" kern="1200" cap="none" spc="0" normalizeH="0" baseline="30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7" name="Rectangle 46">
              <a:extLst>
                <a:ext uri="{FF2B5EF4-FFF2-40B4-BE49-F238E27FC236}">
                  <a16:creationId xmlns:a16="http://schemas.microsoft.com/office/drawing/2014/main" id="{53B87947-D46B-4D96-8E52-463869484B6B}"/>
                </a:ext>
              </a:extLst>
            </p:cNvPr>
            <p:cNvSpPr/>
            <p:nvPr/>
          </p:nvSpPr>
          <p:spPr>
            <a:xfrm>
              <a:off x="6626068" y="4767503"/>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Rectangle 50">
              <a:extLst>
                <a:ext uri="{FF2B5EF4-FFF2-40B4-BE49-F238E27FC236}">
                  <a16:creationId xmlns:a16="http://schemas.microsoft.com/office/drawing/2014/main" id="{CCF0D3DC-5195-44DA-8DEE-7A92BFDCE5B2}"/>
                </a:ext>
              </a:extLst>
            </p:cNvPr>
            <p:cNvSpPr/>
            <p:nvPr/>
          </p:nvSpPr>
          <p:spPr>
            <a:xfrm rot="5400000">
              <a:off x="4911329" y="4145559"/>
              <a:ext cx="174029" cy="1001512"/>
            </a:xfrm>
            <a:prstGeom prst="rect">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C12324C9-4621-4727-B88D-FEFDFD91B964}"/>
                </a:ext>
              </a:extLst>
            </p:cNvPr>
            <p:cNvSpPr/>
            <p:nvPr/>
          </p:nvSpPr>
          <p:spPr>
            <a:xfrm>
              <a:off x="6943478" y="4762500"/>
              <a:ext cx="39305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Rectangle 52">
              <a:extLst>
                <a:ext uri="{FF2B5EF4-FFF2-40B4-BE49-F238E27FC236}">
                  <a16:creationId xmlns:a16="http://schemas.microsoft.com/office/drawing/2014/main" id="{7C7EC33E-5351-4594-8303-802BB4ADCD78}"/>
                </a:ext>
              </a:extLst>
            </p:cNvPr>
            <p:cNvSpPr/>
            <p:nvPr/>
          </p:nvSpPr>
          <p:spPr>
            <a:xfrm>
              <a:off x="7264400" y="4572000"/>
              <a:ext cx="174029" cy="173736"/>
            </a:xfrm>
            <a:prstGeom prst="rect">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54" name="Group 53">
            <a:extLst>
              <a:ext uri="{FF2B5EF4-FFF2-40B4-BE49-F238E27FC236}">
                <a16:creationId xmlns:a16="http://schemas.microsoft.com/office/drawing/2014/main" id="{A26016CD-638E-40F5-A372-132F294D817E}"/>
              </a:ext>
            </a:extLst>
          </p:cNvPr>
          <p:cNvGrpSpPr/>
          <p:nvPr/>
        </p:nvGrpSpPr>
        <p:grpSpPr>
          <a:xfrm rot="1233993">
            <a:off x="2297326" y="4313015"/>
            <a:ext cx="72000" cy="1987570"/>
            <a:chOff x="2203186" y="4262215"/>
            <a:chExt cx="72000" cy="1987570"/>
          </a:xfrm>
        </p:grpSpPr>
        <p:sp>
          <p:nvSpPr>
            <p:cNvPr id="61" name="Oval 60">
              <a:extLst>
                <a:ext uri="{FF2B5EF4-FFF2-40B4-BE49-F238E27FC236}">
                  <a16:creationId xmlns:a16="http://schemas.microsoft.com/office/drawing/2014/main" id="{03CE6B05-5440-4AC1-B307-846545518821}"/>
                </a:ext>
              </a:extLst>
            </p:cNvPr>
            <p:cNvSpPr/>
            <p:nvPr/>
          </p:nvSpPr>
          <p:spPr>
            <a:xfrm rot="20239016">
              <a:off x="2203186" y="6051598"/>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a:extLst>
                <a:ext uri="{FF2B5EF4-FFF2-40B4-BE49-F238E27FC236}">
                  <a16:creationId xmlns:a16="http://schemas.microsoft.com/office/drawing/2014/main" id="{BABBCBD5-AED6-4F61-9FD3-2451940BEEAD}"/>
                </a:ext>
              </a:extLst>
            </p:cNvPr>
            <p:cNvSpPr/>
            <p:nvPr/>
          </p:nvSpPr>
          <p:spPr>
            <a:xfrm rot="20239016">
              <a:off x="2203186" y="585059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5" name="Oval 64">
              <a:extLst>
                <a:ext uri="{FF2B5EF4-FFF2-40B4-BE49-F238E27FC236}">
                  <a16:creationId xmlns:a16="http://schemas.microsoft.com/office/drawing/2014/main" id="{58802183-2A65-400E-84E8-1B6F43DF9324}"/>
                </a:ext>
              </a:extLst>
            </p:cNvPr>
            <p:cNvSpPr/>
            <p:nvPr/>
          </p:nvSpPr>
          <p:spPr>
            <a:xfrm rot="20239016">
              <a:off x="2203186" y="545183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6" name="Oval 65">
              <a:extLst>
                <a:ext uri="{FF2B5EF4-FFF2-40B4-BE49-F238E27FC236}">
                  <a16:creationId xmlns:a16="http://schemas.microsoft.com/office/drawing/2014/main" id="{68FE5987-6CB0-499E-B078-3A0A39B29CD0}"/>
                </a:ext>
              </a:extLst>
            </p:cNvPr>
            <p:cNvSpPr/>
            <p:nvPr/>
          </p:nvSpPr>
          <p:spPr>
            <a:xfrm rot="20239016">
              <a:off x="2203186" y="5234598"/>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7" name="Oval 66">
              <a:extLst>
                <a:ext uri="{FF2B5EF4-FFF2-40B4-BE49-F238E27FC236}">
                  <a16:creationId xmlns:a16="http://schemas.microsoft.com/office/drawing/2014/main" id="{91AB2027-CF43-4D1A-AE69-FE904D1F23F4}"/>
                </a:ext>
              </a:extLst>
            </p:cNvPr>
            <p:cNvSpPr/>
            <p:nvPr/>
          </p:nvSpPr>
          <p:spPr>
            <a:xfrm rot="20239016">
              <a:off x="2203186" y="4806447"/>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a:extLst>
                <a:ext uri="{FF2B5EF4-FFF2-40B4-BE49-F238E27FC236}">
                  <a16:creationId xmlns:a16="http://schemas.microsoft.com/office/drawing/2014/main" id="{FC2D12A8-8E29-4D09-A3B9-B770462F4DF1}"/>
                </a:ext>
              </a:extLst>
            </p:cNvPr>
            <p:cNvSpPr/>
            <p:nvPr/>
          </p:nvSpPr>
          <p:spPr>
            <a:xfrm rot="20239016">
              <a:off x="2203186" y="464798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9" name="Oval 68">
              <a:extLst>
                <a:ext uri="{FF2B5EF4-FFF2-40B4-BE49-F238E27FC236}">
                  <a16:creationId xmlns:a16="http://schemas.microsoft.com/office/drawing/2014/main" id="{F6937D67-207B-43F2-864B-E1315CF55502}"/>
                </a:ext>
              </a:extLst>
            </p:cNvPr>
            <p:cNvSpPr/>
            <p:nvPr/>
          </p:nvSpPr>
          <p:spPr>
            <a:xfrm rot="20239016">
              <a:off x="2203186" y="5201978"/>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a:extLst>
                <a:ext uri="{FF2B5EF4-FFF2-40B4-BE49-F238E27FC236}">
                  <a16:creationId xmlns:a16="http://schemas.microsoft.com/office/drawing/2014/main" id="{CF93013C-2471-4CCE-859D-653FCAA8F1C6}"/>
                </a:ext>
              </a:extLst>
            </p:cNvPr>
            <p:cNvSpPr/>
            <p:nvPr/>
          </p:nvSpPr>
          <p:spPr>
            <a:xfrm rot="20239016">
              <a:off x="2203186" y="4801752"/>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1" name="Oval 70">
              <a:extLst>
                <a:ext uri="{FF2B5EF4-FFF2-40B4-BE49-F238E27FC236}">
                  <a16:creationId xmlns:a16="http://schemas.microsoft.com/office/drawing/2014/main" id="{75E8B464-C2E6-4B79-8DEF-4714E4F7C687}"/>
                </a:ext>
              </a:extLst>
            </p:cNvPr>
            <p:cNvSpPr/>
            <p:nvPr/>
          </p:nvSpPr>
          <p:spPr>
            <a:xfrm rot="20239016">
              <a:off x="2203186" y="4766053"/>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a:extLst>
                <a:ext uri="{FF2B5EF4-FFF2-40B4-BE49-F238E27FC236}">
                  <a16:creationId xmlns:a16="http://schemas.microsoft.com/office/drawing/2014/main" id="{6C10A8A2-36E0-48A2-BCC9-2D36499CA60A}"/>
                </a:ext>
              </a:extLst>
            </p:cNvPr>
            <p:cNvSpPr/>
            <p:nvPr/>
          </p:nvSpPr>
          <p:spPr>
            <a:xfrm rot="20239016">
              <a:off x="2203186" y="616266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3" name="Oval 72">
              <a:extLst>
                <a:ext uri="{FF2B5EF4-FFF2-40B4-BE49-F238E27FC236}">
                  <a16:creationId xmlns:a16="http://schemas.microsoft.com/office/drawing/2014/main" id="{601D26FB-A854-4227-8D79-70A601EED99A}"/>
                </a:ext>
              </a:extLst>
            </p:cNvPr>
            <p:cNvSpPr/>
            <p:nvPr/>
          </p:nvSpPr>
          <p:spPr>
            <a:xfrm rot="20239016">
              <a:off x="2203186" y="571520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4" name="Oval 73">
              <a:extLst>
                <a:ext uri="{FF2B5EF4-FFF2-40B4-BE49-F238E27FC236}">
                  <a16:creationId xmlns:a16="http://schemas.microsoft.com/office/drawing/2014/main" id="{DF73C683-CDE1-4499-B444-22923F96F85C}"/>
                </a:ext>
              </a:extLst>
            </p:cNvPr>
            <p:cNvSpPr/>
            <p:nvPr/>
          </p:nvSpPr>
          <p:spPr>
            <a:xfrm rot="20239016">
              <a:off x="2203186" y="5448596"/>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a:extLst>
                <a:ext uri="{FF2B5EF4-FFF2-40B4-BE49-F238E27FC236}">
                  <a16:creationId xmlns:a16="http://schemas.microsoft.com/office/drawing/2014/main" id="{F6794E20-9ED2-47BB-BA58-86A597907068}"/>
                </a:ext>
              </a:extLst>
            </p:cNvPr>
            <p:cNvSpPr/>
            <p:nvPr/>
          </p:nvSpPr>
          <p:spPr>
            <a:xfrm rot="20239016">
              <a:off x="2203186" y="562866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6" name="Oval 75">
              <a:extLst>
                <a:ext uri="{FF2B5EF4-FFF2-40B4-BE49-F238E27FC236}">
                  <a16:creationId xmlns:a16="http://schemas.microsoft.com/office/drawing/2014/main" id="{2424F725-3FE0-4A5E-A8BF-E6EBA8C05E04}"/>
                </a:ext>
              </a:extLst>
            </p:cNvPr>
            <p:cNvSpPr/>
            <p:nvPr/>
          </p:nvSpPr>
          <p:spPr>
            <a:xfrm rot="20239016">
              <a:off x="2203186" y="4326367"/>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Oval 76">
              <a:extLst>
                <a:ext uri="{FF2B5EF4-FFF2-40B4-BE49-F238E27FC236}">
                  <a16:creationId xmlns:a16="http://schemas.microsoft.com/office/drawing/2014/main" id="{750300C1-6290-445C-B7BB-368C671898BE}"/>
                </a:ext>
              </a:extLst>
            </p:cNvPr>
            <p:cNvSpPr/>
            <p:nvPr/>
          </p:nvSpPr>
          <p:spPr>
            <a:xfrm rot="20239016">
              <a:off x="2203186" y="4262215"/>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8" name="Oval 77">
              <a:extLst>
                <a:ext uri="{FF2B5EF4-FFF2-40B4-BE49-F238E27FC236}">
                  <a16:creationId xmlns:a16="http://schemas.microsoft.com/office/drawing/2014/main" id="{6240B81F-2555-4BEB-88CE-55CC610C9567}"/>
                </a:ext>
              </a:extLst>
            </p:cNvPr>
            <p:cNvSpPr/>
            <p:nvPr/>
          </p:nvSpPr>
          <p:spPr>
            <a:xfrm rot="20239016">
              <a:off x="2203186" y="4551374"/>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9" name="Oval 78">
              <a:extLst>
                <a:ext uri="{FF2B5EF4-FFF2-40B4-BE49-F238E27FC236}">
                  <a16:creationId xmlns:a16="http://schemas.microsoft.com/office/drawing/2014/main" id="{5840EE07-30EA-4306-BFCA-6B9CCE6A5F7B}"/>
                </a:ext>
              </a:extLst>
            </p:cNvPr>
            <p:cNvSpPr/>
            <p:nvPr/>
          </p:nvSpPr>
          <p:spPr>
            <a:xfrm rot="20239016">
              <a:off x="2203186" y="49679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7" name="Rectangle 6">
            <a:extLst>
              <a:ext uri="{FF2B5EF4-FFF2-40B4-BE49-F238E27FC236}">
                <a16:creationId xmlns:a16="http://schemas.microsoft.com/office/drawing/2014/main" id="{54C096F1-088A-4656-880A-8E38E72351E1}"/>
              </a:ext>
            </a:extLst>
          </p:cNvPr>
          <p:cNvSpPr/>
          <p:nvPr/>
        </p:nvSpPr>
        <p:spPr>
          <a:xfrm>
            <a:off x="7336534" y="3340807"/>
            <a:ext cx="9585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1" u="none" strike="noStrike" kern="1200" cap="none" spc="0" normalizeH="0" baseline="30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T</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Mv</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8" name="Group 7">
            <a:extLst>
              <a:ext uri="{FF2B5EF4-FFF2-40B4-BE49-F238E27FC236}">
                <a16:creationId xmlns:a16="http://schemas.microsoft.com/office/drawing/2014/main" id="{B2701B33-8D22-4676-A61E-ADE746AE74EF}"/>
              </a:ext>
            </a:extLst>
          </p:cNvPr>
          <p:cNvGrpSpPr/>
          <p:nvPr/>
        </p:nvGrpSpPr>
        <p:grpSpPr>
          <a:xfrm>
            <a:off x="5562600" y="4561080"/>
            <a:ext cx="1071000" cy="1001512"/>
            <a:chOff x="5562600" y="4561080"/>
            <a:chExt cx="1071000" cy="1001512"/>
          </a:xfrm>
        </p:grpSpPr>
        <p:sp>
          <p:nvSpPr>
            <p:cNvPr id="80" name="Rectangle 79">
              <a:extLst>
                <a:ext uri="{FF2B5EF4-FFF2-40B4-BE49-F238E27FC236}">
                  <a16:creationId xmlns:a16="http://schemas.microsoft.com/office/drawing/2014/main" id="{CA5C4F16-B7CE-4255-A819-1C47457F0BA8}"/>
                </a:ext>
              </a:extLst>
            </p:cNvPr>
            <p:cNvSpPr/>
            <p:nvPr/>
          </p:nvSpPr>
          <p:spPr>
            <a:xfrm>
              <a:off x="5562600" y="4561080"/>
              <a:ext cx="1071000" cy="1001512"/>
            </a:xfrm>
            <a:prstGeom prst="rect">
              <a:avLst/>
            </a:prstGeom>
            <a:ln w="25400">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81" name="Rectangle 80">
              <a:extLst>
                <a:ext uri="{FF2B5EF4-FFF2-40B4-BE49-F238E27FC236}">
                  <a16:creationId xmlns:a16="http://schemas.microsoft.com/office/drawing/2014/main" id="{63CBBFAC-B4CC-4E11-8577-A6445D7229FE}"/>
                </a:ext>
              </a:extLst>
            </p:cNvPr>
            <p:cNvSpPr/>
            <p:nvPr/>
          </p:nvSpPr>
          <p:spPr>
            <a:xfrm>
              <a:off x="5897778" y="4767960"/>
              <a:ext cx="44114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10594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 calcmode="lin" valueType="num">
                                      <p:cBhvr additive="base">
                                        <p:cTn id="21"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
                                            <p:txEl>
                                              <p:pRg st="1" end="1"/>
                                            </p:txEl>
                                          </p:spTgt>
                                        </p:tgtEl>
                                        <p:attrNameLst>
                                          <p:attrName>style.visibility</p:attrName>
                                        </p:attrNameLst>
                                      </p:cBhvr>
                                      <p:to>
                                        <p:strVal val="visible"/>
                                      </p:to>
                                    </p:set>
                                    <p:anim calcmode="lin" valueType="num">
                                      <p:cBhvr additive="base">
                                        <p:cTn id="31" dur="500" fill="hold"/>
                                        <p:tgtEl>
                                          <p:spTgt spid="38">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 calcmode="lin" valueType="num">
                                      <p:cBhvr additive="base">
                                        <p:cTn id="39" dur="500" fill="hold"/>
                                        <p:tgtEl>
                                          <p:spTgt spid="38">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43">
                                            <p:txEl>
                                              <p:pRg st="0" end="0"/>
                                            </p:txEl>
                                          </p:spTgt>
                                        </p:tgtEl>
                                        <p:attrNameLst>
                                          <p:attrName>style.visibility</p:attrName>
                                        </p:attrNameLst>
                                      </p:cBhvr>
                                      <p:to>
                                        <p:strVal val="visible"/>
                                      </p:to>
                                    </p:set>
                                    <p:anim calcmode="lin" valueType="num">
                                      <p:cBhvr additive="base">
                                        <p:cTn id="45"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3">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0-#ppt_w/2"/>
                                          </p:val>
                                        </p:tav>
                                        <p:tav tm="100000">
                                          <p:val>
                                            <p:strVal val="#ppt_x"/>
                                          </p:val>
                                        </p:tav>
                                      </p:tavLst>
                                    </p:anim>
                                    <p:anim calcmode="lin" valueType="num">
                                      <p:cBhvr additive="base">
                                        <p:cTn id="50"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3">
                                            <p:txEl>
                                              <p:pRg st="1" end="1"/>
                                            </p:txEl>
                                          </p:spTgt>
                                        </p:tgtEl>
                                        <p:attrNameLst>
                                          <p:attrName>style.visibility</p:attrName>
                                        </p:attrNameLst>
                                      </p:cBhvr>
                                      <p:to>
                                        <p:strVal val="visible"/>
                                      </p:to>
                                    </p:set>
                                    <p:anim calcmode="lin" valueType="num">
                                      <p:cBhvr additive="base">
                                        <p:cTn id="61" dur="500" fill="hold"/>
                                        <p:tgtEl>
                                          <p:spTgt spid="43">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3">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0-#ppt_w/2"/>
                                          </p:val>
                                        </p:tav>
                                        <p:tav tm="100000">
                                          <p:val>
                                            <p:strVal val="#ppt_x"/>
                                          </p:val>
                                        </p:tav>
                                      </p:tavLst>
                                    </p:anim>
                                    <p:anim calcmode="lin" valueType="num">
                                      <p:cBhvr additive="base">
                                        <p:cTn id="7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36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Statistics</a:t>
            </a:r>
          </a:p>
        </p:txBody>
      </p:sp>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990600" y="1532097"/>
                <a:ext cx="7162800" cy="159210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Covarience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Matrix: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4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i,j</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acc>
                            </m:e>
                          </m:d>
                        </m:e>
                      </m:d>
                    </m:oMath>
                  </m:oMathPara>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990600" y="1532097"/>
                <a:ext cx="7162800" cy="1592103"/>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6" name="Group 5"/>
          <p:cNvGrpSpPr/>
          <p:nvPr/>
        </p:nvGrpSpPr>
        <p:grpSpPr>
          <a:xfrm>
            <a:off x="1143000" y="4267200"/>
            <a:ext cx="2286000" cy="2286000"/>
            <a:chOff x="1143000" y="4267200"/>
            <a:chExt cx="2286000" cy="2286000"/>
          </a:xfrm>
        </p:grpSpPr>
        <p:cxnSp>
          <p:nvCxnSpPr>
            <p:cNvPr id="62" name="Straight Connector 61"/>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4" name="Straight Connector 63"/>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grpSp>
      <p:sp>
        <p:nvSpPr>
          <p:cNvPr id="43" name="Rectangle 5"/>
          <p:cNvSpPr>
            <a:spLocks noChangeArrowheads="1"/>
          </p:cNvSpPr>
          <p:nvPr/>
        </p:nvSpPr>
        <p:spPr bwMode="auto">
          <a:xfrm>
            <a:off x="762000" y="2971800"/>
            <a:ext cx="6832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any vector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variance of the data in that direction is given by</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is maximized by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 first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eigen vector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p:cxnSp>
        <p:nvCxnSpPr>
          <p:cNvPr id="49" name="Straight Arrow Connector 48"/>
          <p:cNvCxnSpPr/>
          <p:nvPr/>
        </p:nvCxnSpPr>
        <p:spPr bwMode="auto">
          <a:xfrm flipV="1">
            <a:off x="2290200" y="4530065"/>
            <a:ext cx="1389184" cy="710401"/>
          </a:xfrm>
          <a:prstGeom prst="straightConnector1">
            <a:avLst/>
          </a:prstGeom>
          <a:noFill/>
          <a:ln w="38100" cap="sq" cmpd="sng" algn="ctr">
            <a:solidFill>
              <a:schemeClr val="hlink"/>
            </a:solidFill>
            <a:prstDash val="solid"/>
            <a:round/>
            <a:headEnd type="none" w="med" len="med"/>
            <a:tailEnd type="triangle"/>
          </a:ln>
          <a:effectLst/>
        </p:spPr>
      </p:cxnSp>
      <p:cxnSp>
        <p:nvCxnSpPr>
          <p:cNvPr id="50" name="Straight Arrow Connector 49"/>
          <p:cNvCxnSpPr/>
          <p:nvPr/>
        </p:nvCxnSpPr>
        <p:spPr bwMode="auto">
          <a:xfrm flipV="1">
            <a:off x="990600" y="4579248"/>
            <a:ext cx="2706952" cy="1382520"/>
          </a:xfrm>
          <a:prstGeom prst="straightConnector1">
            <a:avLst/>
          </a:prstGeom>
          <a:noFill/>
          <a:ln w="38100" cap="sq" cmpd="sng" algn="ctr">
            <a:solidFill>
              <a:schemeClr val="tx2"/>
            </a:solidFill>
            <a:prstDash val="solid"/>
            <a:round/>
            <a:headEnd type="triangle" w="med" len="med"/>
            <a:tailEnd type="triangle"/>
          </a:ln>
          <a:effectLst/>
        </p:spPr>
      </p:cxnSp>
      <p:grpSp>
        <p:nvGrpSpPr>
          <p:cNvPr id="2" name="Group 1">
            <a:extLst>
              <a:ext uri="{FF2B5EF4-FFF2-40B4-BE49-F238E27FC236}">
                <a16:creationId xmlns:a16="http://schemas.microsoft.com/office/drawing/2014/main" id="{0D85C83A-DA31-423A-A1E7-D084B65D1B56}"/>
              </a:ext>
            </a:extLst>
          </p:cNvPr>
          <p:cNvGrpSpPr/>
          <p:nvPr/>
        </p:nvGrpSpPr>
        <p:grpSpPr>
          <a:xfrm>
            <a:off x="6627665" y="4561088"/>
            <a:ext cx="1124354" cy="1012424"/>
            <a:chOff x="6626068" y="4561088"/>
            <a:chExt cx="1124354" cy="1012424"/>
          </a:xfrm>
        </p:grpSpPr>
        <p:sp>
          <p:nvSpPr>
            <p:cNvPr id="44" name="Rectangle 43">
              <a:extLst>
                <a:ext uri="{FF2B5EF4-FFF2-40B4-BE49-F238E27FC236}">
                  <a16:creationId xmlns:a16="http://schemas.microsoft.com/office/drawing/2014/main" id="{421AED3D-E7C2-41F3-827A-F391B042770C}"/>
                </a:ext>
              </a:extLst>
            </p:cNvPr>
            <p:cNvSpPr/>
            <p:nvPr/>
          </p:nvSpPr>
          <p:spPr>
            <a:xfrm>
              <a:off x="6688700" y="4572000"/>
              <a:ext cx="174029" cy="1001512"/>
            </a:xfrm>
            <a:prstGeom prst="rect">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8" name="Rectangle 47">
              <a:extLst>
                <a:ext uri="{FF2B5EF4-FFF2-40B4-BE49-F238E27FC236}">
                  <a16:creationId xmlns:a16="http://schemas.microsoft.com/office/drawing/2014/main" id="{CAEEE2EB-6787-47E9-9727-D9DBAD2B20DB}"/>
                </a:ext>
              </a:extLst>
            </p:cNvPr>
            <p:cNvSpPr/>
            <p:nvPr/>
          </p:nvSpPr>
          <p:spPr>
            <a:xfrm>
              <a:off x="6626068" y="4767503"/>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Rectangle 52">
              <a:extLst>
                <a:ext uri="{FF2B5EF4-FFF2-40B4-BE49-F238E27FC236}">
                  <a16:creationId xmlns:a16="http://schemas.microsoft.com/office/drawing/2014/main" id="{635F7E3E-1A9A-4571-873D-17AC5FBC83F6}"/>
                </a:ext>
              </a:extLst>
            </p:cNvPr>
            <p:cNvSpPr/>
            <p:nvPr/>
          </p:nvSpPr>
          <p:spPr>
            <a:xfrm>
              <a:off x="6943478" y="4762500"/>
              <a:ext cx="39305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C6278646-0C8D-40C4-930A-AAEA33366CED}"/>
                    </a:ext>
                  </a:extLst>
                </p:cNvPr>
                <p:cNvSpPr/>
                <p:nvPr/>
              </p:nvSpPr>
              <p:spPr>
                <a:xfrm>
                  <a:off x="7188200" y="4749800"/>
                  <a:ext cx="42992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oMath>
                    </m:oMathPara>
                  </a14:m>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61" name="Rectangle 60">
                  <a:extLst>
                    <a:ext uri="{FF2B5EF4-FFF2-40B4-BE49-F238E27FC236}">
                      <a16:creationId xmlns:a16="http://schemas.microsoft.com/office/drawing/2014/main" id="{C6278646-0C8D-40C4-930A-AAEA33366CED}"/>
                    </a:ext>
                  </a:extLst>
                </p:cNvPr>
                <p:cNvSpPr>
                  <a:spLocks noRot="1" noChangeAspect="1" noMove="1" noResize="1" noEditPoints="1" noAdjustHandles="1" noChangeArrowheads="1" noChangeShapeType="1" noTextEdit="1"/>
                </p:cNvSpPr>
                <p:nvPr/>
              </p:nvSpPr>
              <p:spPr>
                <a:xfrm>
                  <a:off x="7188200" y="4749800"/>
                  <a:ext cx="429926" cy="461665"/>
                </a:xfrm>
                <a:prstGeom prst="rect">
                  <a:avLst/>
                </a:prstGeom>
                <a:blipFill>
                  <a:blip r:embed="rId3"/>
                  <a:stretch>
                    <a:fillRect/>
                  </a:stretch>
                </a:blipFill>
              </p:spPr>
              <p:txBody>
                <a:bodyPr/>
                <a:lstStyle/>
                <a:p>
                  <a:r>
                    <a:rPr lang="en-US">
                      <a:noFill/>
                    </a:rPr>
                    <a:t> </a:t>
                  </a:r>
                </a:p>
              </p:txBody>
            </p:sp>
          </mc:Fallback>
        </mc:AlternateContent>
        <p:sp>
          <p:nvSpPr>
            <p:cNvPr id="66" name="Rectangle 65">
              <a:extLst>
                <a:ext uri="{FF2B5EF4-FFF2-40B4-BE49-F238E27FC236}">
                  <a16:creationId xmlns:a16="http://schemas.microsoft.com/office/drawing/2014/main" id="{6F9BE2A2-F104-47D0-BF78-F2DD768B8DE6}"/>
                </a:ext>
              </a:extLst>
            </p:cNvPr>
            <p:cNvSpPr/>
            <p:nvPr/>
          </p:nvSpPr>
          <p:spPr>
            <a:xfrm>
              <a:off x="7492132" y="4561088"/>
              <a:ext cx="174029" cy="1001512"/>
            </a:xfrm>
            <a:prstGeom prst="rect">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7" name="Rectangle 66">
              <a:extLst>
                <a:ext uri="{FF2B5EF4-FFF2-40B4-BE49-F238E27FC236}">
                  <a16:creationId xmlns:a16="http://schemas.microsoft.com/office/drawing/2014/main" id="{F5DADAA1-25C7-4F79-817A-DEA3EEC6EF14}"/>
                </a:ext>
              </a:extLst>
            </p:cNvPr>
            <p:cNvSpPr/>
            <p:nvPr/>
          </p:nvSpPr>
          <p:spPr>
            <a:xfrm>
              <a:off x="7429500" y="4756591"/>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68" name="Picture 2" descr="Art Rotate GIF by Waywardteacup - Find &amp; Share on GIPHY">
            <a:extLst>
              <a:ext uri="{FF2B5EF4-FFF2-40B4-BE49-F238E27FC236}">
                <a16:creationId xmlns:a16="http://schemas.microsoft.com/office/drawing/2014/main" id="{4899E186-A0A7-4F06-9013-6B1CB5B6FE20}"/>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19968">
            <a:off x="2560270" y="5065520"/>
            <a:ext cx="1655799" cy="1655799"/>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Arrow Connector 68">
            <a:extLst>
              <a:ext uri="{FF2B5EF4-FFF2-40B4-BE49-F238E27FC236}">
                <a16:creationId xmlns:a16="http://schemas.microsoft.com/office/drawing/2014/main" id="{DD910B75-09E7-4021-80E4-3019D71FB7D5}"/>
              </a:ext>
            </a:extLst>
          </p:cNvPr>
          <p:cNvCxnSpPr/>
          <p:nvPr/>
        </p:nvCxnSpPr>
        <p:spPr bwMode="auto">
          <a:xfrm flipV="1">
            <a:off x="1959658" y="5245084"/>
            <a:ext cx="2706952" cy="1382520"/>
          </a:xfrm>
          <a:prstGeom prst="straightConnector1">
            <a:avLst/>
          </a:prstGeom>
          <a:noFill/>
          <a:ln w="38100" cap="sq" cmpd="sng" algn="ctr">
            <a:solidFill>
              <a:schemeClr val="tx2"/>
            </a:solidFill>
            <a:prstDash val="solid"/>
            <a:round/>
            <a:headEnd type="triangle" w="med" len="med"/>
            <a:tailEnd type="triangle"/>
          </a:ln>
          <a:effectLst/>
        </p:spPr>
      </p:cxnSp>
      <p:sp>
        <p:nvSpPr>
          <p:cNvPr id="70" name="Rectangle 69">
            <a:extLst>
              <a:ext uri="{FF2B5EF4-FFF2-40B4-BE49-F238E27FC236}">
                <a16:creationId xmlns:a16="http://schemas.microsoft.com/office/drawing/2014/main" id="{1517D5A6-D667-4C2B-8D70-87167F59D7F7}"/>
              </a:ext>
            </a:extLst>
          </p:cNvPr>
          <p:cNvSpPr/>
          <p:nvPr/>
        </p:nvSpPr>
        <p:spPr>
          <a:xfrm>
            <a:off x="7336534" y="3340807"/>
            <a:ext cx="9585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1" u="none" strike="noStrike" kern="1200" cap="none" spc="0" normalizeH="0" baseline="30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T</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Mv</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71" name="Group 70">
            <a:extLst>
              <a:ext uri="{FF2B5EF4-FFF2-40B4-BE49-F238E27FC236}">
                <a16:creationId xmlns:a16="http://schemas.microsoft.com/office/drawing/2014/main" id="{BE3035DE-7B40-455C-B907-06635E7368F3}"/>
              </a:ext>
            </a:extLst>
          </p:cNvPr>
          <p:cNvGrpSpPr/>
          <p:nvPr/>
        </p:nvGrpSpPr>
        <p:grpSpPr>
          <a:xfrm>
            <a:off x="5562600" y="4561080"/>
            <a:ext cx="1071000" cy="1001512"/>
            <a:chOff x="5562600" y="4561080"/>
            <a:chExt cx="1071000" cy="1001512"/>
          </a:xfrm>
        </p:grpSpPr>
        <p:sp>
          <p:nvSpPr>
            <p:cNvPr id="72" name="Rectangle 71">
              <a:extLst>
                <a:ext uri="{FF2B5EF4-FFF2-40B4-BE49-F238E27FC236}">
                  <a16:creationId xmlns:a16="http://schemas.microsoft.com/office/drawing/2014/main" id="{7CE43C12-E79C-4DEA-9903-469B225B0CEC}"/>
                </a:ext>
              </a:extLst>
            </p:cNvPr>
            <p:cNvSpPr/>
            <p:nvPr/>
          </p:nvSpPr>
          <p:spPr>
            <a:xfrm>
              <a:off x="5562600" y="4561080"/>
              <a:ext cx="1071000" cy="1001512"/>
            </a:xfrm>
            <a:prstGeom prst="rect">
              <a:avLst/>
            </a:prstGeom>
            <a:ln w="25400">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3" name="Rectangle 72">
              <a:extLst>
                <a:ext uri="{FF2B5EF4-FFF2-40B4-BE49-F238E27FC236}">
                  <a16:creationId xmlns:a16="http://schemas.microsoft.com/office/drawing/2014/main" id="{E2111A0B-E77B-40A0-9170-CB65EBC614E9}"/>
                </a:ext>
              </a:extLst>
            </p:cNvPr>
            <p:cNvSpPr/>
            <p:nvPr/>
          </p:nvSpPr>
          <p:spPr>
            <a:xfrm>
              <a:off x="5897778" y="4767960"/>
              <a:ext cx="44114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9531318-3317-4583-8B07-31C224BE03C9}"/>
                  </a:ext>
                </a:extLst>
              </p:cNvPr>
              <p:cNvSpPr/>
              <p:nvPr/>
            </p:nvSpPr>
            <p:spPr>
              <a:xfrm>
                <a:off x="6315663" y="3714571"/>
                <a:ext cx="1442896"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𝑀𝑣</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𝑣</m:t>
                      </m:r>
                    </m:oMath>
                  </m:oMathPara>
                </a14:m>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79531318-3317-4583-8B07-31C224BE03C9}"/>
                  </a:ext>
                </a:extLst>
              </p:cNvPr>
              <p:cNvSpPr>
                <a:spLocks noRot="1" noChangeAspect="1" noMove="1" noResize="1" noEditPoints="1" noAdjustHandles="1" noChangeArrowheads="1" noChangeShapeType="1" noTextEdit="1"/>
              </p:cNvSpPr>
              <p:nvPr/>
            </p:nvSpPr>
            <p:spPr>
              <a:xfrm>
                <a:off x="6315663" y="3714571"/>
                <a:ext cx="1442896"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6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xEl>
                                              <p:pRg st="2" end="2"/>
                                            </p:txEl>
                                          </p:spTgt>
                                        </p:tgtEl>
                                        <p:attrNameLst>
                                          <p:attrName>style.visibility</p:attrName>
                                        </p:attrNameLst>
                                      </p:cBhvr>
                                      <p:to>
                                        <p:strVal val="visible"/>
                                      </p:to>
                                    </p:set>
                                    <p:anim calcmode="lin" valueType="num">
                                      <p:cBhvr additive="base">
                                        <p:cTn id="7" dur="500" fill="hold"/>
                                        <p:tgtEl>
                                          <p:spTgt spid="4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0-#ppt_w/2"/>
                                          </p:val>
                                        </p:tav>
                                        <p:tav tm="100000">
                                          <p:val>
                                            <p:strVal val="#ppt_x"/>
                                          </p:val>
                                        </p:tav>
                                      </p:tavLst>
                                    </p:anim>
                                    <p:anim calcmode="lin" valueType="num">
                                      <p:cBhvr additive="base">
                                        <p:cTn id="36"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36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mc:AlternateContent xmlns:mc="http://schemas.openxmlformats.org/markup-compatibility/2006" xmlns:a14="http://schemas.microsoft.com/office/drawing/2010/main">
        <mc:Choice Requires="a14">
          <p:sp>
            <p:nvSpPr>
              <p:cNvPr id="38" name="Text Box 33"/>
              <p:cNvSpPr txBox="1">
                <a:spLocks noChangeArrowheads="1"/>
              </p:cNvSpPr>
              <p:nvPr/>
            </p:nvSpPr>
            <p:spPr bwMode="auto">
              <a:xfrm>
                <a:off x="990600" y="1532097"/>
                <a:ext cx="7162800" cy="159210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742950" marR="0" lvl="1" indent="-285750" algn="l" defTabSz="914400" rtl="0" eaLnBrk="0" fontAlgn="base" latinLnBrk="0" hangingPunct="0">
                  <a:lnSpc>
                    <a:spcPct val="100000"/>
                  </a:lnSpc>
                  <a:spcBef>
                    <a:spcPct val="0"/>
                  </a:spcBef>
                  <a:spcAft>
                    <a:spcPct val="0"/>
                  </a:spcAft>
                  <a:buClrTx/>
                  <a:buSzTx/>
                  <a:buFontTx/>
                  <a:buChar char="•"/>
                  <a:tabLst/>
                  <a:defRPr/>
                </a:pPr>
                <a14:m>
                  <m:oMath xmlns:m="http://schemas.openxmlformats.org/officeDocument/2006/math">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d>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acc>
                      <m:accPr>
                        <m:chr m:val="̅"/>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f>
                      <m:f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Pr>
                      <m:num>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num>
                      <m:den>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den>
                    </m:f>
                    <m:nary>
                      <m:naryPr>
                        <m:chr m:val="∑"/>
                        <m:supHide m:val="on"/>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sub>
                        </m:sSub>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742950" marR="0" lvl="1" indent="-28575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Covarience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Matrix: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4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i,j</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nor/>
                      </m:rPr>
                      <a:rPr kumimoji="0" lang="en-CA"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Covar</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d>
                  </m:oMath>
                </a14:m>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𝐸𝑥𝑝</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𝑖</m:t>
                                      </m:r>
                                    </m:sub>
                                  </m:sSub>
                                </m:e>
                              </m:acc>
                            </m:e>
                          </m:d>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acc>
                                <m:accPr>
                                  <m:chr m:val="̅"/>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accPr>
                                <m:e>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𝑥</m:t>
                                      </m:r>
                                    </m:e>
                                    <m: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𝑗</m:t>
                                      </m:r>
                                    </m:sub>
                                  </m:sSub>
                                </m:e>
                              </m:acc>
                            </m:e>
                          </m:d>
                        </m:e>
                      </m:d>
                    </m:oMath>
                  </m:oMathPara>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38" name="Text Box 33"/>
              <p:cNvSpPr txBox="1">
                <a:spLocks noRot="1" noChangeAspect="1" noMove="1" noResize="1" noEditPoints="1" noAdjustHandles="1" noChangeArrowheads="1" noChangeShapeType="1" noTextEdit="1"/>
              </p:cNvSpPr>
              <p:nvPr/>
            </p:nvSpPr>
            <p:spPr bwMode="auto">
              <a:xfrm>
                <a:off x="990600" y="1532097"/>
                <a:ext cx="7162800" cy="1592103"/>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grpSp>
        <p:nvGrpSpPr>
          <p:cNvPr id="6" name="Group 5"/>
          <p:cNvGrpSpPr/>
          <p:nvPr/>
        </p:nvGrpSpPr>
        <p:grpSpPr>
          <a:xfrm>
            <a:off x="1143000" y="4267200"/>
            <a:ext cx="2286000" cy="2286000"/>
            <a:chOff x="1143000" y="4267200"/>
            <a:chExt cx="2286000" cy="2286000"/>
          </a:xfrm>
        </p:grpSpPr>
        <p:cxnSp>
          <p:nvCxnSpPr>
            <p:cNvPr id="62" name="Straight Connector 61"/>
            <p:cNvCxnSpPr/>
            <p:nvPr/>
          </p:nvCxnSpPr>
          <p:spPr bwMode="auto">
            <a:xfrm rot="5400000">
              <a:off x="2286000" y="4114800"/>
              <a:ext cx="0" cy="2286000"/>
            </a:xfrm>
            <a:prstGeom prst="line">
              <a:avLst/>
            </a:prstGeom>
            <a:noFill/>
            <a:ln w="25400" cap="sq" cmpd="sng" algn="ctr">
              <a:solidFill>
                <a:srgbClr val="00FFFF"/>
              </a:solidFill>
              <a:prstDash val="solid"/>
              <a:round/>
              <a:headEnd type="none" w="med" len="med"/>
              <a:tailEnd type="none" w="med" len="med"/>
            </a:ln>
            <a:effectLst/>
          </p:spPr>
        </p:cxnSp>
        <p:cxnSp>
          <p:nvCxnSpPr>
            <p:cNvPr id="64" name="Straight Connector 63"/>
            <p:cNvCxnSpPr/>
            <p:nvPr/>
          </p:nvCxnSpPr>
          <p:spPr bwMode="auto">
            <a:xfrm>
              <a:off x="2286000" y="4267200"/>
              <a:ext cx="0" cy="2286000"/>
            </a:xfrm>
            <a:prstGeom prst="line">
              <a:avLst/>
            </a:prstGeom>
            <a:noFill/>
            <a:ln w="25400" cap="sq" cmpd="sng" algn="ctr">
              <a:solidFill>
                <a:srgbClr val="00FFFF"/>
              </a:solidFill>
              <a:prstDash val="solid"/>
              <a:round/>
              <a:headEnd type="none" w="med" len="med"/>
              <a:tailEnd type="none" w="med" len="med"/>
            </a:ln>
            <a:effectLst/>
          </p:spPr>
        </p:cxnSp>
      </p:grpSp>
      <p:sp>
        <p:nvSpPr>
          <p:cNvPr id="43" name="Rectangle 5"/>
          <p:cNvSpPr>
            <a:spLocks noChangeArrowheads="1"/>
          </p:cNvSpPr>
          <p:nvPr/>
        </p:nvSpPr>
        <p:spPr bwMode="auto">
          <a:xfrm>
            <a:off x="762000" y="2971800"/>
            <a:ext cx="6832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Given any vector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variance of the data in that direction is given by</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is maximized by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 first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eigen vector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p:cxnSp>
        <p:nvCxnSpPr>
          <p:cNvPr id="49" name="Straight Arrow Connector 48"/>
          <p:cNvCxnSpPr/>
          <p:nvPr/>
        </p:nvCxnSpPr>
        <p:spPr bwMode="auto">
          <a:xfrm flipV="1">
            <a:off x="2290200" y="4530065"/>
            <a:ext cx="1389184" cy="710401"/>
          </a:xfrm>
          <a:prstGeom prst="straightConnector1">
            <a:avLst/>
          </a:prstGeom>
          <a:noFill/>
          <a:ln w="38100" cap="sq" cmpd="sng" algn="ctr">
            <a:solidFill>
              <a:schemeClr val="hlink"/>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6" name="Text Box 33"/>
              <p:cNvSpPr txBox="1">
                <a:spLocks noChangeArrowheads="1"/>
              </p:cNvSpPr>
              <p:nvPr/>
            </p:nvSpPr>
            <p:spPr bwMode="auto">
              <a:xfrm>
                <a:off x="3557176" y="4419600"/>
                <a:ext cx="5638800"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Its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eigen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value </a:t>
                </a:r>
                <a14:m>
                  <m:oMath xmlns:m="http://schemas.openxmlformats.org/officeDocument/2006/math">
                    <m:rad>
                      <m:radPr>
                        <m:degHide m:val="on"/>
                        <m:ctrlPr>
                          <a:rPr kumimoji="0" lang="en-CA" altLang="en-US" sz="20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radPr>
                      <m:deg/>
                      <m:e>
                        <m:r>
                          <a:rPr kumimoji="0" lang="en-CA" altLang="en-US" sz="20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e>
                    </m:rad>
                    <m:r>
                      <a:rPr kumimoji="0" lang="en-CA" altLang="en-US" sz="20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gives its length.</a:t>
                </a:r>
                <a:endParaRPr kumimoji="0" lang="en-CA" altLang="en-US" sz="24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mc:Choice>
        <mc:Fallback xmlns="">
          <p:sp>
            <p:nvSpPr>
              <p:cNvPr id="56" name="Text Box 33"/>
              <p:cNvSpPr txBox="1">
                <a:spLocks noRot="1" noChangeAspect="1" noMove="1" noResize="1" noEditPoints="1" noAdjustHandles="1" noChangeArrowheads="1" noChangeShapeType="1" noTextEdit="1"/>
              </p:cNvSpPr>
              <p:nvPr/>
            </p:nvSpPr>
            <p:spPr bwMode="auto">
              <a:xfrm>
                <a:off x="3557176" y="4419600"/>
                <a:ext cx="5638800"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57" name="Oval 5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8" name="Rectangle 5"/>
          <p:cNvSpPr>
            <a:spLocks noChangeArrowheads="1"/>
          </p:cNvSpPr>
          <p:nvPr/>
        </p:nvSpPr>
        <p:spPr bwMode="auto">
          <a:xfrm>
            <a:off x="3603357" y="4048780"/>
            <a:ext cx="480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is the major axis of the ellipse.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9" name="Text Box 33"/>
              <p:cNvSpPr txBox="1">
                <a:spLocks noChangeArrowheads="1"/>
              </p:cNvSpPr>
              <p:nvPr/>
            </p:nvSpPr>
            <p:spPr bwMode="auto">
              <a:xfrm>
                <a:off x="3505200" y="4876800"/>
                <a:ext cx="5638800"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remaining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eigen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vectors </a:t>
                </a:r>
                <a14:m>
                  <m:oMath xmlns:m="http://schemas.openxmlformats.org/officeDocument/2006/math">
                    <m:r>
                      <a:rPr kumimoji="0" lang="en-CA" altLang="en-US" sz="20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𝑣</m:t>
                    </m:r>
                    <m:r>
                      <a:rPr kumimoji="0" lang="en-CA" altLang="en-US" sz="20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oMath>
                </a14:m>
                <a:br>
                  <a:rPr kumimoji="0" lang="en-CA" altLang="en-US" sz="20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a:br>
                <a:r>
                  <a:rPr kumimoji="0" lang="en-CA" altLang="en-US" sz="20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a:t>   </a:t>
                </a:r>
                <a14:m>
                  <m:oMath xmlns:m="http://schemas.openxmlformats.org/officeDocument/2006/math">
                    <m:r>
                      <m:rPr>
                        <m:sty m:val="p"/>
                      </m:rPr>
                      <a:rPr kumimoji="0" lang="en-CA" altLang="en-US" sz="20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g</m:t>
                    </m:r>
                  </m:oMath>
                </a14:m>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ive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the other axes.</a:t>
                </a:r>
              </a:p>
            </p:txBody>
          </p:sp>
        </mc:Choice>
        <mc:Fallback xmlns="">
          <p:sp>
            <p:nvSpPr>
              <p:cNvPr id="59" name="Text Box 33"/>
              <p:cNvSpPr txBox="1">
                <a:spLocks noRot="1" noChangeAspect="1" noMove="1" noResize="1" noEditPoints="1" noAdjustHandles="1" noChangeArrowheads="1" noChangeShapeType="1" noTextEdit="1"/>
              </p:cNvSpPr>
              <p:nvPr/>
            </p:nvSpPr>
            <p:spPr bwMode="auto">
              <a:xfrm>
                <a:off x="3505200" y="4876800"/>
                <a:ext cx="5638800" cy="830997"/>
              </a:xfrm>
              <a:prstGeom prst="rect">
                <a:avLst/>
              </a:prstGeom>
              <a:blipFill>
                <a:blip r:embed="rId4"/>
                <a:stretch>
                  <a:fillRect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60" name="Straight Arrow Connector 59"/>
          <p:cNvCxnSpPr/>
          <p:nvPr/>
        </p:nvCxnSpPr>
        <p:spPr bwMode="auto">
          <a:xfrm flipH="1" flipV="1">
            <a:off x="2095013" y="4836388"/>
            <a:ext cx="186257" cy="404078"/>
          </a:xfrm>
          <a:prstGeom prst="straightConnector1">
            <a:avLst/>
          </a:prstGeom>
          <a:noFill/>
          <a:ln w="38100" cap="sq" cmpd="sng" algn="ctr">
            <a:solidFill>
              <a:schemeClr val="hlink"/>
            </a:solidFill>
            <a:prstDash val="solid"/>
            <a:round/>
            <a:headEnd type="none" w="med" len="med"/>
            <a:tailEnd type="triangle"/>
          </a:ln>
          <a:effectLst/>
        </p:spPr>
      </p:cxnSp>
      <p:sp>
        <p:nvSpPr>
          <p:cNvPr id="39" name="Rectangle 38">
            <a:extLst>
              <a:ext uri="{FF2B5EF4-FFF2-40B4-BE49-F238E27FC236}">
                <a16:creationId xmlns:a16="http://schemas.microsoft.com/office/drawing/2014/main" id="{D82D03C1-A634-4535-A265-C7CD957B3D4A}"/>
              </a:ext>
            </a:extLst>
          </p:cNvPr>
          <p:cNvSpPr/>
          <p:nvPr/>
        </p:nvSpPr>
        <p:spPr>
          <a:xfrm>
            <a:off x="7336534" y="3340807"/>
            <a:ext cx="9585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v</a:t>
            </a:r>
            <a:r>
              <a:rPr kumimoji="0" lang="en-US" altLang="en-US" sz="2400" b="0" i="1" u="none" strike="noStrike" kern="1200" cap="none" spc="0" normalizeH="0" baseline="30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T</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Mv</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2F24E406-539B-49DF-8CBD-31FB69BFCCF3}"/>
                  </a:ext>
                </a:extLst>
              </p:cNvPr>
              <p:cNvSpPr/>
              <p:nvPr/>
            </p:nvSpPr>
            <p:spPr>
              <a:xfrm>
                <a:off x="6315663" y="3714571"/>
                <a:ext cx="1442896"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𝑀𝑣</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𝑣</m:t>
                      </m:r>
                    </m:oMath>
                  </m:oMathPara>
                </a14:m>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0" name="Rectangle 39">
                <a:extLst>
                  <a:ext uri="{FF2B5EF4-FFF2-40B4-BE49-F238E27FC236}">
                    <a16:creationId xmlns:a16="http://schemas.microsoft.com/office/drawing/2014/main" id="{2F24E406-539B-49DF-8CBD-31FB69BFCCF3}"/>
                  </a:ext>
                </a:extLst>
              </p:cNvPr>
              <p:cNvSpPr>
                <a:spLocks noRot="1" noChangeAspect="1" noMove="1" noResize="1" noEditPoints="1" noAdjustHandles="1" noChangeArrowheads="1" noChangeShapeType="1" noTextEdit="1"/>
              </p:cNvSpPr>
              <p:nvPr/>
            </p:nvSpPr>
            <p:spPr>
              <a:xfrm>
                <a:off x="6315663" y="3714571"/>
                <a:ext cx="1442896"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95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 calcmode="lin" valueType="num">
                                      <p:cBhvr additive="base">
                                        <p:cTn id="17"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 calcmode="lin" valueType="num">
                                      <p:cBhvr additive="base">
                                        <p:cTn id="23"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36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p:txBody>
      </p:sp>
      <p:sp>
        <p:nvSpPr>
          <p:cNvPr id="37"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sp>
        <p:nvSpPr>
          <p:cNvPr id="43" name="Rectangle 5"/>
          <p:cNvSpPr>
            <a:spLocks noChangeArrowheads="1"/>
          </p:cNvSpPr>
          <p:nvPr/>
        </p:nvSpPr>
        <p:spPr bwMode="auto">
          <a:xfrm>
            <a:off x="226500" y="1149654"/>
            <a:ext cx="7358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How much data do we need to get each of the</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n</a:t>
            </a:r>
            <a:r>
              <a:rPr kumimoji="0" lang="en-US" altLang="en-US" sz="24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values </a:t>
            </a:r>
            <a:b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in this matrix to an accuracy of 1%? </a:t>
            </a:r>
            <a:endPar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Arial" charset="0"/>
              <a:sym typeface="Symbol" panose="05050102010706020507" pitchFamily="18" charset="2"/>
            </a:endParaRPr>
          </a:p>
        </p:txBody>
      </p:sp>
      <p:grpSp>
        <p:nvGrpSpPr>
          <p:cNvPr id="41" name="Group 40">
            <a:extLst>
              <a:ext uri="{FF2B5EF4-FFF2-40B4-BE49-F238E27FC236}">
                <a16:creationId xmlns:a16="http://schemas.microsoft.com/office/drawing/2014/main" id="{A98A3933-7858-4DA1-AC4C-A5D2190878F2}"/>
              </a:ext>
            </a:extLst>
          </p:cNvPr>
          <p:cNvGrpSpPr/>
          <p:nvPr/>
        </p:nvGrpSpPr>
        <p:grpSpPr>
          <a:xfrm>
            <a:off x="7387200" y="1143000"/>
            <a:ext cx="1071000" cy="1001512"/>
            <a:chOff x="5562600" y="4561080"/>
            <a:chExt cx="1071000" cy="1001512"/>
          </a:xfrm>
        </p:grpSpPr>
        <p:sp>
          <p:nvSpPr>
            <p:cNvPr id="42" name="Rectangle 41">
              <a:extLst>
                <a:ext uri="{FF2B5EF4-FFF2-40B4-BE49-F238E27FC236}">
                  <a16:creationId xmlns:a16="http://schemas.microsoft.com/office/drawing/2014/main" id="{751F3FDA-AEB0-4FA2-9B28-4976DA04F989}"/>
                </a:ext>
              </a:extLst>
            </p:cNvPr>
            <p:cNvSpPr/>
            <p:nvPr/>
          </p:nvSpPr>
          <p:spPr>
            <a:xfrm>
              <a:off x="5562600" y="4561080"/>
              <a:ext cx="1071000" cy="1001512"/>
            </a:xfrm>
            <a:prstGeom prst="rect">
              <a:avLst/>
            </a:prstGeom>
            <a:ln w="25400">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2AFF8669-986A-4EF7-8C67-221C7A6E1752}"/>
                </a:ext>
              </a:extLst>
            </p:cNvPr>
            <p:cNvSpPr/>
            <p:nvPr/>
          </p:nvSpPr>
          <p:spPr>
            <a:xfrm>
              <a:off x="5897778" y="4767960"/>
              <a:ext cx="44114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M</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45" name="Rectangle 5">
                <a:extLst>
                  <a:ext uri="{FF2B5EF4-FFF2-40B4-BE49-F238E27FC236}">
                    <a16:creationId xmlns:a16="http://schemas.microsoft.com/office/drawing/2014/main" id="{1D8AA824-BE15-4EAB-85FC-47691FB99729}"/>
                  </a:ext>
                </a:extLst>
              </p:cNvPr>
              <p:cNvSpPr>
                <a:spLocks noChangeArrowheads="1"/>
              </p:cNvSpPr>
              <p:nvPr/>
            </p:nvSpPr>
            <p:spPr bwMode="auto">
              <a:xfrm>
                <a:off x="244222" y="2698661"/>
                <a:ext cx="6286914" cy="412433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Let</a:t>
                </a:r>
                <a:r>
                  <a:rPr kumimoji="0" lang="en-US" altLang="en-US" sz="24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Symbol" panose="05050102010706020507" pitchFamily="18" charset="2"/>
                  </a:rPr>
                  <a:t> D = # of training data</a:t>
                </a:r>
              </a:p>
              <a:p>
                <a:pPr lvl="0">
                  <a:spcBef>
                    <a:spcPct val="0"/>
                  </a:spcBef>
                  <a:buFont typeface="Arial" panose="020B0604020202020204" pitchFamily="34" charset="0"/>
                  <a:buChar char="•"/>
                  <a:defRPr/>
                </a:pP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S</a:t>
                </a:r>
                <a:r>
                  <a:rPr kumimoji="0" lang="en-US" altLang="en-US" sz="24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Symbol" panose="05050102010706020507" pitchFamily="18" charset="2"/>
                  </a:rPr>
                  <a:t>tandard</a:t>
                </a:r>
                <a:r>
                  <a:rPr kumimoji="0" lang="en-US" altLang="en-US" sz="24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Symbol" panose="05050102010706020507" pitchFamily="18" charset="2"/>
                  </a:rPr>
                  <a:t> deviation </a:t>
                </a:r>
                <a:r>
                  <a:rPr lang="en-US" altLang="en-US" sz="2400" noProof="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ad>
                      <m:radPr>
                        <m:degHide m:val="on"/>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𝐷</m:t>
                        </m:r>
                      </m:e>
                    </m:rad>
                  </m:oMath>
                </a14:m>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out of D</a:t>
                </a:r>
              </a:p>
              <a:p>
                <a:pPr marL="0" lvl="0" indent="0">
                  <a:spcBef>
                    <a:spcPct val="0"/>
                  </a:spcBef>
                  <a:defRPr/>
                </a:pPr>
                <a:r>
                  <a:rPr 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f>
                      <m:fPr>
                        <m:type m:val="skw"/>
                        <m:ctrlPr>
                          <a:rPr lang="en-US" sz="240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fPr>
                      <m:num>
                        <m:r>
                          <a:rPr 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1</m:t>
                        </m:r>
                      </m:num>
                      <m:den>
                        <m:rad>
                          <m:radPr>
                            <m:degHide m:val="on"/>
                            <m:ctrlP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i="1">
                                <a:solidFill>
                                  <a:schemeClr val="tx1"/>
                                </a:solidFill>
                                <a:latin typeface="Cambria Math" panose="02040503050406030204" pitchFamily="18" charset="0"/>
                                <a:cs typeface="Times New Roman" panose="02020603050405020304" pitchFamily="18" charset="0"/>
                                <a:sym typeface="Symbol" panose="05050102010706020507" pitchFamily="18" charset="2"/>
                              </a:rPr>
                              <m:t>𝐷</m:t>
                            </m:r>
                          </m:e>
                        </m:rad>
                      </m:den>
                    </m:f>
                  </m:oMath>
                </a14:m>
                <a:r>
                  <a:rPr lang="en-US" sz="2400" dirty="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out of 1</a:t>
                </a:r>
                <a:endParaRPr lang="en-US" sz="2400" dirty="0">
                  <a:solidFill>
                    <a:schemeClr val="tx1"/>
                  </a:solidFill>
                  <a:latin typeface="Times New Roman" panose="02020603050405020304" pitchFamily="18" charset="0"/>
                  <a:cs typeface="Times New Roman" panose="02020603050405020304" pitchFamily="18" charset="0"/>
                </a:endParaRPr>
              </a:p>
              <a:p>
                <a:pPr lvl="0">
                  <a:spcBef>
                    <a:spcPct val="0"/>
                  </a:spcBef>
                  <a:buFont typeface="Arial" panose="020B0604020202020204" pitchFamily="34" charset="0"/>
                  <a:buChar char="•"/>
                  <a:defRPr/>
                </a:pPr>
                <a:r>
                  <a:rPr kumimoji="0" lang="en-US" altLang="en-US" sz="24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Symbol" panose="05050102010706020507" pitchFamily="18" charset="2"/>
                  </a:rPr>
                  <a:t>Pr</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[deviating </a:t>
                </a:r>
                <a14:m>
                  <m:oMath xmlns:m="http://schemas.openxmlformats.org/officeDocument/2006/math">
                    <m:f>
                      <m:fPr>
                        <m:type m:val="skw"/>
                        <m:ctrlPr>
                          <a:rPr lang="en-US" sz="2400" i="1">
                            <a:latin typeface="Cambria Math" panose="02040503050406030204" pitchFamily="18" charset="0"/>
                            <a:cs typeface="Times New Roman" panose="02020603050405020304" pitchFamily="18" charset="0"/>
                            <a:sym typeface="Symbol" panose="05050102010706020507" pitchFamily="18" charset="2"/>
                          </a:rPr>
                        </m:ctrlPr>
                      </m:fPr>
                      <m:num>
                        <m:r>
                          <a:rPr lang="en-US" sz="2400" b="0" i="1" smtClean="0">
                            <a:latin typeface="Cambria Math" panose="02040503050406030204" pitchFamily="18" charset="0"/>
                            <a:cs typeface="Times New Roman" panose="02020603050405020304" pitchFamily="18" charset="0"/>
                            <a:sym typeface="Symbol" panose="05050102010706020507" pitchFamily="18" charset="2"/>
                          </a:rPr>
                          <m:t>𝑐</m:t>
                        </m:r>
                      </m:num>
                      <m:den>
                        <m:rad>
                          <m:radPr>
                            <m:degHide m:val="on"/>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i="1">
                                <a:latin typeface="Cambria Math" panose="02040503050406030204" pitchFamily="18" charset="0"/>
                                <a:cs typeface="Times New Roman" panose="02020603050405020304" pitchFamily="18" charset="0"/>
                                <a:sym typeface="Symbol" panose="05050102010706020507" pitchFamily="18" charset="2"/>
                              </a:rPr>
                              <m:t>𝐷</m:t>
                            </m:r>
                          </m:e>
                        </m:rad>
                      </m:den>
                    </m:f>
                  </m:oMath>
                </a14:m>
                <a:r>
                  <a:rPr lang="en-US" sz="2400" dirty="0">
                    <a:solidFill>
                      <a:schemeClr val="tx1"/>
                    </a:solidFill>
                    <a:latin typeface="Times New Roman" panose="02020603050405020304" pitchFamily="18" charset="0"/>
                    <a:cs typeface="Times New Roman" panose="02020603050405020304" pitchFamily="18" charset="0"/>
                  </a:rPr>
                  <a:t>] </a:t>
                </a:r>
                <a:r>
                  <a:rPr lang="el-GR"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dirty="0">
                            <a:solidFill>
                              <a:schemeClr val="tx1"/>
                            </a:solidFill>
                            <a:latin typeface="Cambria Math" panose="02040503050406030204" pitchFamily="18" charset="0"/>
                            <a:cs typeface="Times New Roman" panose="02020603050405020304" pitchFamily="18" charset="0"/>
                          </a:rPr>
                        </m:ctrlPr>
                      </m:sSupPr>
                      <m:e>
                        <m:r>
                          <a:rPr lang="en-US" sz="2400" i="1" dirty="0">
                            <a:solidFill>
                              <a:schemeClr val="tx1"/>
                            </a:solidFill>
                            <a:latin typeface="Cambria Math" panose="02040503050406030204" pitchFamily="18" charset="0"/>
                            <a:cs typeface="Times New Roman" panose="02020603050405020304" pitchFamily="18" charset="0"/>
                          </a:rPr>
                          <m:t>𝑒</m:t>
                        </m:r>
                      </m:e>
                      <m:sup>
                        <m:r>
                          <a:rPr lang="en-US" sz="2400" i="1" dirty="0">
                            <a:solidFill>
                              <a:schemeClr val="tx1"/>
                            </a:solidFill>
                            <a:latin typeface="Cambria Math" panose="02040503050406030204" pitchFamily="18" charset="0"/>
                            <a:cs typeface="Times New Roman" panose="02020603050405020304" pitchFamily="18" charset="0"/>
                          </a:rPr>
                          <m:t>−</m:t>
                        </m:r>
                        <m:sSup>
                          <m:sSupPr>
                            <m:ctrlPr>
                              <a:rPr lang="en-US" sz="2400" i="1" dirty="0">
                                <a:solidFill>
                                  <a:schemeClr val="tx1"/>
                                </a:solidFill>
                                <a:latin typeface="Cambria Math" panose="02040503050406030204" pitchFamily="18" charset="0"/>
                                <a:cs typeface="Times New Roman" panose="02020603050405020304" pitchFamily="18" charset="0"/>
                              </a:rPr>
                            </m:ctrlPr>
                          </m:sSupPr>
                          <m:e>
                            <m:r>
                              <a:rPr lang="en-US" sz="2400" i="1" dirty="0">
                                <a:solidFill>
                                  <a:schemeClr val="tx1"/>
                                </a:solidFill>
                                <a:latin typeface="Cambria Math" panose="02040503050406030204" pitchFamily="18" charset="0"/>
                                <a:cs typeface="Times New Roman" panose="02020603050405020304" pitchFamily="18" charset="0"/>
                              </a:rPr>
                              <m:t>𝑐</m:t>
                            </m:r>
                          </m:e>
                          <m:sup>
                            <m:r>
                              <a:rPr lang="en-US" sz="2400" i="1" dirty="0">
                                <a:solidFill>
                                  <a:schemeClr val="tx1"/>
                                </a:solidFill>
                                <a:latin typeface="Cambria Math" panose="02040503050406030204" pitchFamily="18" charset="0"/>
                                <a:cs typeface="Times New Roman" panose="02020603050405020304" pitchFamily="18" charset="0"/>
                              </a:rPr>
                              <m:t>2</m:t>
                            </m:r>
                          </m:sup>
                        </m:sSup>
                      </m:sup>
                    </m:sSup>
                  </m:oMath>
                </a14:m>
                <a:endParaRPr lang="en-US" sz="2400" dirty="0">
                  <a:solidFill>
                    <a:schemeClr val="tx1"/>
                  </a:solidFill>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Need </a:t>
                </a:r>
                <a14:m>
                  <m:oMath xmlns:m="http://schemas.openxmlformats.org/officeDocument/2006/math">
                    <m:f>
                      <m:fPr>
                        <m:type m:val="skw"/>
                        <m:ctrlPr>
                          <a:rPr lang="en-US" sz="2400" i="1">
                            <a:latin typeface="Cambria Math" panose="02040503050406030204" pitchFamily="18" charset="0"/>
                            <a:cs typeface="Times New Roman" panose="02020603050405020304" pitchFamily="18" charset="0"/>
                            <a:sym typeface="Symbol" panose="05050102010706020507" pitchFamily="18" charset="2"/>
                          </a:rPr>
                        </m:ctrlPr>
                      </m:fPr>
                      <m:num>
                        <m:r>
                          <a:rPr lang="en-US" sz="2400" i="1">
                            <a:latin typeface="Cambria Math" panose="02040503050406030204" pitchFamily="18" charset="0"/>
                            <a:cs typeface="Times New Roman" panose="02020603050405020304" pitchFamily="18" charset="0"/>
                            <a:sym typeface="Symbol" panose="05050102010706020507" pitchFamily="18" charset="2"/>
                          </a:rPr>
                          <m:t>𝑐</m:t>
                        </m:r>
                      </m:num>
                      <m:den>
                        <m:rad>
                          <m:radPr>
                            <m:degHide m:val="on"/>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i="1">
                                <a:latin typeface="Cambria Math" panose="02040503050406030204" pitchFamily="18" charset="0"/>
                                <a:cs typeface="Times New Roman" panose="02020603050405020304" pitchFamily="18" charset="0"/>
                                <a:sym typeface="Symbol" panose="05050102010706020507" pitchFamily="18" charset="2"/>
                              </a:rPr>
                              <m:t>𝐷</m:t>
                            </m:r>
                          </m:e>
                        </m:rad>
                      </m:den>
                    </m:f>
                  </m:oMath>
                </a14:m>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1%</a:t>
                </a:r>
                <a:r>
                  <a:rPr lang="en-US" sz="2400" dirty="0">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Need D </a:t>
                </a:r>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(100c)</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endPar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endParaRPr>
              </a:p>
              <a:p>
                <a:pPr lvl="0">
                  <a:spcBef>
                    <a:spcPct val="0"/>
                  </a:spcBef>
                  <a:buFont typeface="Arial" panose="020B0604020202020204" pitchFamily="34" charset="0"/>
                  <a:buChar char="•"/>
                  <a:defRPr/>
                </a:pPr>
                <a:r>
                  <a:rPr lang="en-US" altLang="en-US" sz="2400" dirty="0" err="1">
                    <a:solidFill>
                      <a:schemeClr val="tx1"/>
                    </a:solidFill>
                    <a:latin typeface="Times New Roman" panose="02020603050405020304" pitchFamily="18" charset="0"/>
                    <a:cs typeface="Times New Roman" panose="02020603050405020304" pitchFamily="18" charset="0"/>
                    <a:sym typeface="Symbol" panose="05050102010706020507" pitchFamily="18" charset="2"/>
                  </a:rPr>
                  <a:t>Pr</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[one of n</a:t>
                </a:r>
                <a:r>
                  <a:rPr lang="en-US" altLang="en-US" sz="2400" baseline="300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2 </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values deviating </a:t>
                </a:r>
                <a14:m>
                  <m:oMath xmlns:m="http://schemas.openxmlformats.org/officeDocument/2006/math">
                    <m:f>
                      <m:fPr>
                        <m:type m:val="skw"/>
                        <m:ctrlPr>
                          <a:rPr lang="en-US" sz="2400" i="1">
                            <a:latin typeface="Cambria Math" panose="02040503050406030204" pitchFamily="18" charset="0"/>
                            <a:cs typeface="Times New Roman" panose="02020603050405020304" pitchFamily="18" charset="0"/>
                            <a:sym typeface="Symbol" panose="05050102010706020507" pitchFamily="18" charset="2"/>
                          </a:rPr>
                        </m:ctrlPr>
                      </m:fPr>
                      <m:num>
                        <m:r>
                          <a:rPr lang="en-US" sz="2400" i="1">
                            <a:latin typeface="Cambria Math" panose="02040503050406030204" pitchFamily="18" charset="0"/>
                            <a:cs typeface="Times New Roman" panose="02020603050405020304" pitchFamily="18" charset="0"/>
                            <a:sym typeface="Symbol" panose="05050102010706020507" pitchFamily="18" charset="2"/>
                          </a:rPr>
                          <m:t>𝑐</m:t>
                        </m:r>
                      </m:num>
                      <m:den>
                        <m:rad>
                          <m:radPr>
                            <m:degHide m:val="on"/>
                            <m:ctrlPr>
                              <a:rPr lang="en-US" altLang="en-US" sz="2400" i="1">
                                <a:latin typeface="Cambria Math" panose="02040503050406030204" pitchFamily="18" charset="0"/>
                                <a:cs typeface="Times New Roman" panose="02020603050405020304" pitchFamily="18" charset="0"/>
                                <a:sym typeface="Symbol" panose="05050102010706020507" pitchFamily="18" charset="2"/>
                              </a:rPr>
                            </m:ctrlPr>
                          </m:radPr>
                          <m:deg/>
                          <m:e>
                            <m:r>
                              <a:rPr lang="en-US" altLang="en-US" sz="2400" i="1">
                                <a:latin typeface="Cambria Math" panose="02040503050406030204" pitchFamily="18" charset="0"/>
                                <a:cs typeface="Times New Roman" panose="02020603050405020304" pitchFamily="18" charset="0"/>
                                <a:sym typeface="Symbol" panose="05050102010706020507" pitchFamily="18" charset="2"/>
                              </a:rPr>
                              <m:t>𝐷</m:t>
                            </m:r>
                          </m:e>
                        </m:rad>
                      </m:den>
                    </m:f>
                  </m:oMath>
                </a14:m>
                <a:r>
                  <a:rPr lang="en-US" sz="2400" dirty="0">
                    <a:solidFill>
                      <a:schemeClr val="tx1"/>
                    </a:solidFill>
                    <a:latin typeface="Times New Roman" panose="02020603050405020304" pitchFamily="18" charset="0"/>
                    <a:cs typeface="Times New Roman" panose="02020603050405020304" pitchFamily="18" charset="0"/>
                  </a:rPr>
                  <a:t>] </a:t>
                </a:r>
                <a:r>
                  <a:rPr lang="el-GR"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n</a:t>
                </a:r>
                <a:r>
                  <a:rPr lang="en-US" altLang="en-US" sz="2400" baseline="300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2</a:t>
                </a:r>
                <a:r>
                  <a:rPr lang="el-GR"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p>
                      <m:sSupPr>
                        <m:ctrlPr>
                          <a:rPr lang="en-US" sz="2400" i="1" dirty="0" smtClean="0">
                            <a:solidFill>
                              <a:schemeClr val="tx1"/>
                            </a:solidFill>
                            <a:latin typeface="Cambria Math" panose="02040503050406030204" pitchFamily="18" charset="0"/>
                            <a:cs typeface="Times New Roman" panose="02020603050405020304" pitchFamily="18" charset="0"/>
                          </a:rPr>
                        </m:ctrlPr>
                      </m:sSupPr>
                      <m:e>
                        <m:r>
                          <a:rPr lang="en-US" sz="2400" b="0" i="1" dirty="0" smtClean="0">
                            <a:solidFill>
                              <a:schemeClr val="tx1"/>
                            </a:solidFill>
                            <a:latin typeface="Cambria Math" panose="02040503050406030204" pitchFamily="18" charset="0"/>
                            <a:cs typeface="Times New Roman" panose="02020603050405020304" pitchFamily="18" charset="0"/>
                          </a:rPr>
                          <m:t>𝑒</m:t>
                        </m:r>
                      </m:e>
                      <m:sup>
                        <m:r>
                          <a:rPr lang="en-US" sz="2400" b="0" i="1" dirty="0" smtClean="0">
                            <a:solidFill>
                              <a:schemeClr val="tx1"/>
                            </a:solidFill>
                            <a:latin typeface="Cambria Math" panose="02040503050406030204" pitchFamily="18" charset="0"/>
                            <a:cs typeface="Times New Roman" panose="02020603050405020304" pitchFamily="18" charset="0"/>
                          </a:rPr>
                          <m:t>−</m:t>
                        </m:r>
                        <m:sSup>
                          <m:sSupPr>
                            <m:ctrlPr>
                              <a:rPr lang="en-US" sz="2400" b="0" i="1" dirty="0" smtClean="0">
                                <a:solidFill>
                                  <a:schemeClr val="tx1"/>
                                </a:solidFill>
                                <a:latin typeface="Cambria Math" panose="02040503050406030204" pitchFamily="18" charset="0"/>
                                <a:cs typeface="Times New Roman" panose="02020603050405020304" pitchFamily="18" charset="0"/>
                              </a:rPr>
                            </m:ctrlPr>
                          </m:sSupPr>
                          <m:e>
                            <m:r>
                              <a:rPr lang="en-US" sz="2400" b="0" i="1" dirty="0" smtClean="0">
                                <a:solidFill>
                                  <a:schemeClr val="tx1"/>
                                </a:solidFill>
                                <a:latin typeface="Cambria Math" panose="02040503050406030204" pitchFamily="18" charset="0"/>
                                <a:cs typeface="Times New Roman" panose="02020603050405020304" pitchFamily="18" charset="0"/>
                              </a:rPr>
                              <m:t>𝑐</m:t>
                            </m:r>
                          </m:e>
                          <m:sup>
                            <m:r>
                              <a:rPr lang="en-US" sz="2400" b="0" i="1" dirty="0" smtClean="0">
                                <a:solidFill>
                                  <a:schemeClr val="tx1"/>
                                </a:solidFill>
                                <a:latin typeface="Cambria Math" panose="02040503050406030204" pitchFamily="18" charset="0"/>
                                <a:cs typeface="Times New Roman" panose="02020603050405020304" pitchFamily="18" charset="0"/>
                              </a:rPr>
                              <m:t>2</m:t>
                            </m:r>
                          </m:sup>
                        </m:sSup>
                      </m:sup>
                    </m:sSup>
                  </m:oMath>
                </a14:m>
                <a:endParaRPr lang="en-US" sz="2400" baseline="30000" dirty="0">
                  <a:solidFill>
                    <a:schemeClr val="tx1"/>
                  </a:solidFill>
                  <a:latin typeface="Times New Roman" panose="02020603050405020304" pitchFamily="18" charset="0"/>
                  <a:cs typeface="Times New Roman" panose="02020603050405020304" pitchFamily="18" charset="0"/>
                </a:endParaRPr>
              </a:p>
              <a:p>
                <a:pPr lvl="0">
                  <a:spcBef>
                    <a:spcPct val="0"/>
                  </a:spcBef>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lvl="0">
                  <a:spcBef>
                    <a:spcPct val="0"/>
                  </a:spcBef>
                  <a:buFont typeface="Arial" panose="020B0604020202020204"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lvl="0">
                  <a:spcBef>
                    <a:spcPct val="0"/>
                  </a:spcBef>
                  <a:buFont typeface="Arial" panose="020B0604020202020204" pitchFamily="34" charset="0"/>
                  <a:buChar char="•"/>
                  <a:defRPr/>
                </a:pPr>
                <a:r>
                  <a:rPr lang="en-US" altLang="en-US" sz="2400" b="0" dirty="0">
                    <a:latin typeface="Times New Roman" panose="02020603050405020304" pitchFamily="18" charset="0"/>
                    <a:cs typeface="Times New Roman" panose="02020603050405020304" pitchFamily="18" charset="0"/>
                    <a:sym typeface="Symbol" panose="05050102010706020507" pitchFamily="18" charset="2"/>
                  </a:rPr>
                  <a:t>Need D </a:t>
                </a:r>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(100c)</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endParaRPr lang="en-US" altLang="en-US" sz="24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endParaRPr>
              </a:p>
            </p:txBody>
          </p:sp>
        </mc:Choice>
        <mc:Fallback xmlns="">
          <p:sp>
            <p:nvSpPr>
              <p:cNvPr id="45" name="Rectangle 5">
                <a:extLst>
                  <a:ext uri="{FF2B5EF4-FFF2-40B4-BE49-F238E27FC236}">
                    <a16:creationId xmlns:a16="http://schemas.microsoft.com/office/drawing/2014/main" id="{1D8AA824-BE15-4EAB-85FC-47691FB99729}"/>
                  </a:ext>
                </a:extLst>
              </p:cNvPr>
              <p:cNvSpPr>
                <a:spLocks noRot="1" noChangeAspect="1" noMove="1" noResize="1" noEditPoints="1" noAdjustHandles="1" noChangeArrowheads="1" noChangeShapeType="1" noTextEdit="1"/>
              </p:cNvSpPr>
              <p:nvPr/>
            </p:nvSpPr>
            <p:spPr bwMode="auto">
              <a:xfrm>
                <a:off x="244222" y="2698661"/>
                <a:ext cx="6286914" cy="4124334"/>
              </a:xfrm>
              <a:prstGeom prst="rect">
                <a:avLst/>
              </a:prstGeom>
              <a:blipFill>
                <a:blip r:embed="rId2"/>
                <a:stretch>
                  <a:fillRect t="-1183" b="-2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51" name="Rectangle 5">
            <a:extLst>
              <a:ext uri="{FF2B5EF4-FFF2-40B4-BE49-F238E27FC236}">
                <a16:creationId xmlns:a16="http://schemas.microsoft.com/office/drawing/2014/main" id="{56DC69B5-EC37-49EC-AAD2-3942CB1B30F0}"/>
              </a:ext>
            </a:extLst>
          </p:cNvPr>
          <p:cNvSpPr>
            <a:spLocks noChangeArrowheads="1"/>
          </p:cNvSpPr>
          <p:nvPr/>
        </p:nvSpPr>
        <p:spPr bwMode="auto">
          <a:xfrm>
            <a:off x="6144924" y="5224165"/>
            <a:ext cx="2969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p</a:t>
            </a:r>
          </a:p>
          <a:p>
            <a:pPr>
              <a:spcBef>
                <a:spcPct val="0"/>
              </a:spcBef>
              <a:defRPr/>
            </a:pPr>
            <a:r>
              <a:rPr lang="en-US" sz="2400"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2log(n)+log(</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p>
        </p:txBody>
      </p:sp>
      <p:sp>
        <p:nvSpPr>
          <p:cNvPr id="52" name="Rectangle 5">
            <a:extLst>
              <a:ext uri="{FF2B5EF4-FFF2-40B4-BE49-F238E27FC236}">
                <a16:creationId xmlns:a16="http://schemas.microsoft.com/office/drawing/2014/main" id="{92FCCFED-F07D-4D8E-9D3B-5B5B4D83CAA9}"/>
              </a:ext>
            </a:extLst>
          </p:cNvPr>
          <p:cNvSpPr>
            <a:spLocks noChangeArrowheads="1"/>
          </p:cNvSpPr>
          <p:nvPr/>
        </p:nvSpPr>
        <p:spPr bwMode="auto">
          <a:xfrm>
            <a:off x="2895600" y="6313149"/>
            <a:ext cx="4166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l-GR"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20,000 log(n)+10,00 log(</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1</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p>
        </p:txBody>
      </p:sp>
      <p:sp>
        <p:nvSpPr>
          <p:cNvPr id="53" name="Rectangle 5">
            <a:extLst>
              <a:ext uri="{FF2B5EF4-FFF2-40B4-BE49-F238E27FC236}">
                <a16:creationId xmlns:a16="http://schemas.microsoft.com/office/drawing/2014/main" id="{015C0410-F70A-4C26-B42A-C6A254EDD788}"/>
              </a:ext>
            </a:extLst>
          </p:cNvPr>
          <p:cNvSpPr>
            <a:spLocks noChangeArrowheads="1"/>
          </p:cNvSpPr>
          <p:nvPr/>
        </p:nvSpPr>
        <p:spPr bwMode="auto">
          <a:xfrm>
            <a:off x="762000" y="1981200"/>
            <a:ext cx="3678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With n dimensions is it</a:t>
            </a:r>
            <a:endParaRPr lang="en-US" altLang="en-US" sz="24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54" name="Rectangle 5">
            <a:extLst>
              <a:ext uri="{FF2B5EF4-FFF2-40B4-BE49-F238E27FC236}">
                <a16:creationId xmlns:a16="http://schemas.microsoft.com/office/drawing/2014/main" id="{DFDFBEB9-3CCF-4EA1-AA8D-B43BCABDEEC4}"/>
              </a:ext>
            </a:extLst>
          </p:cNvPr>
          <p:cNvSpPr>
            <a:spLocks noChangeArrowheads="1"/>
          </p:cNvSpPr>
          <p:nvPr/>
        </p:nvSpPr>
        <p:spPr bwMode="auto">
          <a:xfrm>
            <a:off x="4047046" y="1966623"/>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n?</a:t>
            </a:r>
          </a:p>
        </p:txBody>
      </p:sp>
      <p:sp>
        <p:nvSpPr>
          <p:cNvPr id="55" name="Rectangle 5">
            <a:extLst>
              <a:ext uri="{FF2B5EF4-FFF2-40B4-BE49-F238E27FC236}">
                <a16:creationId xmlns:a16="http://schemas.microsoft.com/office/drawing/2014/main" id="{F33E7222-B798-4FAD-93C8-22E175BED9DA}"/>
              </a:ext>
            </a:extLst>
          </p:cNvPr>
          <p:cNvSpPr>
            <a:spLocks noChangeArrowheads="1"/>
          </p:cNvSpPr>
          <p:nvPr/>
        </p:nvSpPr>
        <p:spPr bwMode="auto">
          <a:xfrm>
            <a:off x="4511726" y="1981200"/>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lvl="0">
              <a:spcBef>
                <a:spcPct val="0"/>
              </a:spcBef>
              <a:defRPr/>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or 2</a:t>
            </a:r>
            <a:r>
              <a:rPr lang="en-US" altLang="en-US" sz="2400" baseline="30000" dirty="0">
                <a:latin typeface="Times New Roman" panose="02020603050405020304" pitchFamily="18" charset="0"/>
                <a:cs typeface="Times New Roman" panose="02020603050405020304" pitchFamily="18" charset="0"/>
                <a:sym typeface="Symbol" panose="05050102010706020507" pitchFamily="18" charset="2"/>
              </a:rPr>
              <a:t>n</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p>
        </p:txBody>
      </p:sp>
    </p:spTree>
    <p:extLst>
      <p:ext uri="{BB962C8B-B14F-4D97-AF65-F5344CB8AC3E}">
        <p14:creationId xmlns:p14="http://schemas.microsoft.com/office/powerpoint/2010/main" val="169346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3">
                                            <p:txEl>
                                              <p:pRg st="0" end="0"/>
                                            </p:txEl>
                                          </p:spTgt>
                                        </p:tgtEl>
                                        <p:attrNameLst>
                                          <p:attrName>style.visibility</p:attrName>
                                        </p:attrNameLst>
                                      </p:cBhvr>
                                      <p:to>
                                        <p:strVal val="visible"/>
                                      </p:to>
                                    </p:set>
                                    <p:anim calcmode="lin" valueType="num">
                                      <p:cBhvr additive="base">
                                        <p:cTn id="17"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anim calcmode="lin" valueType="num">
                                      <p:cBhvr additive="base">
                                        <p:cTn id="23"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5">
                                            <p:txEl>
                                              <p:pRg st="0" end="0"/>
                                            </p:txEl>
                                          </p:spTgt>
                                        </p:tgtEl>
                                        <p:attrNameLst>
                                          <p:attrName>style.visibility</p:attrName>
                                        </p:attrNameLst>
                                      </p:cBhvr>
                                      <p:to>
                                        <p:strVal val="visible"/>
                                      </p:to>
                                    </p:set>
                                    <p:anim calcmode="lin" valueType="num">
                                      <p:cBhvr additive="base">
                                        <p:cTn id="29"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5">
                                            <p:txEl>
                                              <p:pRg st="1" end="1"/>
                                            </p:txEl>
                                          </p:spTgt>
                                        </p:tgtEl>
                                        <p:attrNameLst>
                                          <p:attrName>style.visibility</p:attrName>
                                        </p:attrNameLst>
                                      </p:cBhvr>
                                      <p:to>
                                        <p:strVal val="visible"/>
                                      </p:to>
                                    </p:set>
                                    <p:anim calcmode="lin" valueType="num">
                                      <p:cBhvr additive="base">
                                        <p:cTn id="41" dur="500" fill="hold"/>
                                        <p:tgtEl>
                                          <p:spTgt spid="45">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5">
                                            <p:txEl>
                                              <p:pRg st="2" end="2"/>
                                            </p:txEl>
                                          </p:spTgt>
                                        </p:tgtEl>
                                        <p:attrNameLst>
                                          <p:attrName>style.visibility</p:attrName>
                                        </p:attrNameLst>
                                      </p:cBhvr>
                                      <p:to>
                                        <p:strVal val="visible"/>
                                      </p:to>
                                    </p:set>
                                    <p:anim calcmode="lin" valueType="num">
                                      <p:cBhvr additive="base">
                                        <p:cTn id="47" dur="500" fill="hold"/>
                                        <p:tgtEl>
                                          <p:spTgt spid="45">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45">
                                            <p:txEl>
                                              <p:pRg st="3" end="3"/>
                                            </p:txEl>
                                          </p:spTgt>
                                        </p:tgtEl>
                                        <p:attrNameLst>
                                          <p:attrName>style.visibility</p:attrName>
                                        </p:attrNameLst>
                                      </p:cBhvr>
                                      <p:to>
                                        <p:strVal val="visible"/>
                                      </p:to>
                                    </p:set>
                                    <p:anim calcmode="lin" valueType="num">
                                      <p:cBhvr additive="base">
                                        <p:cTn id="53" dur="500" fill="hold"/>
                                        <p:tgtEl>
                                          <p:spTgt spid="45">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5">
                                            <p:txEl>
                                              <p:pRg st="4" end="4"/>
                                            </p:txEl>
                                          </p:spTgt>
                                        </p:tgtEl>
                                        <p:attrNameLst>
                                          <p:attrName>style.visibility</p:attrName>
                                        </p:attrNameLst>
                                      </p:cBhvr>
                                      <p:to>
                                        <p:strVal val="visible"/>
                                      </p:to>
                                    </p:set>
                                    <p:anim calcmode="lin" valueType="num">
                                      <p:cBhvr additive="base">
                                        <p:cTn id="59" dur="500" fill="hold"/>
                                        <p:tgtEl>
                                          <p:spTgt spid="45">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45">
                                            <p:txEl>
                                              <p:pRg st="5" end="5"/>
                                            </p:txEl>
                                          </p:spTgt>
                                        </p:tgtEl>
                                        <p:attrNameLst>
                                          <p:attrName>style.visibility</p:attrName>
                                        </p:attrNameLst>
                                      </p:cBhvr>
                                      <p:to>
                                        <p:strVal val="visible"/>
                                      </p:to>
                                    </p:set>
                                    <p:anim calcmode="lin" valueType="num">
                                      <p:cBhvr additive="base">
                                        <p:cTn id="65" dur="500" fill="hold"/>
                                        <p:tgtEl>
                                          <p:spTgt spid="45">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45">
                                            <p:txEl>
                                              <p:pRg st="6" end="6"/>
                                            </p:txEl>
                                          </p:spTgt>
                                        </p:tgtEl>
                                        <p:attrNameLst>
                                          <p:attrName>style.visibility</p:attrName>
                                        </p:attrNameLst>
                                      </p:cBhvr>
                                      <p:to>
                                        <p:strVal val="visible"/>
                                      </p:to>
                                    </p:set>
                                    <p:anim calcmode="lin" valueType="num">
                                      <p:cBhvr additive="base">
                                        <p:cTn id="71" dur="500" fill="hold"/>
                                        <p:tgtEl>
                                          <p:spTgt spid="45">
                                            <p:txEl>
                                              <p:pRg st="6" end="6"/>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51">
                                            <p:txEl>
                                              <p:pRg st="0" end="0"/>
                                            </p:txEl>
                                          </p:spTgt>
                                        </p:tgtEl>
                                        <p:attrNameLst>
                                          <p:attrName>style.visibility</p:attrName>
                                        </p:attrNameLst>
                                      </p:cBhvr>
                                      <p:to>
                                        <p:strVal val="visible"/>
                                      </p:to>
                                    </p:set>
                                    <p:anim calcmode="lin" valueType="num">
                                      <p:cBhvr additive="base">
                                        <p:cTn id="77"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51">
                                            <p:txEl>
                                              <p:pRg st="1" end="1"/>
                                            </p:txEl>
                                          </p:spTgt>
                                        </p:tgtEl>
                                        <p:attrNameLst>
                                          <p:attrName>style.visibility</p:attrName>
                                        </p:attrNameLst>
                                      </p:cBhvr>
                                      <p:to>
                                        <p:strVal val="visible"/>
                                      </p:to>
                                    </p:set>
                                    <p:anim calcmode="lin" valueType="num">
                                      <p:cBhvr additive="base">
                                        <p:cTn id="83" dur="500" fill="hold"/>
                                        <p:tgtEl>
                                          <p:spTgt spid="51">
                                            <p:txEl>
                                              <p:pRg st="1" end="1"/>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45">
                                            <p:txEl>
                                              <p:pRg st="9" end="9"/>
                                            </p:txEl>
                                          </p:spTgt>
                                        </p:tgtEl>
                                        <p:attrNameLst>
                                          <p:attrName>style.visibility</p:attrName>
                                        </p:attrNameLst>
                                      </p:cBhvr>
                                      <p:to>
                                        <p:strVal val="visible"/>
                                      </p:to>
                                    </p:set>
                                    <p:anim calcmode="lin" valueType="num">
                                      <p:cBhvr additive="base">
                                        <p:cTn id="89" dur="500" fill="hold"/>
                                        <p:tgtEl>
                                          <p:spTgt spid="45">
                                            <p:txEl>
                                              <p:pRg st="9" end="9"/>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52">
                                            <p:txEl>
                                              <p:pRg st="0" end="0"/>
                                            </p:txEl>
                                          </p:spTgt>
                                        </p:tgtEl>
                                        <p:attrNameLst>
                                          <p:attrName>style.visibility</p:attrName>
                                        </p:attrNameLst>
                                      </p:cBhvr>
                                      <p:to>
                                        <p:strVal val="visible"/>
                                      </p:to>
                                    </p:set>
                                    <p:anim calcmode="lin" valueType="num">
                                      <p:cBhvr additive="base">
                                        <p:cTn id="9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6618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4" name="Rectangle 5"/>
          <p:cNvSpPr>
            <a:spLocks noChangeArrowheads="1"/>
          </p:cNvSpPr>
          <p:nvPr/>
        </p:nvSpPr>
        <p:spPr bwMode="auto">
          <a:xfrm>
            <a:off x="-108399" y="753924"/>
            <a:ext cx="316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Locate lot of faces.</a:t>
            </a:r>
          </a:p>
        </p:txBody>
      </p:sp>
      <p:pic>
        <p:nvPicPr>
          <p:cNvPr id="45" name="Picture 44"/>
          <p:cNvPicPr>
            <a:picLocks noChangeAspect="1"/>
          </p:cNvPicPr>
          <p:nvPr/>
        </p:nvPicPr>
        <p:blipFill>
          <a:blip r:embed="rId3"/>
          <a:stretch>
            <a:fillRect/>
          </a:stretch>
        </p:blipFill>
        <p:spPr>
          <a:xfrm>
            <a:off x="163895" y="1447800"/>
            <a:ext cx="2651305" cy="2216066"/>
          </a:xfrm>
          <a:prstGeom prst="rect">
            <a:avLst/>
          </a:prstGeom>
        </p:spPr>
      </p:pic>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Maximum Likelihood Normal</a:t>
            </a:r>
          </a:p>
        </p:txBody>
      </p:sp>
      <p:pic>
        <p:nvPicPr>
          <p:cNvPr id="65" name="Picture 8" descr="Image result for Lower Dimensionality eigenvect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494" y="3831465"/>
            <a:ext cx="4114800" cy="298323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
          <p:cNvSpPr>
            <a:spLocks noChangeArrowheads="1"/>
          </p:cNvSpPr>
          <p:nvPr/>
        </p:nvSpPr>
        <p:spPr bwMode="auto">
          <a:xfrm>
            <a:off x="3583721" y="777657"/>
            <a:ext cx="55964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helps us understand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distribution of faces better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finding simple a model</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explaining where this data may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have come from.</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Say by “fitting” the data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with a multi-dimensional ellipse.</a:t>
            </a:r>
          </a:p>
        </p:txBody>
      </p:sp>
      <p:sp>
        <p:nvSpPr>
          <p:cNvPr id="67" name="Oval 6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2206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 calcmode="lin" valueType="num">
                                      <p:cBhvr additive="base">
                                        <p:cTn id="1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 calcmode="lin" valueType="num">
                                      <p:cBhvr additive="base">
                                        <p:cTn id="17"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6">
                                            <p:txEl>
                                              <p:pRg st="1" end="1"/>
                                            </p:txEl>
                                          </p:spTgt>
                                        </p:tgtEl>
                                        <p:attrNameLst>
                                          <p:attrName>style.visibility</p:attrName>
                                        </p:attrNameLst>
                                      </p:cBhvr>
                                      <p:to>
                                        <p:strVal val="visible"/>
                                      </p:to>
                                    </p:set>
                                    <p:anim calcmode="lin" valueType="num">
                                      <p:cBhvr additive="base">
                                        <p:cTn id="21" dur="500" fill="hold"/>
                                        <p:tgtEl>
                                          <p:spTgt spid="6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6">
                                            <p:txEl>
                                              <p:pRg st="2" end="2"/>
                                            </p:txEl>
                                          </p:spTgt>
                                        </p:tgtEl>
                                        <p:attrNameLst>
                                          <p:attrName>style.visibility</p:attrName>
                                        </p:attrNameLst>
                                      </p:cBhvr>
                                      <p:to>
                                        <p:strVal val="visible"/>
                                      </p:to>
                                    </p:set>
                                    <p:anim calcmode="lin" valueType="num">
                                      <p:cBhvr additive="base">
                                        <p:cTn id="25" dur="500" fill="hold"/>
                                        <p:tgtEl>
                                          <p:spTgt spid="6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0-#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0-#ppt_w/2"/>
                                          </p:val>
                                        </p:tav>
                                        <p:tav tm="100000">
                                          <p:val>
                                            <p:strVal val="#ppt_x"/>
                                          </p:val>
                                        </p:tav>
                                      </p:tavLst>
                                    </p:anim>
                                    <p:anim calcmode="lin" valueType="num">
                                      <p:cBhvr additive="base">
                                        <p:cTn id="3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of a face being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We project from the 10,000 dimensional space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a 100 dimensional subspace.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2" name="Group 1"/>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grpSp>
        <p:nvGrpSpPr>
          <p:cNvPr id="45" name="Group 44"/>
          <p:cNvGrpSpPr/>
          <p:nvPr/>
        </p:nvGrpSpPr>
        <p:grpSpPr>
          <a:xfrm rot="20069230">
            <a:off x="998284" y="5208772"/>
            <a:ext cx="2527275" cy="87120"/>
            <a:chOff x="969746" y="4765004"/>
            <a:chExt cx="2527275" cy="87120"/>
          </a:xfrm>
        </p:grpSpPr>
        <p:sp>
          <p:nvSpPr>
            <p:cNvPr id="47" name="Oval 46"/>
            <p:cNvSpPr/>
            <p:nvPr/>
          </p:nvSpPr>
          <p:spPr>
            <a:xfrm rot="1564055">
              <a:off x="96974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rot="1564055">
              <a:off x="117738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rot="1564055">
              <a:off x="158511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rot="1564055">
              <a:off x="1960847"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p:cNvSpPr/>
            <p:nvPr/>
          </p:nvSpPr>
          <p:spPr>
            <a:xfrm rot="1564055">
              <a:off x="243702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rot="1564055">
              <a:off x="267585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rot="1564055">
              <a:off x="240900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rot="1564055">
              <a:off x="2708530"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rot="1564055">
              <a:off x="305225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rot="1564055">
              <a:off x="108320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rot="1564055">
              <a:off x="162304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rot="1564055">
              <a:off x="19648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rot="1564055">
              <a:off x="182461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rot="1564055">
              <a:off x="342502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rot="1564055">
              <a:off x="329521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rot="1564055">
              <a:off x="28822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p:cNvSpPr/>
            <p:nvPr/>
          </p:nvSpPr>
          <p:spPr>
            <a:xfrm rot="1564055">
              <a:off x="271213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64" name="Picture 2" descr="Image result for l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19" t="3006" r="30247" b="49856"/>
          <a:stretch/>
        </p:blipFill>
        <p:spPr bwMode="auto">
          <a:xfrm rot="2333929" flipH="1">
            <a:off x="1271452" y="3621912"/>
            <a:ext cx="867003" cy="71527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33"/>
          <p:cNvSpPr txBox="1">
            <a:spLocks noChangeArrowheads="1"/>
          </p:cNvSpPr>
          <p:nvPr/>
        </p:nvSpPr>
        <p:spPr bwMode="auto">
          <a:xfrm rot="19975377">
            <a:off x="3722969" y="4162509"/>
            <a:ext cx="1006766"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65"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Tree>
    <p:extLst>
      <p:ext uri="{BB962C8B-B14F-4D97-AF65-F5344CB8AC3E}">
        <p14:creationId xmlns:p14="http://schemas.microsoft.com/office/powerpoint/2010/main" val="5908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03004 -0.0625 L -1.38889E-6 2.96296E-6 " pathEditMode="relative" rAng="0" ptsTypes="AA">
                                      <p:cBhvr>
                                        <p:cTn id="14" dur="2000" fill="hold"/>
                                        <p:tgtEl>
                                          <p:spTgt spid="45"/>
                                        </p:tgtEl>
                                        <p:attrNameLst>
                                          <p:attrName>ppt_x</p:attrName>
                                          <p:attrName>ppt_y</p:attrName>
                                        </p:attrNameLst>
                                      </p:cBhvr>
                                      <p:rCtr x="1458" y="3241"/>
                                    </p:animMotion>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0-#ppt_w/2"/>
                                          </p:val>
                                        </p:tav>
                                        <p:tav tm="100000">
                                          <p:val>
                                            <p:strVal val="#ppt_x"/>
                                          </p:val>
                                        </p:tav>
                                      </p:tavLst>
                                    </p:anim>
                                    <p:anim calcmode="lin" valueType="num">
                                      <p:cBhvr additive="base">
                                        <p:cTn id="27"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 calcmode="lin" valueType="num">
                                      <p:cBhvr additive="base">
                                        <p:cTn id="32"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685800"/>
            <a:ext cx="8650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of a face being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We project from the 10,000 dimensional space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a 100 dimensional subspace.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64" name="Picture 2" descr="Image result for l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19" t="3006" r="30247" b="49856"/>
          <a:stretch/>
        </p:blipFill>
        <p:spPr bwMode="auto">
          <a:xfrm rot="2333929" flipH="1">
            <a:off x="1271452" y="3621912"/>
            <a:ext cx="867003" cy="71527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33"/>
          <p:cNvSpPr txBox="1">
            <a:spLocks noChangeArrowheads="1"/>
          </p:cNvSpPr>
          <p:nvPr/>
        </p:nvSpPr>
        <p:spPr bwMode="auto">
          <a:xfrm rot="19975377">
            <a:off x="3722969" y="4162509"/>
            <a:ext cx="1006766"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65"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
        <p:nvSpPr>
          <p:cNvPr id="67" name="Oval 66">
            <a:extLst>
              <a:ext uri="{FF2B5EF4-FFF2-40B4-BE49-F238E27FC236}">
                <a16:creationId xmlns:a16="http://schemas.microsoft.com/office/drawing/2014/main" id="{DA78E55D-8E90-435C-92B8-464B2CA43FC3}"/>
              </a:ext>
            </a:extLst>
          </p:cNvPr>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Oval 67">
            <a:extLst>
              <a:ext uri="{FF2B5EF4-FFF2-40B4-BE49-F238E27FC236}">
                <a16:creationId xmlns:a16="http://schemas.microsoft.com/office/drawing/2014/main" id="{60522842-A5B5-43B7-96B5-DCBD46302936}"/>
              </a:ext>
            </a:extLst>
          </p:cNvPr>
          <p:cNvSpPr/>
          <p:nvPr/>
        </p:nvSpPr>
        <p:spPr>
          <a:xfrm rot="33285">
            <a:off x="1673360" y="5472482"/>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 name="Group 5">
            <a:extLst>
              <a:ext uri="{FF2B5EF4-FFF2-40B4-BE49-F238E27FC236}">
                <a16:creationId xmlns:a16="http://schemas.microsoft.com/office/drawing/2014/main" id="{9BB9AD27-7809-4EC5-B4D8-85EF5F51DA37}"/>
              </a:ext>
            </a:extLst>
          </p:cNvPr>
          <p:cNvGrpSpPr/>
          <p:nvPr/>
        </p:nvGrpSpPr>
        <p:grpSpPr>
          <a:xfrm>
            <a:off x="1562096" y="3265944"/>
            <a:ext cx="7417236" cy="1946136"/>
            <a:chOff x="1562096" y="3265944"/>
            <a:chExt cx="7417236" cy="1946136"/>
          </a:xfrm>
        </p:grpSpPr>
        <p:pic>
          <p:nvPicPr>
            <p:cNvPr id="70" name="Picture 69">
              <a:extLst>
                <a:ext uri="{FF2B5EF4-FFF2-40B4-BE49-F238E27FC236}">
                  <a16:creationId xmlns:a16="http://schemas.microsoft.com/office/drawing/2014/main" id="{FD40C387-C220-4CAE-9497-4C5764DE1C92}"/>
                </a:ext>
              </a:extLst>
            </p:cNvPr>
            <p:cNvPicPr>
              <a:picLocks noChangeAspect="1"/>
            </p:cNvPicPr>
            <p:nvPr/>
          </p:nvPicPr>
          <p:blipFill>
            <a:blip r:embed="rId3"/>
            <a:stretch>
              <a:fillRect/>
            </a:stretch>
          </p:blipFill>
          <p:spPr>
            <a:xfrm>
              <a:off x="7664882" y="3271837"/>
              <a:ext cx="1314450" cy="1381125"/>
            </a:xfrm>
            <a:prstGeom prst="rect">
              <a:avLst/>
            </a:prstGeom>
          </p:spPr>
        </p:pic>
        <p:sp>
          <p:nvSpPr>
            <p:cNvPr id="5" name="Freeform: Shape 4">
              <a:extLst>
                <a:ext uri="{FF2B5EF4-FFF2-40B4-BE49-F238E27FC236}">
                  <a16:creationId xmlns:a16="http://schemas.microsoft.com/office/drawing/2014/main" id="{D5BD3705-9523-4B3E-A42E-E611A4A3C21E}"/>
                </a:ext>
              </a:extLst>
            </p:cNvPr>
            <p:cNvSpPr/>
            <p:nvPr/>
          </p:nvSpPr>
          <p:spPr>
            <a:xfrm>
              <a:off x="1562096" y="3892731"/>
              <a:ext cx="3030583" cy="1319349"/>
            </a:xfrm>
            <a:custGeom>
              <a:avLst/>
              <a:gdLst>
                <a:gd name="connsiteX0" fmla="*/ 0 w 3030583"/>
                <a:gd name="connsiteY0" fmla="*/ 1319349 h 1319349"/>
                <a:gd name="connsiteX1" fmla="*/ 587828 w 3030583"/>
                <a:gd name="connsiteY1" fmla="*/ 496389 h 1319349"/>
                <a:gd name="connsiteX2" fmla="*/ 3030583 w 3030583"/>
                <a:gd name="connsiteY2" fmla="*/ 0 h 1319349"/>
              </a:gdLst>
              <a:ahLst/>
              <a:cxnLst>
                <a:cxn ang="0">
                  <a:pos x="connsiteX0" y="connsiteY0"/>
                </a:cxn>
                <a:cxn ang="0">
                  <a:pos x="connsiteX1" y="connsiteY1"/>
                </a:cxn>
                <a:cxn ang="0">
                  <a:pos x="connsiteX2" y="connsiteY2"/>
                </a:cxn>
              </a:cxnLst>
              <a:rect l="l" t="t" r="r" b="b"/>
              <a:pathLst>
                <a:path w="3030583" h="1319349">
                  <a:moveTo>
                    <a:pt x="0" y="1319349"/>
                  </a:moveTo>
                  <a:cubicBezTo>
                    <a:pt x="41365" y="1017814"/>
                    <a:pt x="82731" y="716280"/>
                    <a:pt x="587828" y="496389"/>
                  </a:cubicBezTo>
                  <a:cubicBezTo>
                    <a:pt x="1092925" y="276498"/>
                    <a:pt x="2061754" y="138249"/>
                    <a:pt x="3030583" y="0"/>
                  </a:cubicBezTo>
                </a:path>
              </a:pathLst>
            </a:custGeom>
            <a:noFill/>
            <a:ln w="25400">
              <a:solidFill>
                <a:srgbClr val="FF00FF"/>
              </a:solidFill>
              <a:tailEnd type="stealth"/>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2" name="Rectangle 5">
              <a:extLst>
                <a:ext uri="{FF2B5EF4-FFF2-40B4-BE49-F238E27FC236}">
                  <a16:creationId xmlns:a16="http://schemas.microsoft.com/office/drawing/2014/main" id="{2F0AB54C-3DB3-4A11-8B3F-8C7ED1300469}"/>
                </a:ext>
              </a:extLst>
            </p:cNvPr>
            <p:cNvSpPr>
              <a:spLocks noChangeArrowheads="1"/>
            </p:cNvSpPr>
            <p:nvPr/>
          </p:nvSpPr>
          <p:spPr bwMode="auto">
            <a:xfrm>
              <a:off x="4228728" y="3265944"/>
              <a:ext cx="30877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point in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10,000 dim-space</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sym typeface="Symbol" panose="05050102010706020507" pitchFamily="18" charset="2"/>
                </a:rPr>
                <a:t>represents this image.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grpSp>
        <p:nvGrpSpPr>
          <p:cNvPr id="7" name="Group 6">
            <a:extLst>
              <a:ext uri="{FF2B5EF4-FFF2-40B4-BE49-F238E27FC236}">
                <a16:creationId xmlns:a16="http://schemas.microsoft.com/office/drawing/2014/main" id="{B87796EC-0AB6-4208-9893-035889356904}"/>
              </a:ext>
            </a:extLst>
          </p:cNvPr>
          <p:cNvGrpSpPr/>
          <p:nvPr/>
        </p:nvGrpSpPr>
        <p:grpSpPr>
          <a:xfrm>
            <a:off x="1710419" y="4574597"/>
            <a:ext cx="5385131" cy="899325"/>
            <a:chOff x="1710419" y="4574597"/>
            <a:chExt cx="5385131" cy="899325"/>
          </a:xfrm>
        </p:grpSpPr>
        <p:sp>
          <p:nvSpPr>
            <p:cNvPr id="73" name="Freeform: Shape 72">
              <a:extLst>
                <a:ext uri="{FF2B5EF4-FFF2-40B4-BE49-F238E27FC236}">
                  <a16:creationId xmlns:a16="http://schemas.microsoft.com/office/drawing/2014/main" id="{0AA03EC0-FC6A-486A-A7E2-88264D2FCA3A}"/>
                </a:ext>
              </a:extLst>
            </p:cNvPr>
            <p:cNvSpPr/>
            <p:nvPr/>
          </p:nvSpPr>
          <p:spPr>
            <a:xfrm>
              <a:off x="1710419" y="4574597"/>
              <a:ext cx="2690949" cy="899325"/>
            </a:xfrm>
            <a:custGeom>
              <a:avLst/>
              <a:gdLst>
                <a:gd name="connsiteX0" fmla="*/ 0 w 3030583"/>
                <a:gd name="connsiteY0" fmla="*/ 1319349 h 1319349"/>
                <a:gd name="connsiteX1" fmla="*/ 587828 w 3030583"/>
                <a:gd name="connsiteY1" fmla="*/ 496389 h 1319349"/>
                <a:gd name="connsiteX2" fmla="*/ 3030583 w 3030583"/>
                <a:gd name="connsiteY2" fmla="*/ 0 h 1319349"/>
                <a:gd name="connsiteX0" fmla="*/ 0 w 2690949"/>
                <a:gd name="connsiteY0" fmla="*/ 858406 h 858406"/>
                <a:gd name="connsiteX1" fmla="*/ 587828 w 2690949"/>
                <a:gd name="connsiteY1" fmla="*/ 35446 h 858406"/>
                <a:gd name="connsiteX2" fmla="*/ 2690949 w 2690949"/>
                <a:gd name="connsiteY2" fmla="*/ 557960 h 858406"/>
                <a:gd name="connsiteX0" fmla="*/ 0 w 2690949"/>
                <a:gd name="connsiteY0" fmla="*/ 899325 h 899325"/>
                <a:gd name="connsiteX1" fmla="*/ 587828 w 2690949"/>
                <a:gd name="connsiteY1" fmla="*/ 76365 h 899325"/>
                <a:gd name="connsiteX2" fmla="*/ 2690949 w 2690949"/>
                <a:gd name="connsiteY2" fmla="*/ 598879 h 899325"/>
              </a:gdLst>
              <a:ahLst/>
              <a:cxnLst>
                <a:cxn ang="0">
                  <a:pos x="connsiteX0" y="connsiteY0"/>
                </a:cxn>
                <a:cxn ang="0">
                  <a:pos x="connsiteX1" y="connsiteY1"/>
                </a:cxn>
                <a:cxn ang="0">
                  <a:pos x="connsiteX2" y="connsiteY2"/>
                </a:cxn>
              </a:cxnLst>
              <a:rect l="l" t="t" r="r" b="b"/>
              <a:pathLst>
                <a:path w="2690949" h="899325">
                  <a:moveTo>
                    <a:pt x="0" y="899325"/>
                  </a:moveTo>
                  <a:cubicBezTo>
                    <a:pt x="41365" y="597790"/>
                    <a:pt x="82731" y="296256"/>
                    <a:pt x="587828" y="76365"/>
                  </a:cubicBezTo>
                  <a:cubicBezTo>
                    <a:pt x="1092925" y="-143526"/>
                    <a:pt x="1931126" y="136237"/>
                    <a:pt x="2690949" y="598879"/>
                  </a:cubicBezTo>
                </a:path>
              </a:pathLst>
            </a:custGeom>
            <a:noFill/>
            <a:ln w="25400">
              <a:solidFill>
                <a:srgbClr val="FF00FF"/>
              </a:solidFill>
              <a:tailEnd type="stealth"/>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4" name="Rectangle 5">
              <a:extLst>
                <a:ext uri="{FF2B5EF4-FFF2-40B4-BE49-F238E27FC236}">
                  <a16:creationId xmlns:a16="http://schemas.microsoft.com/office/drawing/2014/main" id="{5ECEA7A5-8301-4E81-8C5E-CD195DECB60D}"/>
                </a:ext>
              </a:extLst>
            </p:cNvPr>
            <p:cNvSpPr>
              <a:spLocks noChangeArrowheads="1"/>
            </p:cNvSpPr>
            <p:nvPr/>
          </p:nvSpPr>
          <p:spPr bwMode="auto">
            <a:xfrm>
              <a:off x="4270739" y="4591990"/>
              <a:ext cx="2824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point is in a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 dim-sub-space.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grpSp>
        <p:nvGrpSpPr>
          <p:cNvPr id="8" name="Group 7">
            <a:extLst>
              <a:ext uri="{FF2B5EF4-FFF2-40B4-BE49-F238E27FC236}">
                <a16:creationId xmlns:a16="http://schemas.microsoft.com/office/drawing/2014/main" id="{17E52126-B0E4-4DF3-BE35-A910B696A723}"/>
              </a:ext>
            </a:extLst>
          </p:cNvPr>
          <p:cNvGrpSpPr/>
          <p:nvPr/>
        </p:nvGrpSpPr>
        <p:grpSpPr>
          <a:xfrm>
            <a:off x="4185773" y="5364540"/>
            <a:ext cx="4822134" cy="1569660"/>
            <a:chOff x="4185773" y="5364540"/>
            <a:chExt cx="4822134" cy="1569660"/>
          </a:xfrm>
        </p:grpSpPr>
        <p:pic>
          <p:nvPicPr>
            <p:cNvPr id="71" name="Picture 70">
              <a:extLst>
                <a:ext uri="{FF2B5EF4-FFF2-40B4-BE49-F238E27FC236}">
                  <a16:creationId xmlns:a16="http://schemas.microsoft.com/office/drawing/2014/main" id="{89EBF44B-7DD7-4979-8802-35486CDCDDB7}"/>
                </a:ext>
              </a:extLst>
            </p:cNvPr>
            <p:cNvPicPr>
              <a:picLocks noChangeAspect="1"/>
            </p:cNvPicPr>
            <p:nvPr/>
          </p:nvPicPr>
          <p:blipFill>
            <a:blip r:embed="rId4"/>
            <a:stretch>
              <a:fillRect/>
            </a:stretch>
          </p:blipFill>
          <p:spPr>
            <a:xfrm>
              <a:off x="7636307" y="5498534"/>
              <a:ext cx="1371600" cy="1343025"/>
            </a:xfrm>
            <a:prstGeom prst="rect">
              <a:avLst/>
            </a:prstGeom>
          </p:spPr>
        </p:pic>
        <p:sp>
          <p:nvSpPr>
            <p:cNvPr id="76" name="Rectangle 5">
              <a:extLst>
                <a:ext uri="{FF2B5EF4-FFF2-40B4-BE49-F238E27FC236}">
                  <a16:creationId xmlns:a16="http://schemas.microsoft.com/office/drawing/2014/main" id="{42016FA0-F1E8-435F-AA68-FC76C74D2821}"/>
                </a:ext>
              </a:extLst>
            </p:cNvPr>
            <p:cNvSpPr>
              <a:spLocks noChangeArrowheads="1"/>
            </p:cNvSpPr>
            <p:nvPr/>
          </p:nvSpPr>
          <p:spPr bwMode="auto">
            <a:xfrm>
              <a:off x="4185773" y="5364540"/>
              <a:ext cx="3198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 is also still in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10,000 dim-space</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rPr>
                <a:t>and as such can be </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FFFFFF"/>
                  </a:solidFill>
                  <a:latin typeface="Times New Roman" pitchFamily="18" charset="0"/>
                </a:rPr>
                <a:t>displayed as an </a:t>
              </a:r>
              <a:r>
                <a:rPr lang="en-US" altLang="en-US" sz="2400" dirty="0">
                  <a:solidFill>
                    <a:srgbClr val="FFFFFF"/>
                  </a:solidFill>
                  <a:latin typeface="Times New Roman" pitchFamily="18" charset="0"/>
                  <a:sym typeface="Symbol" panose="05050102010706020507" pitchFamily="18" charset="2"/>
                </a:rPr>
                <a:t>image.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spTree>
    <p:extLst>
      <p:ext uri="{BB962C8B-B14F-4D97-AF65-F5344CB8AC3E}">
        <p14:creationId xmlns:p14="http://schemas.microsoft.com/office/powerpoint/2010/main" val="40404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457200"/>
            <a:ext cx="5077430" cy="4470327"/>
            <a:chOff x="-152400" y="1941493"/>
            <a:chExt cx="5077430" cy="4470327"/>
          </a:xfrm>
        </p:grpSpPr>
        <p:pic>
          <p:nvPicPr>
            <p:cNvPr id="43" name="Picture 42"/>
            <p:cNvPicPr>
              <a:picLocks noChangeAspect="1"/>
            </p:cNvPicPr>
            <p:nvPr/>
          </p:nvPicPr>
          <p:blipFill>
            <a:blip r:embed="rId2"/>
            <a:stretch>
              <a:fillRect/>
            </a:stretch>
          </p:blipFill>
          <p:spPr>
            <a:xfrm>
              <a:off x="91691" y="2819850"/>
              <a:ext cx="4297439" cy="3591970"/>
            </a:xfrm>
            <a:prstGeom prst="rect">
              <a:avLst/>
            </a:prstGeom>
          </p:spPr>
        </p:pic>
        <p:sp>
          <p:nvSpPr>
            <p:cNvPr id="45" name="Text Box 33"/>
            <p:cNvSpPr txBox="1">
              <a:spLocks noChangeArrowheads="1"/>
            </p:cNvSpPr>
            <p:nvPr/>
          </p:nvSpPr>
          <p:spPr bwMode="auto">
            <a:xfrm>
              <a:off x="-1524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8" name="Group 7"/>
          <p:cNvGrpSpPr/>
          <p:nvPr/>
        </p:nvGrpSpPr>
        <p:grpSpPr>
          <a:xfrm>
            <a:off x="4495800" y="457200"/>
            <a:ext cx="5077430" cy="4465169"/>
            <a:chOff x="4495800" y="1941493"/>
            <a:chExt cx="5077430" cy="4465169"/>
          </a:xfrm>
        </p:grpSpPr>
        <p:pic>
          <p:nvPicPr>
            <p:cNvPr id="44" name="Picture 43"/>
            <p:cNvPicPr>
              <a:picLocks noChangeAspect="1"/>
            </p:cNvPicPr>
            <p:nvPr/>
          </p:nvPicPr>
          <p:blipFill>
            <a:blip r:embed="rId3"/>
            <a:stretch>
              <a:fillRect/>
            </a:stretch>
          </p:blipFill>
          <p:spPr>
            <a:xfrm>
              <a:off x="4508406" y="2825262"/>
              <a:ext cx="4577708" cy="3581400"/>
            </a:xfrm>
            <a:prstGeom prst="rect">
              <a:avLst/>
            </a:prstGeom>
          </p:spPr>
        </p:pic>
        <p:sp>
          <p:nvSpPr>
            <p:cNvPr id="47" name="Text Box 33"/>
            <p:cNvSpPr txBox="1">
              <a:spLocks noChangeArrowheads="1"/>
            </p:cNvSpPr>
            <p:nvPr/>
          </p:nvSpPr>
          <p:spPr bwMode="auto">
            <a:xfrm>
              <a:off x="44958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48" name="Text Box 33"/>
          <p:cNvSpPr txBox="1">
            <a:spLocks noChangeArrowheads="1"/>
          </p:cNvSpPr>
          <p:nvPr/>
        </p:nvSpPr>
        <p:spPr bwMode="auto">
          <a:xfrm>
            <a:off x="2033285" y="5039977"/>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Then recognize the face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using these 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Tree>
    <p:extLst>
      <p:ext uri="{BB962C8B-B14F-4D97-AF65-F5344CB8AC3E}">
        <p14:creationId xmlns:p14="http://schemas.microsoft.com/office/powerpoint/2010/main" val="1411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514356" y="4648200"/>
            <a:ext cx="6635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Given that you have a common cold</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probability that you have a sore throat is 0.9</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sore throat | common cold ) = 0.9</a:t>
            </a:r>
          </a:p>
        </p:txBody>
      </p:sp>
      <p:sp>
        <p:nvSpPr>
          <p:cNvPr id="22" name="Rectangle 63"/>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Bayesian Inference</a:t>
            </a:r>
          </a:p>
        </p:txBody>
      </p:sp>
      <p:grpSp>
        <p:nvGrpSpPr>
          <p:cNvPr id="61" name="Group 60"/>
          <p:cNvGrpSpPr/>
          <p:nvPr/>
        </p:nvGrpSpPr>
        <p:grpSpPr>
          <a:xfrm>
            <a:off x="1143000" y="937845"/>
            <a:ext cx="7287491" cy="3454494"/>
            <a:chOff x="1143000" y="937845"/>
            <a:chExt cx="7287491" cy="3454494"/>
          </a:xfrm>
        </p:grpSpPr>
        <p:grpSp>
          <p:nvGrpSpPr>
            <p:cNvPr id="60" name="Group 59"/>
            <p:cNvGrpSpPr/>
            <p:nvPr/>
          </p:nvGrpSpPr>
          <p:grpSpPr>
            <a:xfrm>
              <a:off x="1143000" y="990600"/>
              <a:ext cx="7287491" cy="3401739"/>
              <a:chOff x="1143000" y="990600"/>
              <a:chExt cx="7287491" cy="3401739"/>
            </a:xfrm>
          </p:grpSpPr>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85" y="990600"/>
                <a:ext cx="2921806" cy="195395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219200" y="1694705"/>
                <a:ext cx="2721181"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Common cold</a:t>
                </a:r>
              </a:p>
            </p:txBody>
          </p:sp>
          <p:sp>
            <p:nvSpPr>
              <p:cNvPr id="35" name="Oval 34"/>
              <p:cNvSpPr/>
              <p:nvPr/>
            </p:nvSpPr>
            <p:spPr>
              <a:xfrm>
                <a:off x="1143000" y="3465612"/>
                <a:ext cx="2791059"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Heart attack  </a:t>
                </a:r>
              </a:p>
            </p:txBody>
          </p:sp>
          <p:pic>
            <p:nvPicPr>
              <p:cNvPr id="5130" name="Picture 10" descr="Image result for heart att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672" y="3188072"/>
                <a:ext cx="1711792" cy="12042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2" idx="6"/>
              </p:cNvCxnSpPr>
              <p:nvPr/>
            </p:nvCxnSpPr>
            <p:spPr bwMode="auto">
              <a:xfrm>
                <a:off x="3940381" y="2019299"/>
                <a:ext cx="3451019" cy="647701"/>
              </a:xfrm>
              <a:prstGeom prst="straightConnector1">
                <a:avLst/>
              </a:prstGeom>
              <a:noFill/>
              <a:ln w="38100" cap="sq" cmpd="sng" algn="ctr">
                <a:solidFill>
                  <a:srgbClr val="FFFF00"/>
                </a:solidFill>
                <a:prstDash val="solid"/>
                <a:round/>
                <a:headEnd type="none" w="med" len="med"/>
                <a:tailEnd type="triangle"/>
              </a:ln>
              <a:effectLst/>
            </p:spPr>
          </p:cxnSp>
          <p:cxnSp>
            <p:nvCxnSpPr>
              <p:cNvPr id="39" name="Straight Arrow Connector 38"/>
              <p:cNvCxnSpPr/>
              <p:nvPr/>
            </p:nvCxnSpPr>
            <p:spPr bwMode="auto">
              <a:xfrm>
                <a:off x="3940381" y="1984662"/>
                <a:ext cx="2003219" cy="24479"/>
              </a:xfrm>
              <a:prstGeom prst="straightConnector1">
                <a:avLst/>
              </a:prstGeom>
              <a:noFill/>
              <a:ln w="38100" cap="sq" cmpd="sng" algn="ctr">
                <a:solidFill>
                  <a:srgbClr val="FFFF00"/>
                </a:solidFill>
                <a:prstDash val="solid"/>
                <a:round/>
                <a:headEnd type="none" w="med" len="med"/>
                <a:tailEnd type="triangle"/>
              </a:ln>
              <a:effectLst/>
            </p:spPr>
          </p:cxnSp>
          <p:cxnSp>
            <p:nvCxnSpPr>
              <p:cNvPr id="42" name="Straight Arrow Connector 41"/>
              <p:cNvCxnSpPr/>
              <p:nvPr/>
            </p:nvCxnSpPr>
            <p:spPr bwMode="auto">
              <a:xfrm flipV="1">
                <a:off x="3948546" y="1465002"/>
                <a:ext cx="2438400" cy="488490"/>
              </a:xfrm>
              <a:prstGeom prst="straightConnector1">
                <a:avLst/>
              </a:prstGeom>
              <a:noFill/>
              <a:ln w="38100" cap="sq" cmpd="sng" algn="ctr">
                <a:solidFill>
                  <a:srgbClr val="FFFF00"/>
                </a:solidFill>
                <a:prstDash val="solid"/>
                <a:round/>
                <a:headEnd type="none" w="med" len="med"/>
                <a:tailEnd type="triangle"/>
              </a:ln>
              <a:effectLst/>
            </p:spPr>
          </p:cxnSp>
          <p:cxnSp>
            <p:nvCxnSpPr>
              <p:cNvPr id="44" name="Straight Arrow Connector 43"/>
              <p:cNvCxnSpPr/>
              <p:nvPr/>
            </p:nvCxnSpPr>
            <p:spPr bwMode="auto">
              <a:xfrm flipV="1">
                <a:off x="3962400" y="1827444"/>
                <a:ext cx="3962400" cy="153756"/>
              </a:xfrm>
              <a:prstGeom prst="straightConnector1">
                <a:avLst/>
              </a:prstGeom>
              <a:noFill/>
              <a:ln w="38100" cap="sq" cmpd="sng" algn="ctr">
                <a:solidFill>
                  <a:srgbClr val="FFFF00"/>
                </a:solidFill>
                <a:prstDash val="solid"/>
                <a:round/>
                <a:headEnd type="none" w="med" len="med"/>
                <a:tailEnd type="triangle"/>
              </a:ln>
              <a:effectLst/>
            </p:spPr>
          </p:cxnSp>
          <p:cxnSp>
            <p:nvCxnSpPr>
              <p:cNvPr id="46" name="Straight Arrow Connector 45"/>
              <p:cNvCxnSpPr/>
              <p:nvPr/>
            </p:nvCxnSpPr>
            <p:spPr bwMode="auto">
              <a:xfrm flipV="1">
                <a:off x="3984419" y="1465002"/>
                <a:ext cx="3559381" cy="516198"/>
              </a:xfrm>
              <a:prstGeom prst="straightConnector1">
                <a:avLst/>
              </a:prstGeom>
              <a:noFill/>
              <a:ln w="38100" cap="sq" cmpd="sng" algn="ctr">
                <a:solidFill>
                  <a:srgbClr val="FFFF00"/>
                </a:solidFill>
                <a:prstDash val="solid"/>
                <a:round/>
                <a:headEnd type="none" w="med" len="med"/>
                <a:tailEnd type="triangle"/>
              </a:ln>
              <a:effectLst/>
            </p:spPr>
          </p:cxnSp>
          <p:cxnSp>
            <p:nvCxnSpPr>
              <p:cNvPr id="48" name="Straight Arrow Connector 47"/>
              <p:cNvCxnSpPr/>
              <p:nvPr/>
            </p:nvCxnSpPr>
            <p:spPr bwMode="auto">
              <a:xfrm>
                <a:off x="3962400" y="2022765"/>
                <a:ext cx="2286000" cy="276333"/>
              </a:xfrm>
              <a:prstGeom prst="straightConnector1">
                <a:avLst/>
              </a:prstGeom>
              <a:noFill/>
              <a:ln w="38100" cap="sq" cmpd="sng" algn="ctr">
                <a:solidFill>
                  <a:srgbClr val="FFFF00"/>
                </a:solidFill>
                <a:prstDash val="solid"/>
                <a:round/>
                <a:headEnd type="none" w="med" len="med"/>
                <a:tailEnd type="triangle"/>
              </a:ln>
              <a:effectLst/>
            </p:spPr>
          </p:cxnSp>
          <p:cxnSp>
            <p:nvCxnSpPr>
              <p:cNvPr id="50" name="Straight Arrow Connector 49"/>
              <p:cNvCxnSpPr/>
              <p:nvPr/>
            </p:nvCxnSpPr>
            <p:spPr bwMode="auto">
              <a:xfrm>
                <a:off x="3984419" y="2009667"/>
                <a:ext cx="3940381" cy="80272"/>
              </a:xfrm>
              <a:prstGeom prst="straightConnector1">
                <a:avLst/>
              </a:prstGeom>
              <a:noFill/>
              <a:ln w="38100" cap="sq" cmpd="sng" algn="ctr">
                <a:solidFill>
                  <a:srgbClr val="FFFF00"/>
                </a:solidFill>
                <a:prstDash val="solid"/>
                <a:round/>
                <a:headEnd type="none" w="med" len="med"/>
                <a:tailEnd type="triangle"/>
              </a:ln>
              <a:effectLst/>
            </p:spPr>
          </p:cxnSp>
          <p:cxnSp>
            <p:nvCxnSpPr>
              <p:cNvPr id="52" name="Straight Arrow Connector 51"/>
              <p:cNvCxnSpPr/>
              <p:nvPr/>
            </p:nvCxnSpPr>
            <p:spPr bwMode="auto">
              <a:xfrm>
                <a:off x="3948546" y="2029692"/>
                <a:ext cx="2194126" cy="1529837"/>
              </a:xfrm>
              <a:prstGeom prst="straightConnector1">
                <a:avLst/>
              </a:prstGeom>
              <a:noFill/>
              <a:ln w="38100" cap="sq" cmpd="sng" algn="ctr">
                <a:solidFill>
                  <a:srgbClr val="FFFF00"/>
                </a:solidFill>
                <a:prstDash val="solid"/>
                <a:round/>
                <a:headEnd type="none" w="med" len="med"/>
                <a:tailEnd type="triangle"/>
              </a:ln>
              <a:effectLst/>
            </p:spPr>
          </p:cxnSp>
          <p:sp>
            <p:nvSpPr>
              <p:cNvPr id="49" name="Rectangle 48"/>
              <p:cNvSpPr/>
              <p:nvPr/>
            </p:nvSpPr>
            <p:spPr>
              <a:xfrm>
                <a:off x="4459813" y="20574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0.9</a:t>
                </a:r>
              </a:p>
            </p:txBody>
          </p:sp>
          <p:sp>
            <p:nvSpPr>
              <p:cNvPr id="55" name="Rectangle 54"/>
              <p:cNvSpPr/>
              <p:nvPr/>
            </p:nvSpPr>
            <p:spPr>
              <a:xfrm>
                <a:off x="4343400" y="25146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0.3</a:t>
                </a:r>
              </a:p>
            </p:txBody>
          </p:sp>
          <p:sp>
            <p:nvSpPr>
              <p:cNvPr id="56" name="Rectangle 55"/>
              <p:cNvSpPr/>
              <p:nvPr/>
            </p:nvSpPr>
            <p:spPr>
              <a:xfrm>
                <a:off x="4487521" y="13716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0.8</a:t>
                </a:r>
              </a:p>
            </p:txBody>
          </p:sp>
          <p:sp>
            <p:nvSpPr>
              <p:cNvPr id="57" name="Rectangle 56"/>
              <p:cNvSpPr/>
              <p:nvPr/>
            </p:nvSpPr>
            <p:spPr>
              <a:xfrm>
                <a:off x="4572000" y="16764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0.7</a:t>
                </a:r>
              </a:p>
            </p:txBody>
          </p:sp>
          <p:sp>
            <p:nvSpPr>
              <p:cNvPr id="58" name="Rectangle 57"/>
              <p:cNvSpPr/>
              <p:nvPr/>
            </p:nvSpPr>
            <p:spPr>
              <a:xfrm>
                <a:off x="4724400" y="18288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0.8</a:t>
                </a:r>
              </a:p>
            </p:txBody>
          </p:sp>
          <p:cxnSp>
            <p:nvCxnSpPr>
              <p:cNvPr id="59" name="Straight Arrow Connector 58"/>
              <p:cNvCxnSpPr>
                <a:stCxn id="35" idx="6"/>
                <a:endCxn id="5130" idx="1"/>
              </p:cNvCxnSpPr>
              <p:nvPr/>
            </p:nvCxnSpPr>
            <p:spPr bwMode="auto">
              <a:xfrm>
                <a:off x="3934059" y="3790206"/>
                <a:ext cx="2208613" cy="0"/>
              </a:xfrm>
              <a:prstGeom prst="straightConnector1">
                <a:avLst/>
              </a:prstGeom>
              <a:noFill/>
              <a:ln w="38100" cap="sq" cmpd="sng" algn="ctr">
                <a:solidFill>
                  <a:srgbClr val="FFFF00"/>
                </a:solidFill>
                <a:prstDash val="solid"/>
                <a:round/>
                <a:headEnd type="none" w="med" len="med"/>
                <a:tailEnd type="triangle"/>
              </a:ln>
              <a:effectLst/>
            </p:spPr>
          </p:cxnSp>
          <p:cxnSp>
            <p:nvCxnSpPr>
              <p:cNvPr id="62" name="Straight Arrow Connector 61"/>
              <p:cNvCxnSpPr/>
              <p:nvPr/>
            </p:nvCxnSpPr>
            <p:spPr bwMode="auto">
              <a:xfrm flipV="1">
                <a:off x="3810000" y="2794610"/>
                <a:ext cx="1855890" cy="862990"/>
              </a:xfrm>
              <a:prstGeom prst="straightConnector1">
                <a:avLst/>
              </a:prstGeom>
              <a:noFill/>
              <a:ln w="38100" cap="sq" cmpd="sng" algn="ctr">
                <a:solidFill>
                  <a:srgbClr val="FFFF00"/>
                </a:solidFill>
                <a:prstDash val="solid"/>
                <a:round/>
                <a:headEnd type="none" w="med" len="med"/>
                <a:tailEnd type="triangle"/>
              </a:ln>
              <a:effectLst/>
            </p:spPr>
          </p:cxnSp>
          <p:sp>
            <p:nvSpPr>
              <p:cNvPr id="64" name="Rectangle 63"/>
              <p:cNvSpPr/>
              <p:nvPr/>
            </p:nvSpPr>
            <p:spPr>
              <a:xfrm>
                <a:off x="4343400" y="31242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0.1</a:t>
                </a:r>
              </a:p>
            </p:txBody>
          </p:sp>
          <p:sp>
            <p:nvSpPr>
              <p:cNvPr id="65" name="Rectangle 64"/>
              <p:cNvSpPr/>
              <p:nvPr/>
            </p:nvSpPr>
            <p:spPr>
              <a:xfrm>
                <a:off x="4419600" y="3729335"/>
                <a:ext cx="72327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0.95</a:t>
                </a:r>
              </a:p>
            </p:txBody>
          </p:sp>
        </p:grpSp>
        <p:sp>
          <p:nvSpPr>
            <p:cNvPr id="69" name="Rectangle 68"/>
            <p:cNvSpPr/>
            <p:nvPr/>
          </p:nvSpPr>
          <p:spPr>
            <a:xfrm>
              <a:off x="1970973" y="937845"/>
              <a:ext cx="129875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Disease</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40683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anim calcmode="lin" valueType="num">
                                      <p:cBhvr additive="base">
                                        <p:cTn id="23"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Compression</a:t>
            </a:r>
          </a:p>
        </p:txBody>
      </p:sp>
      <p:pic>
        <p:nvPicPr>
          <p:cNvPr id="202" name="Picture 6" descr="Image result for communicate">
            <a:extLst>
              <a:ext uri="{FF2B5EF4-FFF2-40B4-BE49-F238E27FC236}">
                <a16:creationId xmlns:a16="http://schemas.microsoft.com/office/drawing/2014/main" id="{FCC2DC9F-115D-4FCC-8F5D-0B5FFE7A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33856" y="629433"/>
            <a:ext cx="2609850" cy="1087438"/>
          </a:xfrm>
          <a:prstGeom prst="rect">
            <a:avLst/>
          </a:prstGeom>
          <a:noFill/>
          <a:extLst>
            <a:ext uri="{909E8E84-426E-40DD-AFC4-6F175D3DCCD1}">
              <a14:hiddenFill xmlns:a14="http://schemas.microsoft.com/office/drawing/2010/main">
                <a:solidFill>
                  <a:srgbClr val="FFFFFF"/>
                </a:solidFill>
              </a14:hiddenFill>
            </a:ext>
          </a:extLst>
        </p:spPr>
      </p:pic>
      <p:sp>
        <p:nvSpPr>
          <p:cNvPr id="203" name="AutoShape 38">
            <a:extLst>
              <a:ext uri="{FF2B5EF4-FFF2-40B4-BE49-F238E27FC236}">
                <a16:creationId xmlns:a16="http://schemas.microsoft.com/office/drawing/2014/main" id="{F2970610-9295-4330-B2B0-74BE99BE27AA}"/>
              </a:ext>
            </a:extLst>
          </p:cNvPr>
          <p:cNvSpPr>
            <a:spLocks noChangeArrowheads="1"/>
          </p:cNvSpPr>
          <p:nvPr/>
        </p:nvSpPr>
        <p:spPr bwMode="auto">
          <a:xfrm>
            <a:off x="123152" y="626208"/>
            <a:ext cx="3350608" cy="1507392"/>
          </a:xfrm>
          <a:prstGeom prst="wedgeRoundRectCallout">
            <a:avLst>
              <a:gd name="adj1" fmla="val 61760"/>
              <a:gd name="adj2" fmla="val -24442"/>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you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a message.</a:t>
            </a:r>
          </a:p>
        </p:txBody>
      </p:sp>
      <p:sp>
        <p:nvSpPr>
          <p:cNvPr id="233" name="AutoShape 38">
            <a:extLst>
              <a:ext uri="{FF2B5EF4-FFF2-40B4-BE49-F238E27FC236}">
                <a16:creationId xmlns:a16="http://schemas.microsoft.com/office/drawing/2014/main" id="{D6111221-E90B-4892-B911-E09109AB3146}"/>
              </a:ext>
            </a:extLst>
          </p:cNvPr>
          <p:cNvSpPr>
            <a:spLocks noChangeArrowheads="1"/>
          </p:cNvSpPr>
          <p:nvPr/>
        </p:nvSpPr>
        <p:spPr bwMode="auto">
          <a:xfrm>
            <a:off x="5838153" y="609600"/>
            <a:ext cx="3157956" cy="1524000"/>
          </a:xfrm>
          <a:prstGeom prst="wedgeRoundRectCallout">
            <a:avLst>
              <a:gd name="adj1" fmla="val -60935"/>
              <a:gd name="adj2" fmla="val -13996"/>
              <a:gd name="adj3" fmla="val 16667"/>
            </a:avLst>
          </a:prstGeom>
          <a:noFill/>
          <a:ln w="38100">
            <a:solidFill>
              <a:srgbClr val="FF00FF"/>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 I want to receive it.</a:t>
            </a:r>
          </a:p>
        </p:txBody>
      </p:sp>
      <p:sp>
        <p:nvSpPr>
          <p:cNvPr id="206" name="AutoShape 38">
            <a:extLst>
              <a:ext uri="{FF2B5EF4-FFF2-40B4-BE49-F238E27FC236}">
                <a16:creationId xmlns:a16="http://schemas.microsoft.com/office/drawing/2014/main" id="{34A39461-B963-457A-8ED8-D813C014C034}"/>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as few bits as possible.</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8" name="AutoShape 38">
            <a:extLst>
              <a:ext uri="{FF2B5EF4-FFF2-40B4-BE49-F238E27FC236}">
                <a16:creationId xmlns:a16="http://schemas.microsoft.com/office/drawing/2014/main" id="{2D9425A5-38FF-47CC-882A-6A259A6EDA99}"/>
              </a:ext>
            </a:extLst>
          </p:cNvPr>
          <p:cNvSpPr>
            <a:spLocks noChangeArrowheads="1"/>
          </p:cNvSpPr>
          <p:nvPr/>
        </p:nvSpPr>
        <p:spPr bwMode="auto">
          <a:xfrm>
            <a:off x="1447800" y="2895600"/>
            <a:ext cx="6541650" cy="3886219"/>
          </a:xfrm>
          <a:prstGeom prst="wedgeRoundRectCallout">
            <a:avLst>
              <a:gd name="adj1" fmla="val -19851"/>
              <a:gd name="adj2" fmla="val -54123"/>
              <a:gd name="adj3" fmla="val 16667"/>
            </a:avLst>
          </a:prstGeom>
          <a:no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In the 80s, they used a different method.</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9" name="AutoShape 38">
            <a:extLst>
              <a:ext uri="{FF2B5EF4-FFF2-40B4-BE49-F238E27FC236}">
                <a16:creationId xmlns:a16="http://schemas.microsoft.com/office/drawing/2014/main" id="{6375BC82-7EAF-42B0-932E-33891B5A29C6}"/>
              </a:ext>
            </a:extLst>
          </p:cNvPr>
          <p:cNvSpPr>
            <a:spLocks noChangeArrowheads="1"/>
          </p:cNvSpPr>
          <p:nvPr/>
        </p:nvSpPr>
        <p:spPr bwMode="auto">
          <a:xfrm>
            <a:off x="3175660" y="1937961"/>
            <a:ext cx="2767940" cy="877454"/>
          </a:xfrm>
          <a:prstGeom prst="wedgeRoundRectCallout">
            <a:avLst>
              <a:gd name="adj1" fmla="val -31448"/>
              <a:gd name="adj2" fmla="val -108523"/>
              <a:gd name="adj3" fmla="val 16667"/>
            </a:avLst>
          </a:prstGeom>
          <a:solidFill>
            <a:srgbClr val="000066"/>
          </a:solidFill>
          <a:ln w="38100">
            <a:solidFill>
              <a:srgbClr val="66FF66"/>
            </a:solidFill>
            <a:miter lim="800000"/>
            <a:headEnd/>
            <a:tailEn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rPr>
              <a:t>I want to send only 100 numbers.</a:t>
            </a:r>
            <a:endParaRPr kumimoji="0" lang="en-CA"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endParaRPr>
          </a:p>
        </p:txBody>
      </p:sp>
      <p:sp>
        <p:nvSpPr>
          <p:cNvPr id="115" name="TextBox 114">
            <a:extLst>
              <a:ext uri="{FF2B5EF4-FFF2-40B4-BE49-F238E27FC236}">
                <a16:creationId xmlns:a16="http://schemas.microsoft.com/office/drawing/2014/main" id="{147DDD94-1D7C-45D3-9B70-7516B18FB53E}"/>
              </a:ext>
            </a:extLst>
          </p:cNvPr>
          <p:cNvSpPr txBox="1"/>
          <p:nvPr/>
        </p:nvSpPr>
        <p:spPr bwMode="auto">
          <a:xfrm>
            <a:off x="2424765" y="544473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By compressing our data,</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we hope to understand </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Symbol" pitchFamily="18" charset="2"/>
              </a:rPr>
              <a:t>its underlying pattern better.</a:t>
            </a:r>
          </a:p>
        </p:txBody>
      </p:sp>
      <p:pic>
        <p:nvPicPr>
          <p:cNvPr id="21" name="Picture 20">
            <a:extLst>
              <a:ext uri="{FF2B5EF4-FFF2-40B4-BE49-F238E27FC236}">
                <a16:creationId xmlns:a16="http://schemas.microsoft.com/office/drawing/2014/main" id="{F5C3D0E0-0E7D-45B5-86E0-2B92264DFA1F}"/>
              </a:ext>
            </a:extLst>
          </p:cNvPr>
          <p:cNvPicPr>
            <a:picLocks noChangeAspect="1"/>
          </p:cNvPicPr>
          <p:nvPr/>
        </p:nvPicPr>
        <p:blipFill>
          <a:blip r:embed="rId4"/>
          <a:stretch>
            <a:fillRect/>
          </a:stretch>
        </p:blipFill>
        <p:spPr>
          <a:xfrm>
            <a:off x="1143860" y="1482442"/>
            <a:ext cx="1314450" cy="1381125"/>
          </a:xfrm>
          <a:prstGeom prst="rect">
            <a:avLst/>
          </a:prstGeom>
        </p:spPr>
      </p:pic>
      <p:pic>
        <p:nvPicPr>
          <p:cNvPr id="22" name="Picture 21">
            <a:extLst>
              <a:ext uri="{FF2B5EF4-FFF2-40B4-BE49-F238E27FC236}">
                <a16:creationId xmlns:a16="http://schemas.microsoft.com/office/drawing/2014/main" id="{135D28BB-287E-4AB1-8D41-D113EEAAAFC8}"/>
              </a:ext>
            </a:extLst>
          </p:cNvPr>
          <p:cNvPicPr>
            <a:picLocks noChangeAspect="1"/>
          </p:cNvPicPr>
          <p:nvPr/>
        </p:nvPicPr>
        <p:blipFill>
          <a:blip r:embed="rId5"/>
          <a:stretch>
            <a:fillRect/>
          </a:stretch>
        </p:blipFill>
        <p:spPr>
          <a:xfrm>
            <a:off x="6848434" y="1368083"/>
            <a:ext cx="1371600" cy="1343025"/>
          </a:xfrm>
          <a:prstGeom prst="rect">
            <a:avLst/>
          </a:prstGeom>
        </p:spPr>
      </p:pic>
      <p:grpSp>
        <p:nvGrpSpPr>
          <p:cNvPr id="23" name="Group 22">
            <a:extLst>
              <a:ext uri="{FF2B5EF4-FFF2-40B4-BE49-F238E27FC236}">
                <a16:creationId xmlns:a16="http://schemas.microsoft.com/office/drawing/2014/main" id="{403A245B-ACA4-4889-A9DB-B4B4DCAF2946}"/>
              </a:ext>
            </a:extLst>
          </p:cNvPr>
          <p:cNvGrpSpPr/>
          <p:nvPr/>
        </p:nvGrpSpPr>
        <p:grpSpPr>
          <a:xfrm>
            <a:off x="2219333" y="2253930"/>
            <a:ext cx="500148" cy="1298584"/>
            <a:chOff x="2241852" y="1860237"/>
            <a:chExt cx="500148" cy="1298584"/>
          </a:xfrm>
        </p:grpSpPr>
        <p:sp>
          <p:nvSpPr>
            <p:cNvPr id="24" name="Rectangle 23">
              <a:extLst>
                <a:ext uri="{FF2B5EF4-FFF2-40B4-BE49-F238E27FC236}">
                  <a16:creationId xmlns:a16="http://schemas.microsoft.com/office/drawing/2014/main" id="{D0BF7AFF-7FF7-4F61-A5F9-B13CCA84471D}"/>
                </a:ext>
              </a:extLst>
            </p:cNvPr>
            <p:cNvSpPr/>
            <p:nvPr/>
          </p:nvSpPr>
          <p:spPr>
            <a:xfrm rot="3208618">
              <a:off x="1882616" y="2337920"/>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Encode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5" name="Arrow: Right 24">
              <a:extLst>
                <a:ext uri="{FF2B5EF4-FFF2-40B4-BE49-F238E27FC236}">
                  <a16:creationId xmlns:a16="http://schemas.microsoft.com/office/drawing/2014/main" id="{90AB1BB8-AA2A-4E0B-AA90-C6D478DCD010}"/>
                </a:ext>
              </a:extLst>
            </p:cNvPr>
            <p:cNvSpPr/>
            <p:nvPr/>
          </p:nvSpPr>
          <p:spPr>
            <a:xfrm rot="3136722">
              <a:off x="2079381" y="2280652"/>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6" name="Group 25">
            <a:extLst>
              <a:ext uri="{FF2B5EF4-FFF2-40B4-BE49-F238E27FC236}">
                <a16:creationId xmlns:a16="http://schemas.microsoft.com/office/drawing/2014/main" id="{8B61A0BC-D4D8-4C97-B7AF-5EACBD312C23}"/>
              </a:ext>
            </a:extLst>
          </p:cNvPr>
          <p:cNvGrpSpPr/>
          <p:nvPr/>
        </p:nvGrpSpPr>
        <p:grpSpPr>
          <a:xfrm>
            <a:off x="6605792" y="2042015"/>
            <a:ext cx="542053" cy="1225247"/>
            <a:chOff x="6703532" y="1816995"/>
            <a:chExt cx="542053" cy="1225247"/>
          </a:xfrm>
        </p:grpSpPr>
        <p:sp>
          <p:nvSpPr>
            <p:cNvPr id="27" name="Rectangle 26">
              <a:extLst>
                <a:ext uri="{FF2B5EF4-FFF2-40B4-BE49-F238E27FC236}">
                  <a16:creationId xmlns:a16="http://schemas.microsoft.com/office/drawing/2014/main" id="{224D03F3-63A0-4237-861C-8C3AA3EF59EF}"/>
                </a:ext>
              </a:extLst>
            </p:cNvPr>
            <p:cNvSpPr/>
            <p:nvPr/>
          </p:nvSpPr>
          <p:spPr>
            <a:xfrm rot="18391382" flipH="1">
              <a:off x="6424684" y="2221341"/>
              <a:ext cx="1180137"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sym typeface="Symbol" panose="05050102010706020507" pitchFamily="18" charset="2"/>
                </a:rPr>
                <a:t>Decode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28" name="Arrow: Right 27">
              <a:extLst>
                <a:ext uri="{FF2B5EF4-FFF2-40B4-BE49-F238E27FC236}">
                  <a16:creationId xmlns:a16="http://schemas.microsoft.com/office/drawing/2014/main" id="{F1F264FB-B923-4F75-B195-F2FA44C2552B}"/>
                </a:ext>
              </a:extLst>
            </p:cNvPr>
            <p:cNvSpPr/>
            <p:nvPr/>
          </p:nvSpPr>
          <p:spPr>
            <a:xfrm rot="18463278" flipV="1">
              <a:off x="6283117" y="2237410"/>
              <a:ext cx="1083033" cy="242204"/>
            </a:xfrm>
            <a:prstGeom prst="rightArrow">
              <a:avLst/>
            </a:prstGeom>
            <a:ln w="25400">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14618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514356" y="4648200"/>
            <a:ext cx="6635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Given that you have a common cold</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probability that you have a sore throat is 0.9</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sore throat | common cold ) = 0.9</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Determine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common cold | sore throat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heart attack | sore throat )</a:t>
            </a:r>
          </a:p>
        </p:txBody>
      </p:sp>
      <p:sp>
        <p:nvSpPr>
          <p:cNvPr id="22" name="Rectangle 63"/>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Bayesian Inference</a:t>
            </a:r>
          </a:p>
        </p:txBody>
      </p:sp>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85" y="990600"/>
            <a:ext cx="2921806" cy="195395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219200" y="1694705"/>
            <a:ext cx="2721181"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Common cold</a:t>
            </a:r>
          </a:p>
        </p:txBody>
      </p:sp>
      <p:sp>
        <p:nvSpPr>
          <p:cNvPr id="35" name="Oval 34"/>
          <p:cNvSpPr/>
          <p:nvPr/>
        </p:nvSpPr>
        <p:spPr>
          <a:xfrm>
            <a:off x="1143000" y="3465612"/>
            <a:ext cx="2791059"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Heart attack  </a:t>
            </a:r>
          </a:p>
        </p:txBody>
      </p:sp>
      <p:pic>
        <p:nvPicPr>
          <p:cNvPr id="5130" name="Picture 10" descr="Image result for heart att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672" y="3188072"/>
            <a:ext cx="1711792" cy="12042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934059" y="1748135"/>
            <a:ext cx="3457341" cy="2042071"/>
            <a:chOff x="3934059" y="1748135"/>
            <a:chExt cx="3457341" cy="2042071"/>
          </a:xfrm>
        </p:grpSpPr>
        <p:cxnSp>
          <p:nvCxnSpPr>
            <p:cNvPr id="59" name="Straight Arrow Connector 58"/>
            <p:cNvCxnSpPr>
              <a:endCxn id="12" idx="6"/>
            </p:cNvCxnSpPr>
            <p:nvPr/>
          </p:nvCxnSpPr>
          <p:spPr bwMode="auto">
            <a:xfrm flipH="1" flipV="1">
              <a:off x="3940381" y="2019299"/>
              <a:ext cx="3451019" cy="647701"/>
            </a:xfrm>
            <a:prstGeom prst="straightConnector1">
              <a:avLst/>
            </a:prstGeom>
            <a:noFill/>
            <a:ln w="38100" cap="sq" cmpd="sng" algn="ctr">
              <a:solidFill>
                <a:srgbClr val="66FF33"/>
              </a:solidFill>
              <a:prstDash val="solid"/>
              <a:round/>
              <a:headEnd type="none" w="med" len="med"/>
              <a:tailEnd type="triangle"/>
            </a:ln>
            <a:effectLst/>
          </p:spPr>
        </p:cxnSp>
        <p:cxnSp>
          <p:nvCxnSpPr>
            <p:cNvPr id="28" name="Straight Arrow Connector 27"/>
            <p:cNvCxnSpPr>
              <a:endCxn id="35" idx="6"/>
            </p:cNvCxnSpPr>
            <p:nvPr/>
          </p:nvCxnSpPr>
          <p:spPr bwMode="auto">
            <a:xfrm flipH="1">
              <a:off x="3934059" y="2694242"/>
              <a:ext cx="3457341" cy="1095964"/>
            </a:xfrm>
            <a:prstGeom prst="straightConnector1">
              <a:avLst/>
            </a:prstGeom>
            <a:noFill/>
            <a:ln w="38100" cap="sq" cmpd="sng" algn="ctr">
              <a:solidFill>
                <a:srgbClr val="66FF33"/>
              </a:solidFill>
              <a:prstDash val="solid"/>
              <a:round/>
              <a:headEnd type="none" w="med" len="med"/>
              <a:tailEnd type="triangle"/>
            </a:ln>
            <a:effectLst/>
          </p:spPr>
        </p:cxnSp>
        <p:sp>
          <p:nvSpPr>
            <p:cNvPr id="31" name="Rectangle 30"/>
            <p:cNvSpPr/>
            <p:nvPr/>
          </p:nvSpPr>
          <p:spPr>
            <a:xfrm>
              <a:off x="4487521" y="1748135"/>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sp>
          <p:nvSpPr>
            <p:cNvPr id="32" name="Rectangle 31"/>
            <p:cNvSpPr/>
            <p:nvPr/>
          </p:nvSpPr>
          <p:spPr>
            <a:xfrm>
              <a:off x="4495800" y="3119735"/>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grpSp>
      <p:sp>
        <p:nvSpPr>
          <p:cNvPr id="7" name="Rectangle 6"/>
          <p:cNvSpPr/>
          <p:nvPr/>
        </p:nvSpPr>
        <p:spPr>
          <a:xfrm>
            <a:off x="1970973" y="937845"/>
            <a:ext cx="129875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Disease</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3378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anim calcmode="lin" valueType="num">
                                      <p:cBhvr additive="base">
                                        <p:cTn id="11" dur="500" fill="hold"/>
                                        <p:tgtEl>
                                          <p:spTgt spid="3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 calcmode="lin" valueType="num">
                                      <p:cBhvr additive="base">
                                        <p:cTn id="17" dur="500" fill="hold"/>
                                        <p:tgtEl>
                                          <p:spTgt spid="3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Rectangle 5"/>
              <p:cNvSpPr>
                <a:spLocks noChangeArrowheads="1"/>
              </p:cNvSpPr>
              <p:nvPr/>
            </p:nvSpPr>
            <p:spPr bwMode="auto">
              <a:xfrm>
                <a:off x="1514356" y="4648200"/>
                <a:ext cx="1669688" cy="1200329"/>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 </a:t>
                </a:r>
                <a14:m>
                  <m:oMath xmlns:m="http://schemas.openxmlformats.org/officeDocument/2006/math">
                    <m:r>
                      <m:rPr>
                        <m:sty m:val="p"/>
                      </m:rP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Pr</m:t>
                    </m:r>
                    <m: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func>
                      <m:func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ctrlPr>
                      </m:funcPr>
                      <m:fName>
                        <m:r>
                          <m:rPr>
                            <m:sty m:val="p"/>
                          </m:rPr>
                          <a:rPr kumimoji="0" lang="en-US"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rPr>
                          <m:t>Pr</m:t>
                        </m:r>
                      </m:fName>
                      <m:e>
                        <m:d>
                          <m:d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d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𝐵</m:t>
                            </m:r>
                          </m:e>
                        </m:d>
                      </m:e>
                    </m:func>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lvl="0">
                  <a:spcBef>
                    <a:spcPct val="0"/>
                  </a:spcBef>
                  <a:defRPr/>
                </a:pPr>
                <a:r>
                  <a:rPr lang="en-US" altLang="en-US" sz="2400" dirty="0">
                    <a:solidFill>
                      <a:srgbClr val="FFFFFF"/>
                    </a:solidFill>
                    <a:latin typeface="Times New Roman" pitchFamily="18" charset="0"/>
                  </a:rPr>
                  <a:t> </a:t>
                </a:r>
                <a14:m>
                  <m:oMath xmlns:m="http://schemas.openxmlformats.org/officeDocument/2006/math">
                    <m:func>
                      <m:funcPr>
                        <m:ctrlPr>
                          <a:rPr lang="en-US" altLang="en-US" sz="2400" i="1" dirty="0" smtClean="0">
                            <a:solidFill>
                              <a:srgbClr val="97CA00"/>
                            </a:solidFill>
                            <a:latin typeface="Cambria Math" panose="02040503050406030204" pitchFamily="18" charset="0"/>
                          </a:rPr>
                        </m:ctrlPr>
                      </m:funcPr>
                      <m:fName>
                        <m:r>
                          <m:rPr>
                            <m:sty m:val="p"/>
                          </m:rPr>
                          <a:rPr lang="en-US" altLang="en-US" sz="2400" dirty="0">
                            <a:solidFill>
                              <a:srgbClr val="97CA00"/>
                            </a:solidFill>
                            <a:latin typeface="Cambria Math" panose="02040503050406030204" pitchFamily="18" charset="0"/>
                          </a:rPr>
                          <m:t>Pr</m:t>
                        </m:r>
                      </m:fName>
                      <m:e>
                        <m:d>
                          <m:dPr>
                            <m:ctrlPr>
                              <a:rPr lang="en-US" altLang="en-US" sz="2400" i="1" dirty="0">
                                <a:solidFill>
                                  <a:srgbClr val="97CA00"/>
                                </a:solidFill>
                                <a:latin typeface="Cambria Math" panose="02040503050406030204" pitchFamily="18" charset="0"/>
                              </a:rPr>
                            </m:ctrlPr>
                          </m:dPr>
                          <m:e>
                            <m:r>
                              <a:rPr lang="en-US" altLang="en-US" sz="2400" b="0" i="1" dirty="0" smtClean="0">
                                <a:solidFill>
                                  <a:srgbClr val="97CA00"/>
                                </a:solidFill>
                                <a:latin typeface="Cambria Math" panose="02040503050406030204" pitchFamily="18" charset="0"/>
                              </a:rPr>
                              <m:t>𝐴</m:t>
                            </m:r>
                            <m:r>
                              <a:rPr lang="en-US" altLang="en-US" sz="2400" b="0" i="1" dirty="0" smtClean="0">
                                <a:solidFill>
                                  <a:srgbClr val="97CA00"/>
                                </a:solidFill>
                                <a:latin typeface="Cambria Math" panose="02040503050406030204" pitchFamily="18" charset="0"/>
                              </a:rPr>
                              <m:t>&amp;</m:t>
                            </m:r>
                            <m:r>
                              <a:rPr lang="en-CA" altLang="en-US" sz="2400" i="1" dirty="0">
                                <a:solidFill>
                                  <a:srgbClr val="97CA00"/>
                                </a:solidFill>
                                <a:latin typeface="Cambria Math" panose="02040503050406030204" pitchFamily="18" charset="0"/>
                              </a:rPr>
                              <m:t>𝐵</m:t>
                            </m:r>
                          </m:e>
                        </m:d>
                      </m:e>
                    </m:func>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6" name="Rectangle 5"/>
              <p:cNvSpPr>
                <a:spLocks noRot="1" noChangeAspect="1" noMove="1" noResize="1" noEditPoints="1" noAdjustHandles="1" noChangeArrowheads="1" noChangeShapeType="1" noTextEdit="1"/>
              </p:cNvSpPr>
              <p:nvPr/>
            </p:nvSpPr>
            <p:spPr bwMode="auto">
              <a:xfrm>
                <a:off x="1514356" y="4648200"/>
                <a:ext cx="1669688" cy="1200329"/>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22" name="Rectangle 63"/>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Bayesian Inference</a:t>
            </a:r>
          </a:p>
        </p:txBody>
      </p:sp>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85" y="990600"/>
            <a:ext cx="2921806" cy="1953958"/>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p:cNvSpPr/>
          <p:nvPr/>
        </p:nvSpPr>
        <p:spPr>
          <a:xfrm>
            <a:off x="1143000" y="3465612"/>
            <a:ext cx="2791059"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Heart attack  </a:t>
            </a:r>
          </a:p>
        </p:txBody>
      </p:sp>
      <p:pic>
        <p:nvPicPr>
          <p:cNvPr id="5130" name="Picture 10" descr="Image result for heart att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672" y="3188072"/>
            <a:ext cx="1711792" cy="12042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119461" y="4800599"/>
            <a:ext cx="1795939" cy="1828801"/>
            <a:chOff x="6058525" y="4800599"/>
            <a:chExt cx="1795939" cy="1828801"/>
          </a:xfrm>
        </p:grpSpPr>
        <p:sp>
          <p:nvSpPr>
            <p:cNvPr id="2" name="Rectangle 1"/>
            <p:cNvSpPr/>
            <p:nvPr/>
          </p:nvSpPr>
          <p:spPr>
            <a:xfrm>
              <a:off x="6082146" y="4800599"/>
              <a:ext cx="1772318" cy="1828801"/>
            </a:xfrm>
            <a:prstGeom prst="rect">
              <a:avLst/>
            </a:prstGeom>
            <a:ln w="22225">
              <a:solidFill>
                <a:srgbClr val="FF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 name="Oval 2"/>
            <p:cNvSpPr/>
            <p:nvPr/>
          </p:nvSpPr>
          <p:spPr>
            <a:xfrm>
              <a:off x="6096000" y="5397000"/>
              <a:ext cx="1080000" cy="1080000"/>
            </a:xfrm>
            <a:prstGeom prst="ellipse">
              <a:avLst/>
            </a:prstGeom>
            <a:ln w="22225">
              <a:solidFill>
                <a:schemeClr val="tx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8" name="Rectangle 27"/>
            <p:cNvSpPr/>
            <p:nvPr/>
          </p:nvSpPr>
          <p:spPr>
            <a:xfrm>
              <a:off x="6058525" y="5024735"/>
              <a:ext cx="40748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a:t>
              </a:r>
            </a:p>
          </p:txBody>
        </p:sp>
        <p:sp>
          <p:nvSpPr>
            <p:cNvPr id="29" name="Oval 28"/>
            <p:cNvSpPr/>
            <p:nvPr/>
          </p:nvSpPr>
          <p:spPr>
            <a:xfrm>
              <a:off x="6285875" y="5401465"/>
              <a:ext cx="1027210" cy="923135"/>
            </a:xfrm>
            <a:prstGeom prst="ellipse">
              <a:avLst/>
            </a:prstGeom>
            <a:ln w="22225">
              <a:solidFill>
                <a:srgbClr val="66FF33"/>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0" name="Rectangle 29"/>
            <p:cNvSpPr/>
            <p:nvPr/>
          </p:nvSpPr>
          <p:spPr>
            <a:xfrm>
              <a:off x="6851434" y="5029201"/>
              <a:ext cx="387566"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B</a:t>
              </a:r>
            </a:p>
          </p:txBody>
        </p:sp>
      </p:grpSp>
      <p:sp>
        <p:nvSpPr>
          <p:cNvPr id="32" name="Oval 31"/>
          <p:cNvSpPr/>
          <p:nvPr/>
        </p:nvSpPr>
        <p:spPr>
          <a:xfrm>
            <a:off x="1209231" y="1674450"/>
            <a:ext cx="2748230"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p:txBody>
      </p:sp>
      <p:grpSp>
        <p:nvGrpSpPr>
          <p:cNvPr id="7" name="Group 6"/>
          <p:cNvGrpSpPr/>
          <p:nvPr/>
        </p:nvGrpSpPr>
        <p:grpSpPr>
          <a:xfrm>
            <a:off x="2451248" y="1676400"/>
            <a:ext cx="5854552" cy="1143000"/>
            <a:chOff x="2451248" y="1676400"/>
            <a:chExt cx="5854552" cy="1143000"/>
          </a:xfrm>
        </p:grpSpPr>
        <p:cxnSp>
          <p:nvCxnSpPr>
            <p:cNvPr id="16" name="Straight Arrow Connector 15"/>
            <p:cNvCxnSpPr/>
            <p:nvPr/>
          </p:nvCxnSpPr>
          <p:spPr bwMode="auto">
            <a:xfrm>
              <a:off x="3940381" y="2019299"/>
              <a:ext cx="4060619" cy="658790"/>
            </a:xfrm>
            <a:prstGeom prst="straightConnector1">
              <a:avLst/>
            </a:prstGeom>
            <a:noFill/>
            <a:ln w="38100" cap="sq" cmpd="sng" algn="ctr">
              <a:solidFill>
                <a:srgbClr val="FFFF00"/>
              </a:solidFill>
              <a:prstDash val="solid"/>
              <a:round/>
              <a:headEnd type="none" w="med" len="med"/>
              <a:tailEnd type="triangle"/>
            </a:ln>
            <a:effectLst/>
          </p:spPr>
        </p:cxnSp>
        <p:sp>
          <p:nvSpPr>
            <p:cNvPr id="55" name="Rectangle 54"/>
            <p:cNvSpPr/>
            <p:nvPr/>
          </p:nvSpPr>
          <p:spPr>
            <a:xfrm>
              <a:off x="4383613" y="16764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0.9</a:t>
              </a:r>
            </a:p>
          </p:txBody>
        </p:sp>
        <p:sp>
          <p:nvSpPr>
            <p:cNvPr id="33" name="Rectangle 32"/>
            <p:cNvSpPr/>
            <p:nvPr/>
          </p:nvSpPr>
          <p:spPr>
            <a:xfrm>
              <a:off x="7918234" y="2357735"/>
              <a:ext cx="387566"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a:t>
              </a:r>
            </a:p>
          </p:txBody>
        </p:sp>
        <p:sp>
          <p:nvSpPr>
            <p:cNvPr id="6" name="Rectangle 5"/>
            <p:cNvSpPr/>
            <p:nvPr/>
          </p:nvSpPr>
          <p:spPr>
            <a:xfrm>
              <a:off x="2451248" y="1702210"/>
              <a:ext cx="44435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0" name="Rectangle 39"/>
          <p:cNvSpPr/>
          <p:nvPr/>
        </p:nvSpPr>
        <p:spPr>
          <a:xfrm>
            <a:off x="1970973" y="937845"/>
            <a:ext cx="129875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Disease</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Freeform: Shape 4">
            <a:extLst>
              <a:ext uri="{FF2B5EF4-FFF2-40B4-BE49-F238E27FC236}">
                <a16:creationId xmlns:a16="http://schemas.microsoft.com/office/drawing/2014/main" id="{F0D78240-11BC-4989-9571-A6A2F3A79E6E}"/>
              </a:ext>
            </a:extLst>
          </p:cNvPr>
          <p:cNvSpPr/>
          <p:nvPr/>
        </p:nvSpPr>
        <p:spPr>
          <a:xfrm>
            <a:off x="7357982" y="5414387"/>
            <a:ext cx="887134" cy="922163"/>
          </a:xfrm>
          <a:custGeom>
            <a:avLst/>
            <a:gdLst>
              <a:gd name="connsiteX0" fmla="*/ 438231 w 887134"/>
              <a:gd name="connsiteY0" fmla="*/ 576 h 922163"/>
              <a:gd name="connsiteX1" fmla="*/ 57231 w 887134"/>
              <a:gd name="connsiteY1" fmla="*/ 219651 h 922163"/>
              <a:gd name="connsiteX2" fmla="*/ 38181 w 887134"/>
              <a:gd name="connsiteY2" fmla="*/ 648276 h 922163"/>
              <a:gd name="connsiteX3" fmla="*/ 409656 w 887134"/>
              <a:gd name="connsiteY3" fmla="*/ 910213 h 922163"/>
              <a:gd name="connsiteX4" fmla="*/ 790656 w 887134"/>
              <a:gd name="connsiteY4" fmla="*/ 838776 h 922163"/>
              <a:gd name="connsiteX5" fmla="*/ 885906 w 887134"/>
              <a:gd name="connsiteY5" fmla="*/ 495876 h 922163"/>
              <a:gd name="connsiteX6" fmla="*/ 747793 w 887134"/>
              <a:gd name="connsiteY6" fmla="*/ 167263 h 922163"/>
              <a:gd name="connsiteX7" fmla="*/ 438231 w 887134"/>
              <a:gd name="connsiteY7" fmla="*/ 576 h 9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134" h="922163">
                <a:moveTo>
                  <a:pt x="438231" y="576"/>
                </a:moveTo>
                <a:cubicBezTo>
                  <a:pt x="323137" y="9307"/>
                  <a:pt x="123906" y="111701"/>
                  <a:pt x="57231" y="219651"/>
                </a:cubicBezTo>
                <a:cubicBezTo>
                  <a:pt x="-9444" y="327601"/>
                  <a:pt x="-20556" y="533182"/>
                  <a:pt x="38181" y="648276"/>
                </a:cubicBezTo>
                <a:cubicBezTo>
                  <a:pt x="96918" y="763370"/>
                  <a:pt x="284244" y="878463"/>
                  <a:pt x="409656" y="910213"/>
                </a:cubicBezTo>
                <a:cubicBezTo>
                  <a:pt x="535068" y="941963"/>
                  <a:pt x="711281" y="907832"/>
                  <a:pt x="790656" y="838776"/>
                </a:cubicBezTo>
                <a:cubicBezTo>
                  <a:pt x="870031" y="769720"/>
                  <a:pt x="893050" y="607795"/>
                  <a:pt x="885906" y="495876"/>
                </a:cubicBezTo>
                <a:cubicBezTo>
                  <a:pt x="878762" y="383957"/>
                  <a:pt x="823199" y="250607"/>
                  <a:pt x="747793" y="167263"/>
                </a:cubicBezTo>
                <a:cubicBezTo>
                  <a:pt x="672387" y="83919"/>
                  <a:pt x="553325" y="-8155"/>
                  <a:pt x="438231" y="576"/>
                </a:cubicBezTo>
                <a:close/>
              </a:path>
            </a:pathLst>
          </a:custGeom>
          <a:solidFill>
            <a:srgbClr val="97CA0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6" name="Oval 25">
            <a:extLst>
              <a:ext uri="{FF2B5EF4-FFF2-40B4-BE49-F238E27FC236}">
                <a16:creationId xmlns:a16="http://schemas.microsoft.com/office/drawing/2014/main" id="{9AEE3C5E-EC82-438E-A184-556ADE1C7DAF}"/>
              </a:ext>
            </a:extLst>
          </p:cNvPr>
          <p:cNvSpPr/>
          <p:nvPr/>
        </p:nvSpPr>
        <p:spPr>
          <a:xfrm>
            <a:off x="7162800" y="5396552"/>
            <a:ext cx="1080000" cy="1080000"/>
          </a:xfrm>
          <a:prstGeom prst="ellipse">
            <a:avLst/>
          </a:prstGeom>
          <a:solidFill>
            <a:srgbClr val="FFFF00"/>
          </a:solidFill>
          <a:ln w="22225">
            <a:solidFill>
              <a:schemeClr val="tx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7" name="Oval 26">
            <a:extLst>
              <a:ext uri="{FF2B5EF4-FFF2-40B4-BE49-F238E27FC236}">
                <a16:creationId xmlns:a16="http://schemas.microsoft.com/office/drawing/2014/main" id="{D3A07675-EA65-420B-A924-7F32ABD71A62}"/>
              </a:ext>
            </a:extLst>
          </p:cNvPr>
          <p:cNvSpPr/>
          <p:nvPr/>
        </p:nvSpPr>
        <p:spPr>
          <a:xfrm>
            <a:off x="7352675" y="5401017"/>
            <a:ext cx="1027210" cy="923135"/>
          </a:xfrm>
          <a:prstGeom prst="ellipse">
            <a:avLst/>
          </a:prstGeom>
          <a:solidFill>
            <a:srgbClr val="66FF33"/>
          </a:solidFill>
          <a:ln w="22225">
            <a:solidFill>
              <a:srgbClr val="66FF33"/>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83251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 calcmode="lin" valueType="num">
                                      <p:cBhvr additive="base">
                                        <p:cTn id="1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6">
                                            <p:txEl>
                                              <p:pRg st="1" end="1"/>
                                            </p:txEl>
                                          </p:spTgt>
                                        </p:tgtEl>
                                        <p:attrNameLst>
                                          <p:attrName>style.visibility</p:attrName>
                                        </p:attrNameLst>
                                      </p:cBhvr>
                                      <p:to>
                                        <p:strVal val="visible"/>
                                      </p:to>
                                    </p:set>
                                    <p:anim calcmode="lin" valueType="num">
                                      <p:cBhvr additive="base">
                                        <p:cTn id="29"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6">
                                            <p:txEl>
                                              <p:pRg st="2" end="2"/>
                                            </p:txEl>
                                          </p:spTgt>
                                        </p:tgtEl>
                                        <p:attrNameLst>
                                          <p:attrName>style.visibility</p:attrName>
                                        </p:attrNameLst>
                                      </p:cBhvr>
                                      <p:to>
                                        <p:strVal val="visible"/>
                                      </p:to>
                                    </p:set>
                                    <p:anim calcmode="lin" valueType="num">
                                      <p:cBhvr additive="base">
                                        <p:cTn id="41"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7"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Rectangle 5"/>
              <p:cNvSpPr>
                <a:spLocks noChangeArrowheads="1"/>
              </p:cNvSpPr>
              <p:nvPr/>
            </p:nvSpPr>
            <p:spPr bwMode="auto">
              <a:xfrm>
                <a:off x="1514356" y="4648200"/>
                <a:ext cx="5541582" cy="2226763"/>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 </a:t>
                </a:r>
                <a14:m>
                  <m:oMath xmlns:m="http://schemas.openxmlformats.org/officeDocument/2006/math">
                    <m:r>
                      <m:rPr>
                        <m:sty m:val="p"/>
                      </m:r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Pr</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𝐵</m:t>
                    </m:r>
                    <m: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f>
                      <m:f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rPr>
                        </m:ctrlPr>
                      </m:fPr>
                      <m:num>
                        <m:r>
                          <m:rPr>
                            <m:sty m:val="p"/>
                          </m:rPr>
                          <a:rPr kumimoji="0" lang="en-CA" altLang="en-US" sz="2400" b="0" i="0" u="none" strike="noStrike" kern="1200" cap="none" spc="0" normalizeH="0" baseline="0" noProof="0" dirty="0" smtClean="0">
                            <a:ln>
                              <a:noFill/>
                            </a:ln>
                            <a:solidFill>
                              <a:srgbClr val="97CA00"/>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smtClean="0">
                            <a:ln>
                              <a:noFill/>
                            </a:ln>
                            <a:solidFill>
                              <a:srgbClr val="97CA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97CA00"/>
                            </a:solidFill>
                            <a:effectLst/>
                            <a:uLnTx/>
                            <a:uFillTx/>
                            <a:latin typeface="Cambria Math" panose="02040503050406030204" pitchFamily="18" charset="0"/>
                            <a:ea typeface="+mn-ea"/>
                          </a:rPr>
                          <m:t>𝐴</m:t>
                        </m:r>
                        <m:r>
                          <a:rPr kumimoji="0" lang="en-CA" altLang="en-US" sz="2400" b="0" i="1" u="none" strike="noStrike" kern="1200" cap="none" spc="0" normalizeH="0" baseline="0" noProof="0" dirty="0" smtClean="0">
                            <a:ln>
                              <a:noFill/>
                            </a:ln>
                            <a:solidFill>
                              <a:srgbClr val="97CA00"/>
                            </a:solidFill>
                            <a:effectLst/>
                            <a:uLnTx/>
                            <a:uFillTx/>
                            <a:latin typeface="Cambria Math" panose="02040503050406030204" pitchFamily="18" charset="0"/>
                            <a:ea typeface="+mn-ea"/>
                          </a:rPr>
                          <m:t>&amp;</m:t>
                        </m:r>
                        <m:r>
                          <a:rPr kumimoji="0" lang="en-CA" altLang="en-US" sz="2400" b="0" i="1" u="none" strike="noStrike" kern="1200" cap="none" spc="0" normalizeH="0" baseline="0" noProof="0" dirty="0" smtClean="0">
                            <a:ln>
                              <a:noFill/>
                            </a:ln>
                            <a:solidFill>
                              <a:srgbClr val="97CA00"/>
                            </a:solidFill>
                            <a:effectLst/>
                            <a:uLnTx/>
                            <a:uFillTx/>
                            <a:latin typeface="Cambria Math" panose="02040503050406030204" pitchFamily="18" charset="0"/>
                            <a:ea typeface="+mn-ea"/>
                          </a:rPr>
                          <m:t>𝐵</m:t>
                        </m:r>
                        <m:r>
                          <a:rPr kumimoji="0" lang="en-CA" altLang="en-US" sz="2400" b="0" i="1" u="none" strike="noStrike" kern="1200" cap="none" spc="0" normalizeH="0" baseline="0" noProof="0" dirty="0" smtClean="0">
                            <a:ln>
                              <a:noFill/>
                            </a:ln>
                            <a:solidFill>
                              <a:srgbClr val="97CA00"/>
                            </a:solidFill>
                            <a:effectLst/>
                            <a:uLnTx/>
                            <a:uFillTx/>
                            <a:latin typeface="Cambria Math" panose="02040503050406030204" pitchFamily="18" charset="0"/>
                            <a:ea typeface="+mn-ea"/>
                          </a:rPr>
                          <m:t>)</m:t>
                        </m:r>
                      </m:num>
                      <m:den>
                        <m:r>
                          <m:rPr>
                            <m:sty m:val="p"/>
                          </m:rPr>
                          <a:rPr kumimoji="0" lang="en-CA" altLang="en-US" sz="2400" b="0" i="0" u="none" strike="noStrike" kern="1200" cap="none" spc="0" normalizeH="0" baseline="0" noProof="0" dirty="0" smtClean="0">
                            <a:ln>
                              <a:noFill/>
                            </a:ln>
                            <a:solidFill>
                              <a:srgbClr val="FFFF00"/>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den>
                    </m:f>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r>
                      <m:rPr>
                        <m:sty m:val="p"/>
                      </m:rP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Pr</m:t>
                    </m:r>
                    <m:r>
                      <a:rPr kumimoji="0" lang="en-US"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𝐵</m:t>
                    </m:r>
                    <m:r>
                      <a:rPr kumimoji="0" lang="en-US" altLang="en-US" sz="2400" b="0" i="1" u="none" strike="noStrike" kern="1200" cap="none" spc="0" normalizeH="0" baseline="0" noProof="0" dirty="0">
                        <a:ln>
                          <a:noFill/>
                        </a:ln>
                        <a:solidFill>
                          <a:srgbClr val="FFFF00"/>
                        </a:solidFill>
                        <a:effectLst/>
                        <a:uLnTx/>
                        <a:uFillTx/>
                        <a:latin typeface="Cambria Math" panose="02040503050406030204" pitchFamily="18" charset="0"/>
                        <a:ea typeface="+mn-ea"/>
                      </a:rPr>
                      <m:t>)</m:t>
                    </m:r>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t> =</m:t>
                    </m:r>
                    <m:f>
                      <m:f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ctrlPr>
                      </m:fPr>
                      <m:num>
                        <m:r>
                          <m:rPr>
                            <m:sty m:val="p"/>
                          </m:rPr>
                          <a:rPr kumimoji="0" lang="en-CA" altLang="en-US" sz="2400" b="0" i="0" u="none" strike="noStrike" kern="1200" cap="none" spc="0" normalizeH="0" baseline="0" noProof="0" dirty="0" smtClean="0">
                            <a:ln>
                              <a:noFill/>
                            </a:ln>
                            <a:solidFill>
                              <a:srgbClr val="97CA00"/>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a:ln>
                              <a:noFill/>
                            </a:ln>
                            <a:solidFill>
                              <a:srgbClr val="97CA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a:ln>
                              <a:noFill/>
                            </a:ln>
                            <a:solidFill>
                              <a:srgbClr val="97CA00"/>
                            </a:solidFill>
                            <a:effectLst/>
                            <a:uLnTx/>
                            <a:uFillTx/>
                            <a:latin typeface="Cambria Math" panose="02040503050406030204" pitchFamily="18" charset="0"/>
                            <a:ea typeface="+mn-ea"/>
                          </a:rPr>
                          <m:t>𝐴</m:t>
                        </m:r>
                        <m:r>
                          <a:rPr kumimoji="0" lang="en-CA" altLang="en-US" sz="2400" b="0" i="1" u="none" strike="noStrike" kern="1200" cap="none" spc="0" normalizeH="0" baseline="0" noProof="0" dirty="0">
                            <a:ln>
                              <a:noFill/>
                            </a:ln>
                            <a:solidFill>
                              <a:srgbClr val="97CA00"/>
                            </a:solidFill>
                            <a:effectLst/>
                            <a:uLnTx/>
                            <a:uFillTx/>
                            <a:latin typeface="Cambria Math" panose="02040503050406030204" pitchFamily="18" charset="0"/>
                            <a:ea typeface="+mn-ea"/>
                          </a:rPr>
                          <m:t>&amp;</m:t>
                        </m:r>
                        <m:r>
                          <a:rPr kumimoji="0" lang="en-CA" altLang="en-US" sz="2400" b="0" i="1" u="none" strike="noStrike" kern="1200" cap="none" spc="0" normalizeH="0" baseline="0" noProof="0" dirty="0">
                            <a:ln>
                              <a:noFill/>
                            </a:ln>
                            <a:solidFill>
                              <a:srgbClr val="97CA00"/>
                            </a:solidFill>
                            <a:effectLst/>
                            <a:uLnTx/>
                            <a:uFillTx/>
                            <a:latin typeface="Cambria Math" panose="02040503050406030204" pitchFamily="18" charset="0"/>
                            <a:ea typeface="+mn-ea"/>
                          </a:rPr>
                          <m:t>𝐵</m:t>
                        </m:r>
                        <m:r>
                          <a:rPr kumimoji="0" lang="en-CA" altLang="en-US" sz="2400" b="0" i="1" u="none" strike="noStrike" kern="1200" cap="none" spc="0" normalizeH="0" baseline="0" noProof="0" dirty="0">
                            <a:ln>
                              <a:noFill/>
                            </a:ln>
                            <a:solidFill>
                              <a:srgbClr val="97CA00"/>
                            </a:solidFill>
                            <a:effectLst/>
                            <a:uLnTx/>
                            <a:uFillTx/>
                            <a:latin typeface="Cambria Math" panose="02040503050406030204" pitchFamily="18" charset="0"/>
                            <a:ea typeface="+mn-ea"/>
                          </a:rPr>
                          <m:t>)</m:t>
                        </m:r>
                      </m:num>
                      <m:den>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𝐵</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m:t>
                        </m:r>
                      </m:den>
                    </m:f>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t> </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Comic Sans MS" pitchFamily="66" charset="0"/>
                    <a:ea typeface="+mn-ea"/>
                    <a:cs typeface="Arial" charset="0"/>
                  </a:rPr>
                  <a:t>                 </a:t>
                </a:r>
                <a14:m>
                  <m:oMath xmlns:m="http://schemas.openxmlformats.org/officeDocument/2006/math">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t>=</m:t>
                    </m:r>
                    <m:f>
                      <m:f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ctrlPr>
                      </m:fPr>
                      <m:num>
                        <m:r>
                          <m:rPr>
                            <m:sty m:val="p"/>
                          </m:rPr>
                          <a:rPr kumimoji="0" lang="en-CA" altLang="en-US" sz="2400" b="0" i="0" u="none" strike="noStrike" kern="1200" cap="none" spc="0" normalizeH="0" baseline="0" noProof="0" dirty="0" smtClean="0">
                            <a:ln>
                              <a:noFill/>
                            </a:ln>
                            <a:solidFill>
                              <a:srgbClr val="FFFF00"/>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CA" altLang="en-US" sz="2400" b="0" i="1" u="none" strike="noStrike" kern="1200" cap="none" spc="0" normalizeH="0" baseline="0" noProof="0" dirty="0">
                            <a:ln>
                              <a:noFill/>
                            </a:ln>
                            <a:solidFill>
                              <a:srgbClr val="FFFF00"/>
                            </a:solidFill>
                            <a:effectLst/>
                            <a:uLnTx/>
                            <a:uFillTx/>
                            <a:latin typeface="Cambria Math" panose="02040503050406030204" pitchFamily="18" charset="0"/>
                            <a:ea typeface="+mn-ea"/>
                          </a:rPr>
                          <m:t>)</m:t>
                        </m:r>
                      </m:num>
                      <m:den>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𝐵</m:t>
                        </m:r>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m:t>
                        </m:r>
                      </m:den>
                    </m:f>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rPr>
                      <m:t> </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r>
                      <m:rPr>
                        <m:sty m:val="p"/>
                      </m:rPr>
                      <a:rPr kumimoji="0" lang="en-CA"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rPr>
                      <m:t>Pr</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𝐵</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m:t>
                    </m:r>
                    <m:r>
                      <a:rPr kumimoji="0" lang="en-CA" altLang="en-US" sz="2400" b="0" i="1" u="none" strike="noStrike" kern="1200" cap="none" spc="0" normalizeH="0" baseline="0" noProof="0" dirty="0" smtClean="0">
                        <a:ln>
                          <a:noFill/>
                        </a:ln>
                        <a:solidFill>
                          <a:srgbClr val="FFFF00"/>
                        </a:solidFill>
                        <a:effectLst/>
                        <a:uLnTx/>
                        <a:uFillTx/>
                        <a:latin typeface="Cambria Math" panose="02040503050406030204" pitchFamily="18" charset="0"/>
                        <a:ea typeface="+mn-ea"/>
                      </a:rPr>
                      <m:t>𝐴</m:t>
                    </m:r>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Arial" charset="0"/>
                  </a:rPr>
                  <a:t> Prior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information you know about A &amp; B</a:t>
                </a:r>
              </a:p>
            </p:txBody>
          </p:sp>
        </mc:Choice>
        <mc:Fallback xmlns="">
          <p:sp>
            <p:nvSpPr>
              <p:cNvPr id="36" name="Rectangle 5"/>
              <p:cNvSpPr>
                <a:spLocks noRot="1" noChangeAspect="1" noMove="1" noResize="1" noEditPoints="1" noAdjustHandles="1" noChangeArrowheads="1" noChangeShapeType="1" noTextEdit="1"/>
              </p:cNvSpPr>
              <p:nvPr/>
            </p:nvSpPr>
            <p:spPr bwMode="auto">
              <a:xfrm>
                <a:off x="1514356" y="4648200"/>
                <a:ext cx="5541582" cy="2226763"/>
              </a:xfrm>
              <a:prstGeom prst="rect">
                <a:avLst/>
              </a:prstGeom>
              <a:blipFill>
                <a:blip r:embed="rId2"/>
                <a:stretch>
                  <a:fillRect b="-52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22" name="Rectangle 63"/>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Bayesian Inference</a:t>
            </a:r>
          </a:p>
        </p:txBody>
      </p:sp>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85" y="990600"/>
            <a:ext cx="2921806" cy="1953958"/>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p:cNvSpPr/>
          <p:nvPr/>
        </p:nvSpPr>
        <p:spPr>
          <a:xfrm>
            <a:off x="1143000" y="3465612"/>
            <a:ext cx="2791059"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Heart attack  </a:t>
            </a:r>
          </a:p>
        </p:txBody>
      </p:sp>
      <p:pic>
        <p:nvPicPr>
          <p:cNvPr id="5130" name="Picture 10" descr="Image result for heart att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672" y="3188072"/>
            <a:ext cx="1711792" cy="12042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119461" y="4800599"/>
            <a:ext cx="1795939" cy="1828801"/>
            <a:chOff x="6058525" y="4800599"/>
            <a:chExt cx="1795939" cy="1828801"/>
          </a:xfrm>
        </p:grpSpPr>
        <p:sp>
          <p:nvSpPr>
            <p:cNvPr id="2" name="Rectangle 1"/>
            <p:cNvSpPr/>
            <p:nvPr/>
          </p:nvSpPr>
          <p:spPr>
            <a:xfrm>
              <a:off x="6082146" y="4800599"/>
              <a:ext cx="1772318" cy="1828801"/>
            </a:xfrm>
            <a:prstGeom prst="rect">
              <a:avLst/>
            </a:prstGeom>
            <a:ln w="22225">
              <a:solidFill>
                <a:srgbClr val="FFFFFF"/>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 name="Oval 2"/>
            <p:cNvSpPr/>
            <p:nvPr/>
          </p:nvSpPr>
          <p:spPr>
            <a:xfrm>
              <a:off x="6096000" y="5397000"/>
              <a:ext cx="1080000" cy="1080000"/>
            </a:xfrm>
            <a:prstGeom prst="ellipse">
              <a:avLst/>
            </a:prstGeom>
            <a:ln w="22225">
              <a:solidFill>
                <a:schemeClr val="tx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8" name="Rectangle 27"/>
            <p:cNvSpPr/>
            <p:nvPr/>
          </p:nvSpPr>
          <p:spPr>
            <a:xfrm>
              <a:off x="6058525" y="5024735"/>
              <a:ext cx="40748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a:t>
              </a:r>
            </a:p>
          </p:txBody>
        </p:sp>
        <p:sp>
          <p:nvSpPr>
            <p:cNvPr id="29" name="Oval 28"/>
            <p:cNvSpPr/>
            <p:nvPr/>
          </p:nvSpPr>
          <p:spPr>
            <a:xfrm>
              <a:off x="6285875" y="5401465"/>
              <a:ext cx="1027210" cy="923135"/>
            </a:xfrm>
            <a:prstGeom prst="ellipse">
              <a:avLst/>
            </a:prstGeom>
            <a:ln w="22225">
              <a:solidFill>
                <a:srgbClr val="66FF33"/>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0" name="Rectangle 29"/>
            <p:cNvSpPr/>
            <p:nvPr/>
          </p:nvSpPr>
          <p:spPr>
            <a:xfrm>
              <a:off x="6851434" y="5029201"/>
              <a:ext cx="387566"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B</a:t>
              </a:r>
            </a:p>
          </p:txBody>
        </p:sp>
      </p:grpSp>
      <p:sp>
        <p:nvSpPr>
          <p:cNvPr id="32" name="Oval 31"/>
          <p:cNvSpPr/>
          <p:nvPr/>
        </p:nvSpPr>
        <p:spPr>
          <a:xfrm>
            <a:off x="1209231" y="1674450"/>
            <a:ext cx="2748230" cy="649188"/>
          </a:xfrm>
          <a:prstGeom prst="ellipse">
            <a:avLst/>
          </a:prstGeom>
          <a:solidFill>
            <a:schemeClr val="tx2"/>
          </a:solidFill>
          <a:ln>
            <a:noFill/>
          </a:ln>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p>
        </p:txBody>
      </p:sp>
      <p:grpSp>
        <p:nvGrpSpPr>
          <p:cNvPr id="7" name="Group 6"/>
          <p:cNvGrpSpPr/>
          <p:nvPr/>
        </p:nvGrpSpPr>
        <p:grpSpPr>
          <a:xfrm>
            <a:off x="2451248" y="1676400"/>
            <a:ext cx="5854552" cy="1143000"/>
            <a:chOff x="2451248" y="1676400"/>
            <a:chExt cx="5854552" cy="1143000"/>
          </a:xfrm>
        </p:grpSpPr>
        <p:cxnSp>
          <p:nvCxnSpPr>
            <p:cNvPr id="16" name="Straight Arrow Connector 15"/>
            <p:cNvCxnSpPr/>
            <p:nvPr/>
          </p:nvCxnSpPr>
          <p:spPr bwMode="auto">
            <a:xfrm>
              <a:off x="3940381" y="2019299"/>
              <a:ext cx="4060619" cy="658790"/>
            </a:xfrm>
            <a:prstGeom prst="straightConnector1">
              <a:avLst/>
            </a:prstGeom>
            <a:noFill/>
            <a:ln w="38100" cap="sq" cmpd="sng" algn="ctr">
              <a:solidFill>
                <a:srgbClr val="FFFF00"/>
              </a:solidFill>
              <a:prstDash val="solid"/>
              <a:round/>
              <a:headEnd type="none" w="med" len="med"/>
              <a:tailEnd type="triangle"/>
            </a:ln>
            <a:effectLst/>
          </p:spPr>
        </p:cxnSp>
        <p:sp>
          <p:nvSpPr>
            <p:cNvPr id="55" name="Rectangle 54"/>
            <p:cNvSpPr/>
            <p:nvPr/>
          </p:nvSpPr>
          <p:spPr>
            <a:xfrm>
              <a:off x="4383613" y="1676400"/>
              <a:ext cx="56938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0.9</a:t>
              </a:r>
            </a:p>
          </p:txBody>
        </p:sp>
        <p:sp>
          <p:nvSpPr>
            <p:cNvPr id="33" name="Rectangle 32"/>
            <p:cNvSpPr/>
            <p:nvPr/>
          </p:nvSpPr>
          <p:spPr>
            <a:xfrm>
              <a:off x="7918234" y="2357735"/>
              <a:ext cx="387566"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a:t>
              </a:r>
            </a:p>
          </p:txBody>
        </p:sp>
        <p:sp>
          <p:nvSpPr>
            <p:cNvPr id="6" name="Rectangle 5"/>
            <p:cNvSpPr/>
            <p:nvPr/>
          </p:nvSpPr>
          <p:spPr>
            <a:xfrm>
              <a:off x="2451248" y="1702210"/>
              <a:ext cx="44435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7" name="Oval 36"/>
          <p:cNvSpPr/>
          <p:nvPr/>
        </p:nvSpPr>
        <p:spPr>
          <a:xfrm>
            <a:off x="3507665" y="5810627"/>
            <a:ext cx="722410" cy="658558"/>
          </a:xfrm>
          <a:prstGeom prst="ellipse">
            <a:avLst/>
          </a:prstGeom>
          <a:ln w="2222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0" name="Rectangle 39"/>
          <p:cNvSpPr/>
          <p:nvPr/>
        </p:nvSpPr>
        <p:spPr>
          <a:xfrm>
            <a:off x="1970973" y="937845"/>
            <a:ext cx="129875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Disease</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1" name="Group 40"/>
          <p:cNvGrpSpPr/>
          <p:nvPr/>
        </p:nvGrpSpPr>
        <p:grpSpPr>
          <a:xfrm>
            <a:off x="3886200" y="2106301"/>
            <a:ext cx="4191000" cy="673508"/>
            <a:chOff x="3940381" y="2019299"/>
            <a:chExt cx="3451019" cy="647701"/>
          </a:xfrm>
        </p:grpSpPr>
        <p:cxnSp>
          <p:nvCxnSpPr>
            <p:cNvPr id="43" name="Straight Arrow Connector 42"/>
            <p:cNvCxnSpPr/>
            <p:nvPr/>
          </p:nvCxnSpPr>
          <p:spPr bwMode="auto">
            <a:xfrm flipH="1" flipV="1">
              <a:off x="3940381" y="2019299"/>
              <a:ext cx="3451019" cy="647701"/>
            </a:xfrm>
            <a:prstGeom prst="straightConnector1">
              <a:avLst/>
            </a:prstGeom>
            <a:noFill/>
            <a:ln w="38100" cap="sq" cmpd="sng" algn="ctr">
              <a:solidFill>
                <a:srgbClr val="66FF33"/>
              </a:solidFill>
              <a:prstDash val="solid"/>
              <a:round/>
              <a:headEnd type="none" w="med" len="med"/>
              <a:tailEnd type="triangle"/>
            </a:ln>
            <a:effectLst/>
          </p:spPr>
        </p:cxnSp>
        <p:sp>
          <p:nvSpPr>
            <p:cNvPr id="47" name="Rectangle 46"/>
            <p:cNvSpPr/>
            <p:nvPr/>
          </p:nvSpPr>
          <p:spPr>
            <a:xfrm>
              <a:off x="4398907" y="2155097"/>
              <a:ext cx="32092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p:grpSp>
      <p:sp>
        <p:nvSpPr>
          <p:cNvPr id="5" name="Freeform: Shape 4">
            <a:extLst>
              <a:ext uri="{FF2B5EF4-FFF2-40B4-BE49-F238E27FC236}">
                <a16:creationId xmlns:a16="http://schemas.microsoft.com/office/drawing/2014/main" id="{F0D78240-11BC-4989-9571-A6A2F3A79E6E}"/>
              </a:ext>
            </a:extLst>
          </p:cNvPr>
          <p:cNvSpPr/>
          <p:nvPr/>
        </p:nvSpPr>
        <p:spPr>
          <a:xfrm>
            <a:off x="7357982" y="5414387"/>
            <a:ext cx="887134" cy="922163"/>
          </a:xfrm>
          <a:custGeom>
            <a:avLst/>
            <a:gdLst>
              <a:gd name="connsiteX0" fmla="*/ 438231 w 887134"/>
              <a:gd name="connsiteY0" fmla="*/ 576 h 922163"/>
              <a:gd name="connsiteX1" fmla="*/ 57231 w 887134"/>
              <a:gd name="connsiteY1" fmla="*/ 219651 h 922163"/>
              <a:gd name="connsiteX2" fmla="*/ 38181 w 887134"/>
              <a:gd name="connsiteY2" fmla="*/ 648276 h 922163"/>
              <a:gd name="connsiteX3" fmla="*/ 409656 w 887134"/>
              <a:gd name="connsiteY3" fmla="*/ 910213 h 922163"/>
              <a:gd name="connsiteX4" fmla="*/ 790656 w 887134"/>
              <a:gd name="connsiteY4" fmla="*/ 838776 h 922163"/>
              <a:gd name="connsiteX5" fmla="*/ 885906 w 887134"/>
              <a:gd name="connsiteY5" fmla="*/ 495876 h 922163"/>
              <a:gd name="connsiteX6" fmla="*/ 747793 w 887134"/>
              <a:gd name="connsiteY6" fmla="*/ 167263 h 922163"/>
              <a:gd name="connsiteX7" fmla="*/ 438231 w 887134"/>
              <a:gd name="connsiteY7" fmla="*/ 576 h 9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134" h="922163">
                <a:moveTo>
                  <a:pt x="438231" y="576"/>
                </a:moveTo>
                <a:cubicBezTo>
                  <a:pt x="323137" y="9307"/>
                  <a:pt x="123906" y="111701"/>
                  <a:pt x="57231" y="219651"/>
                </a:cubicBezTo>
                <a:cubicBezTo>
                  <a:pt x="-9444" y="327601"/>
                  <a:pt x="-20556" y="533182"/>
                  <a:pt x="38181" y="648276"/>
                </a:cubicBezTo>
                <a:cubicBezTo>
                  <a:pt x="96918" y="763370"/>
                  <a:pt x="284244" y="878463"/>
                  <a:pt x="409656" y="910213"/>
                </a:cubicBezTo>
                <a:cubicBezTo>
                  <a:pt x="535068" y="941963"/>
                  <a:pt x="711281" y="907832"/>
                  <a:pt x="790656" y="838776"/>
                </a:cubicBezTo>
                <a:cubicBezTo>
                  <a:pt x="870031" y="769720"/>
                  <a:pt x="893050" y="607795"/>
                  <a:pt x="885906" y="495876"/>
                </a:cubicBezTo>
                <a:cubicBezTo>
                  <a:pt x="878762" y="383957"/>
                  <a:pt x="823199" y="250607"/>
                  <a:pt x="747793" y="167263"/>
                </a:cubicBezTo>
                <a:cubicBezTo>
                  <a:pt x="672387" y="83919"/>
                  <a:pt x="553325" y="-8155"/>
                  <a:pt x="438231" y="576"/>
                </a:cubicBezTo>
                <a:close/>
              </a:path>
            </a:pathLst>
          </a:custGeom>
          <a:solidFill>
            <a:srgbClr val="97CA0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7364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anim calcmode="lin" valueType="num">
                                      <p:cBhvr additive="base">
                                        <p:cTn id="13"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anim calcmode="lin" valueType="num">
                                      <p:cBhvr additive="base">
                                        <p:cTn id="23" dur="500" fill="hold"/>
                                        <p:tgtEl>
                                          <p:spTgt spid="36">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 calcmode="lin" valueType="num">
                                      <p:cBhvr additive="base">
                                        <p:cTn id="29"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5947-1D0C-3D26-5E9A-6071D661C47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D43A02A-E5F1-CE75-06A7-E35B9971A6B2}"/>
              </a:ext>
            </a:extLst>
          </p:cNvPr>
          <p:cNvSpPr>
            <a:spLocks noGrp="1"/>
          </p:cNvSpPr>
          <p:nvPr>
            <p:ph idx="1"/>
          </p:nvPr>
        </p:nvSpPr>
        <p:spPr/>
        <p:txBody>
          <a:bodyPr/>
          <a:lstStyle/>
          <a:p>
            <a:r>
              <a:rPr lang="en-CA" dirty="0"/>
              <a:t>                 Women                men</a:t>
            </a:r>
          </a:p>
          <a:p>
            <a:r>
              <a:rPr lang="en-CA" dirty="0"/>
              <a:t>Nursing     100  $110            10  $90</a:t>
            </a:r>
          </a:p>
          <a:p>
            <a:endParaRPr lang="en-CA" dirty="0"/>
          </a:p>
          <a:p>
            <a:endParaRPr lang="en-CA" dirty="0"/>
          </a:p>
          <a:p>
            <a:r>
              <a:rPr lang="en-CA" dirty="0"/>
              <a:t>Doctor      10  $1100             100 $9</a:t>
            </a:r>
          </a:p>
        </p:txBody>
      </p:sp>
    </p:spTree>
    <p:extLst>
      <p:ext uri="{BB962C8B-B14F-4D97-AF65-F5344CB8AC3E}">
        <p14:creationId xmlns:p14="http://schemas.microsoft.com/office/powerpoint/2010/main" val="3069611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D6E825-5A81-4034-9713-11D6240555E7}"/>
              </a:ext>
            </a:extLst>
          </p:cNvPr>
          <p:cNvGrpSpPr/>
          <p:nvPr/>
        </p:nvGrpSpPr>
        <p:grpSpPr>
          <a:xfrm>
            <a:off x="6324600" y="1562100"/>
            <a:ext cx="1981200" cy="2095500"/>
            <a:chOff x="6934200" y="228600"/>
            <a:chExt cx="1981200" cy="2095500"/>
          </a:xfrm>
        </p:grpSpPr>
        <p:sp>
          <p:nvSpPr>
            <p:cNvPr id="16" name="Rectangle 2">
              <a:extLst>
                <a:ext uri="{FF2B5EF4-FFF2-40B4-BE49-F238E27FC236}">
                  <a16:creationId xmlns:a16="http://schemas.microsoft.com/office/drawing/2014/main" id="{546C40B9-E88A-4E75-9E1D-ED1BCC31EEB3}"/>
                </a:ext>
              </a:extLst>
            </p:cNvPr>
            <p:cNvSpPr txBox="1">
              <a:spLocks noChangeArrowheads="1"/>
            </p:cNvSpPr>
            <p:nvPr/>
          </p:nvSpPr>
          <p:spPr bwMode="auto">
            <a:xfrm>
              <a:off x="7175494" y="609600"/>
              <a:ext cx="1663701"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 (Disease)</a:t>
              </a:r>
            </a:p>
          </p:txBody>
        </p:sp>
        <p:cxnSp>
          <p:nvCxnSpPr>
            <p:cNvPr id="17" name="Straight Arrow Connector 16">
              <a:extLst>
                <a:ext uri="{FF2B5EF4-FFF2-40B4-BE49-F238E27FC236}">
                  <a16:creationId xmlns:a16="http://schemas.microsoft.com/office/drawing/2014/main" id="{AA5EAA98-523C-4A65-99F4-DFBE6A3AE05F}"/>
                </a:ext>
              </a:extLst>
            </p:cNvPr>
            <p:cNvCxnSpPr/>
            <p:nvPr/>
          </p:nvCxnSpPr>
          <p:spPr bwMode="auto">
            <a:xfrm>
              <a:off x="7772400" y="990599"/>
              <a:ext cx="0" cy="86836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2" name="Oval 21">
              <a:extLst>
                <a:ext uri="{FF2B5EF4-FFF2-40B4-BE49-F238E27FC236}">
                  <a16:creationId xmlns:a16="http://schemas.microsoft.com/office/drawing/2014/main" id="{BFBA1EA8-C2FF-48EC-BCA3-EE4A198DD6AE}"/>
                </a:ext>
              </a:extLst>
            </p:cNvPr>
            <p:cNvSpPr/>
            <p:nvPr/>
          </p:nvSpPr>
          <p:spPr bwMode="auto">
            <a:xfrm>
              <a:off x="7696200" y="924718"/>
              <a:ext cx="152395" cy="16748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26" name="Rectangle 2">
              <a:extLst>
                <a:ext uri="{FF2B5EF4-FFF2-40B4-BE49-F238E27FC236}">
                  <a16:creationId xmlns:a16="http://schemas.microsoft.com/office/drawing/2014/main" id="{E46B490D-4BC9-4C9D-A9F7-0F8A703E8A52}"/>
                </a:ext>
              </a:extLst>
            </p:cNvPr>
            <p:cNvSpPr txBox="1">
              <a:spLocks noChangeArrowheads="1"/>
            </p:cNvSpPr>
            <p:nvPr/>
          </p:nvSpPr>
          <p:spPr bwMode="auto">
            <a:xfrm>
              <a:off x="6934200" y="2028984"/>
              <a:ext cx="1981199" cy="29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 (Symptoms)</a:t>
              </a:r>
            </a:p>
          </p:txBody>
        </p:sp>
        <p:sp>
          <p:nvSpPr>
            <p:cNvPr id="27" name="Oval 26">
              <a:extLst>
                <a:ext uri="{FF2B5EF4-FFF2-40B4-BE49-F238E27FC236}">
                  <a16:creationId xmlns:a16="http://schemas.microsoft.com/office/drawing/2014/main" id="{0F23B2D4-6FAD-4DFA-AC05-BA9B68E26DFA}"/>
                </a:ext>
              </a:extLst>
            </p:cNvPr>
            <p:cNvSpPr/>
            <p:nvPr/>
          </p:nvSpPr>
          <p:spPr bwMode="auto">
            <a:xfrm>
              <a:off x="7708905" y="1867773"/>
              <a:ext cx="152395" cy="16748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38" name="Rectangle 2">
              <a:extLst>
                <a:ext uri="{FF2B5EF4-FFF2-40B4-BE49-F238E27FC236}">
                  <a16:creationId xmlns:a16="http://schemas.microsoft.com/office/drawing/2014/main" id="{82AF12F1-8A28-42B0-87CB-B87617D608DD}"/>
                </a:ext>
              </a:extLst>
            </p:cNvPr>
            <p:cNvSpPr txBox="1">
              <a:spLocks noChangeArrowheads="1"/>
            </p:cNvSpPr>
            <p:nvPr/>
          </p:nvSpPr>
          <p:spPr bwMode="auto">
            <a:xfrm>
              <a:off x="6934200" y="228600"/>
              <a:ext cx="1981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Causal Graph</a:t>
              </a:r>
            </a:p>
          </p:txBody>
        </p:sp>
      </p:grpSp>
      <p:pic>
        <p:nvPicPr>
          <p:cNvPr id="1026" name="Picture 2" descr="Image result for Causal Inference in Statistics: A Primer">
            <a:extLst>
              <a:ext uri="{FF2B5EF4-FFF2-40B4-BE49-F238E27FC236}">
                <a16:creationId xmlns:a16="http://schemas.microsoft.com/office/drawing/2014/main" id="{1E14A6A0-35F2-4236-9A09-D3D0632C4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220" y="784338"/>
            <a:ext cx="2936878" cy="4224707"/>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a:extLst>
              <a:ext uri="{FF2B5EF4-FFF2-40B4-BE49-F238E27FC236}">
                <a16:creationId xmlns:a16="http://schemas.microsoft.com/office/drawing/2014/main" id="{8E94460D-D88C-48EA-A124-ABB8F79AF3A1}"/>
              </a:ext>
            </a:extLst>
          </p:cNvPr>
          <p:cNvSpPr>
            <a:spLocks noChangeArrowheads="1"/>
          </p:cNvSpPr>
          <p:nvPr/>
        </p:nvSpPr>
        <p:spPr bwMode="auto">
          <a:xfrm>
            <a:off x="2798920" y="5063702"/>
            <a:ext cx="3625359" cy="793862"/>
          </a:xfrm>
          <a:prstGeom prst="wedgeRectCallout">
            <a:avLst>
              <a:gd name="adj1" fmla="val -60204"/>
              <a:gd name="adj2" fmla="val 89898"/>
            </a:avLst>
          </a:prstGeom>
          <a:noFill/>
          <a:ln w="127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171450" algn="l" defTabSz="6858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have a whole set of slides on this if you want.</a:t>
            </a:r>
          </a:p>
        </p:txBody>
      </p:sp>
      <p:sp>
        <p:nvSpPr>
          <p:cNvPr id="15" name="Rectangle 63">
            <a:extLst>
              <a:ext uri="{FF2B5EF4-FFF2-40B4-BE49-F238E27FC236}">
                <a16:creationId xmlns:a16="http://schemas.microsoft.com/office/drawing/2014/main" id="{99F3D7EB-0804-4024-81A4-AAD78FD7265E}"/>
              </a:ext>
            </a:extLst>
          </p:cNvPr>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ea typeface="+mn-ea"/>
                <a:cs typeface="Arial" charset="0"/>
              </a:rPr>
              <a:t>Bayesian Inference</a:t>
            </a:r>
          </a:p>
        </p:txBody>
      </p:sp>
      <p:sp>
        <p:nvSpPr>
          <p:cNvPr id="18" name="Rectangle 17">
            <a:extLst>
              <a:ext uri="{FF2B5EF4-FFF2-40B4-BE49-F238E27FC236}">
                <a16:creationId xmlns:a16="http://schemas.microsoft.com/office/drawing/2014/main" id="{17011740-FA46-46A7-B53E-1D9E67A604F1}"/>
              </a:ext>
            </a:extLst>
          </p:cNvPr>
          <p:cNvSpPr/>
          <p:nvPr/>
        </p:nvSpPr>
        <p:spPr>
          <a:xfrm>
            <a:off x="2412994" y="6055519"/>
            <a:ext cx="830580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hlinkClick r:id="rId3"/>
              </a:rPr>
              <a:t>https://www.eecs.yorku.ca/~jeff/courses/fun/</a:t>
            </a: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b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hlinkClick r:id="rId4"/>
              </a:rPr>
              <a:t>Calculating probabilities differently to handle causality</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863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5262979"/>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Example:</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we have a coin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with </a:t>
                </a:r>
                <a:r>
                  <a:rPr kumimoji="0" lang="en-US" altLang="en-US" sz="2400" b="0" i="0" u="none" strike="noStrike" kern="1200" cap="none" spc="0" normalizeH="0" baseline="0" noProof="0" dirty="0" err="1">
                    <a:ln>
                      <a:noFill/>
                    </a:ln>
                    <a:solidFill>
                      <a:srgbClr val="FFC000"/>
                    </a:solidFill>
                    <a:effectLst/>
                    <a:uLnTx/>
                    <a:uFillTx/>
                    <a:latin typeface="Times New Roman" pitchFamily="18" charset="0"/>
                    <a:ea typeface="+mn-ea"/>
                    <a:cs typeface="Arial" charset="0"/>
                    <a:sym typeface="Symbol" panose="05050102010706020507" pitchFamily="18" charset="2"/>
                  </a:rPr>
                  <a:t>Pr</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=heads) =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Our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about </a:t>
                </a:r>
                <a:r>
                  <a:rPr kumimoji="0" lang="en-US" altLang="en-US" sz="2400" b="0" i="0" u="none" strike="noStrike" kern="1200" cap="none" spc="0" normalizeH="0" noProof="0" dirty="0">
                    <a:ln>
                      <a:noFill/>
                    </a:ln>
                    <a:solidFill>
                      <a:srgbClr val="66FF33"/>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b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i</a:t>
                </a:r>
                <a:r>
                  <a:rPr lang="en-US" altLang="en-US" sz="2400" dirty="0">
                    <a:solidFill>
                      <a:srgbClr val="FFFFFF"/>
                    </a:solidFill>
                    <a:sym typeface="Symbol" panose="05050102010706020507" pitchFamily="18" charset="2"/>
                  </a:rPr>
                  <a:t>.e. likely more or less fair.</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lvl="1" indent="-342900">
                  <a:buFont typeface="Arial" panose="020B0604020202020204" pitchFamily="34" charset="0"/>
                  <a:buChar char="•"/>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sample it four times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oMath>
                </a14:m>
                <a:r>
                  <a:rPr lang="en-US" altLang="en-US" sz="2400" dirty="0">
                    <a:solidFill>
                      <a:srgbClr val="FFFFFF"/>
                    </a:solidFill>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3</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4</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H</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is a little evidence that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 = ¼.</a:t>
                </a:r>
              </a:p>
              <a:p>
                <a:pPr lvl="1" indent="-342900">
                  <a:buFont typeface="Arial" panose="020B0604020202020204" pitchFamily="34" charset="0"/>
                  <a:buChar char="•"/>
                  <a:defRPr/>
                </a:pPr>
                <a14:m>
                  <m:oMath xmlns:m="http://schemas.openxmlformats.org/officeDocument/2006/math">
                    <m:r>
                      <m:rPr>
                        <m:sty m:val="p"/>
                      </m:rPr>
                      <a:rPr lang="en-US" altLang="en-US" sz="2400">
                        <a:solidFill>
                          <a:srgbClr val="FFFFFF"/>
                        </a:solidFill>
                        <a:latin typeface="Cambria Math" panose="02040503050406030204" pitchFamily="18" charset="0"/>
                        <a:sym typeface="Symbol" panose="05050102010706020507" pitchFamily="18" charset="2"/>
                      </a:rPr>
                      <m:t>Pr</m:t>
                    </m:r>
                    <m:r>
                      <a:rPr lang="en-US" altLang="en-US" sz="2400" i="1">
                        <a:solidFill>
                          <a:srgbClr val="FFFFFF"/>
                        </a:solidFill>
                        <a:latin typeface="Cambria Math" panose="02040503050406030204" pitchFamily="18" charset="0"/>
                        <a:sym typeface="Symbol" panose="05050102010706020507" pitchFamily="18" charset="2"/>
                      </a:rPr>
                      <m:t>⁡( </m:t>
                    </m:r>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US" altLang="en-US" sz="2400" i="1" dirty="0">
                            <a:solidFill>
                              <a:srgbClr val="FF00FF"/>
                            </a:solidFill>
                            <a:latin typeface="Cambria Math" panose="02040503050406030204" pitchFamily="18" charset="0"/>
                            <a:sym typeface="Symbol" panose="05050102010706020507" pitchFamily="18" charset="2"/>
                          </a:rPr>
                          <m:t>𝑥</m:t>
                        </m:r>
                      </m:e>
                    </m:acc>
                  </m:oMath>
                </a14:m>
                <a:r>
                  <a:rPr lang="en-US" altLang="en-US" sz="2400" dirty="0">
                    <a:solidFill>
                      <a:srgbClr val="FFFFFF"/>
                    </a:solidFill>
                    <a:sym typeface="Symbol" panose="05050102010706020507" pitchFamily="18" charset="2"/>
                  </a:rPr>
                  <a:t> | </a:t>
                </a:r>
                <a14:m>
                  <m:oMath xmlns:m="http://schemas.openxmlformats.org/officeDocument/2006/math">
                    <m:r>
                      <a:rPr lang="en-US" altLang="en-US" sz="2400" i="1" dirty="0">
                        <a:solidFill>
                          <a:srgbClr val="66FF33"/>
                        </a:solidFill>
                        <a:latin typeface="Cambria Math" panose="02040503050406030204" pitchFamily="18" charset="0"/>
                        <a:sym typeface="Symbol" panose="05050102010706020507" pitchFamily="18" charset="2"/>
                      </a:rPr>
                      <m:t>𝑤</m:t>
                    </m:r>
                  </m:oMath>
                </a14:m>
                <a:r>
                  <a:rPr lang="en-US" altLang="en-US" sz="2400" dirty="0">
                    <a:solidFill>
                      <a:srgbClr val="FFFFFF"/>
                    </a:solidFill>
                    <a:sym typeface="Symbol" panose="05050102010706020507" pitchFamily="18" charset="2"/>
                  </a:rPr>
                  <a:t>), plotted as a function of </a:t>
                </a:r>
                <a:r>
                  <a:rPr lang="en-US" altLang="en-US" sz="2400" dirty="0">
                    <a:solidFill>
                      <a:srgbClr val="66FF66"/>
                    </a:solidFill>
                    <a:sym typeface="Symbol" panose="05050102010706020507" pitchFamily="18" charset="2"/>
                  </a:rPr>
                  <a:t>w</a:t>
                </a:r>
                <a:r>
                  <a:rPr lang="en-US" altLang="en-US" sz="2400" dirty="0">
                    <a:solidFill>
                      <a:srgbClr val="FFFFFF"/>
                    </a:solidFill>
                    <a:sym typeface="Symbol" panose="05050102010706020507" pitchFamily="18" charset="2"/>
                  </a:rPr>
                  <a:t>.</a:t>
                </a:r>
              </a:p>
              <a:p>
                <a:pPr marL="114300" marR="0" lvl="1" algn="l" defTabSz="914400" rtl="0" eaLnBrk="1" fontAlgn="base" latinLnBrk="0" hangingPunct="1">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endParaRP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What is our new belief about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2400" dirty="0">
                  <a:solidFill>
                    <a:srgbClr val="FFFFFF"/>
                  </a:solidFill>
                  <a:sym typeface="Symbol" panose="05050102010706020507" pitchFamily="18" charset="2"/>
                </a:endParaRPr>
              </a:p>
              <a:p>
                <a:pPr marL="114300" marR="0" lvl="1" algn="l"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sym typeface="Wingdings" panose="05000000000000000000" pitchFamily="2" charset="2"/>
                  </a:rPr>
                  <a:t>  machine learning</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5262979"/>
              </a:xfrm>
              <a:prstGeom prst="rect">
                <a:avLst/>
              </a:prstGeom>
              <a:blipFill>
                <a:blip r:embed="rId3"/>
                <a:stretch>
                  <a:fillRect t="-926" b="-1620"/>
                </a:stretch>
              </a:blipFill>
            </p:spPr>
            <p:txBody>
              <a:bodyPr/>
              <a:lstStyle/>
              <a:p>
                <a:r>
                  <a:rPr lang="en-US">
                    <a:noFill/>
                  </a:rPr>
                  <a:t> </a:t>
                </a:r>
              </a:p>
            </p:txBody>
          </p:sp>
        </mc:Fallback>
      </mc:AlternateContent>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 &amp; Machine Learning</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E753DFE-B708-4070-A993-26A765B97841}"/>
                  </a:ext>
                </a:extLst>
              </p:cNvPr>
              <p:cNvSpPr/>
              <p:nvPr/>
            </p:nvSpPr>
            <p:spPr>
              <a:xfrm>
                <a:off x="826764" y="4608967"/>
                <a:ext cx="4572000" cy="75642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14:m>
                  <m:oMath xmlns:m="http://schemas.openxmlformats.org/officeDocument/2006/math">
                    <m:f>
                      <m:f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fPr>
                      <m:num>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num>
                      <m:den>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den>
                    </m:f>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9" name="Rectangle 8">
                <a:extLst>
                  <a:ext uri="{FF2B5EF4-FFF2-40B4-BE49-F238E27FC236}">
                    <a16:creationId xmlns:a16="http://schemas.microsoft.com/office/drawing/2014/main" id="{1E753DFE-B708-4070-A993-26A765B97841}"/>
                  </a:ext>
                </a:extLst>
              </p:cNvPr>
              <p:cNvSpPr>
                <a:spLocks noRot="1" noChangeAspect="1" noMove="1" noResize="1" noEditPoints="1" noAdjustHandles="1" noChangeArrowheads="1" noChangeShapeType="1" noTextEdit="1"/>
              </p:cNvSpPr>
              <p:nvPr/>
            </p:nvSpPr>
            <p:spPr>
              <a:xfrm>
                <a:off x="826764" y="4608967"/>
                <a:ext cx="4572000" cy="756426"/>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AB7C50A-8BC5-4F9E-93AD-9529FF4E5DCD}"/>
              </a:ext>
            </a:extLst>
          </p:cNvPr>
          <p:cNvGrpSpPr/>
          <p:nvPr/>
        </p:nvGrpSpPr>
        <p:grpSpPr>
          <a:xfrm>
            <a:off x="6437927" y="590519"/>
            <a:ext cx="2553673" cy="1823995"/>
            <a:chOff x="6388100" y="1964407"/>
            <a:chExt cx="1701800" cy="1159793"/>
          </a:xfrm>
        </p:grpSpPr>
        <p:pic>
          <p:nvPicPr>
            <p:cNvPr id="7" name="Picture 6">
              <a:extLst>
                <a:ext uri="{FF2B5EF4-FFF2-40B4-BE49-F238E27FC236}">
                  <a16:creationId xmlns:a16="http://schemas.microsoft.com/office/drawing/2014/main" id="{15BA8E91-074D-4A3F-A859-81648E4341D4}"/>
                </a:ext>
              </a:extLst>
            </p:cNvPr>
            <p:cNvPicPr>
              <a:picLocks noChangeAspect="1"/>
            </p:cNvPicPr>
            <p:nvPr/>
          </p:nvPicPr>
          <p:blipFill>
            <a:blip r:embed="rId5"/>
            <a:stretch>
              <a:fillRect/>
            </a:stretch>
          </p:blipFill>
          <p:spPr>
            <a:xfrm>
              <a:off x="6388100" y="2025622"/>
              <a:ext cx="1662676" cy="1068434"/>
            </a:xfrm>
            <a:prstGeom prst="rect">
              <a:avLst/>
            </a:prstGeom>
          </p:spPr>
        </p:pic>
        <p:sp>
          <p:nvSpPr>
            <p:cNvPr id="11" name="Rectangle 10">
              <a:extLst>
                <a:ext uri="{FF2B5EF4-FFF2-40B4-BE49-F238E27FC236}">
                  <a16:creationId xmlns:a16="http://schemas.microsoft.com/office/drawing/2014/main" id="{E602E168-0B26-49FA-9B02-F9B7DB66A398}"/>
                </a:ext>
              </a:extLst>
            </p:cNvPr>
            <p:cNvSpPr/>
            <p:nvPr/>
          </p:nvSpPr>
          <p:spPr>
            <a:xfrm>
              <a:off x="7177922" y="1964407"/>
              <a:ext cx="858028" cy="41097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Prior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8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9" name="Rectangle 18">
              <a:extLst>
                <a:ext uri="{FF2B5EF4-FFF2-40B4-BE49-F238E27FC236}">
                  <a16:creationId xmlns:a16="http://schemas.microsoft.com/office/drawing/2014/main" id="{132600FA-ACFA-40CE-98C5-31F05FE174E5}"/>
                </a:ext>
              </a:extLst>
            </p:cNvPr>
            <p:cNvSpPr/>
            <p:nvPr/>
          </p:nvSpPr>
          <p:spPr>
            <a:xfrm>
              <a:off x="7775391" y="28164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4" name="Group 13">
            <a:extLst>
              <a:ext uri="{FF2B5EF4-FFF2-40B4-BE49-F238E27FC236}">
                <a16:creationId xmlns:a16="http://schemas.microsoft.com/office/drawing/2014/main" id="{99C1ADA9-B815-48B5-A073-0722082DF3A4}"/>
              </a:ext>
            </a:extLst>
          </p:cNvPr>
          <p:cNvGrpSpPr/>
          <p:nvPr/>
        </p:nvGrpSpPr>
        <p:grpSpPr>
          <a:xfrm>
            <a:off x="6418875" y="2438809"/>
            <a:ext cx="2494964" cy="1688603"/>
            <a:chOff x="6388100" y="3117469"/>
            <a:chExt cx="1662676" cy="1073704"/>
          </a:xfrm>
        </p:grpSpPr>
        <p:pic>
          <p:nvPicPr>
            <p:cNvPr id="2" name="Picture 1">
              <a:extLst>
                <a:ext uri="{FF2B5EF4-FFF2-40B4-BE49-F238E27FC236}">
                  <a16:creationId xmlns:a16="http://schemas.microsoft.com/office/drawing/2014/main" id="{FEEBA879-0AE9-415D-B644-618FA4CF6A96}"/>
                </a:ext>
              </a:extLst>
            </p:cNvPr>
            <p:cNvPicPr>
              <a:picLocks noChangeAspect="1"/>
            </p:cNvPicPr>
            <p:nvPr/>
          </p:nvPicPr>
          <p:blipFill rotWithShape="1">
            <a:blip r:embed="rId6"/>
            <a:srcRect l="5524" t="30071"/>
            <a:stretch/>
          </p:blipFill>
          <p:spPr>
            <a:xfrm>
              <a:off x="6388100" y="3117469"/>
              <a:ext cx="1662676" cy="1073704"/>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44297AA-5F9A-4B2E-920A-35764B786D82}"/>
                    </a:ext>
                  </a:extLst>
                </p:cNvPr>
                <p:cNvSpPr/>
                <p:nvPr/>
              </p:nvSpPr>
              <p:spPr>
                <a:xfrm>
                  <a:off x="7264642" y="3165661"/>
                  <a:ext cx="736844" cy="23484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sym typeface="Symbol" panose="05050102010706020507" pitchFamily="18" charset="2"/>
                        </a:rPr>
                        <m:t>Pr</m:t>
                      </m:r>
                      <m:r>
                        <a:rPr kumimoji="0" lang="en-US" alt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1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1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8" name="Rectangle 17">
                  <a:extLst>
                    <a:ext uri="{FF2B5EF4-FFF2-40B4-BE49-F238E27FC236}">
                      <a16:creationId xmlns:a16="http://schemas.microsoft.com/office/drawing/2014/main" id="{B44297AA-5F9A-4B2E-920A-35764B786D82}"/>
                    </a:ext>
                  </a:extLst>
                </p:cNvPr>
                <p:cNvSpPr>
                  <a:spLocks noRot="1" noChangeAspect="1" noMove="1" noResize="1" noEditPoints="1" noAdjustHandles="1" noChangeArrowheads="1" noChangeShapeType="1" noTextEdit="1"/>
                </p:cNvSpPr>
                <p:nvPr/>
              </p:nvSpPr>
              <p:spPr>
                <a:xfrm>
                  <a:off x="7264642" y="3165661"/>
                  <a:ext cx="736844" cy="234841"/>
                </a:xfrm>
                <a:prstGeom prst="rect">
                  <a:avLst/>
                </a:prstGeom>
                <a:blipFill>
                  <a:blip r:embed="rId7"/>
                  <a:stretch>
                    <a:fillRect t="-21667" r="-3867" b="-25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B7C3CCF9-223B-431F-A59B-55DE71C8A33C}"/>
                </a:ext>
              </a:extLst>
            </p:cNvPr>
            <p:cNvSpPr/>
            <p:nvPr/>
          </p:nvSpPr>
          <p:spPr>
            <a:xfrm>
              <a:off x="7812573" y="3857823"/>
              <a:ext cx="234163" cy="23484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6" name="Group 15">
            <a:extLst>
              <a:ext uri="{FF2B5EF4-FFF2-40B4-BE49-F238E27FC236}">
                <a16:creationId xmlns:a16="http://schemas.microsoft.com/office/drawing/2014/main" id="{0AD1F069-E5BB-4961-8E98-17F50ADE477D}"/>
              </a:ext>
            </a:extLst>
          </p:cNvPr>
          <p:cNvGrpSpPr/>
          <p:nvPr/>
        </p:nvGrpSpPr>
        <p:grpSpPr>
          <a:xfrm>
            <a:off x="6438903" y="4073278"/>
            <a:ext cx="2468880" cy="1755274"/>
            <a:chOff x="6388100" y="4175780"/>
            <a:chExt cx="1675791" cy="1098308"/>
          </a:xfrm>
        </p:grpSpPr>
        <p:pic>
          <p:nvPicPr>
            <p:cNvPr id="8" name="Picture 7">
              <a:extLst>
                <a:ext uri="{FF2B5EF4-FFF2-40B4-BE49-F238E27FC236}">
                  <a16:creationId xmlns:a16="http://schemas.microsoft.com/office/drawing/2014/main" id="{CD6808C7-C7F6-401A-A811-FB709C404EEF}"/>
                </a:ext>
              </a:extLst>
            </p:cNvPr>
            <p:cNvPicPr>
              <a:picLocks noChangeAspect="1"/>
            </p:cNvPicPr>
            <p:nvPr/>
          </p:nvPicPr>
          <p:blipFill>
            <a:blip r:embed="rId8"/>
            <a:stretch>
              <a:fillRect/>
            </a:stretch>
          </p:blipFill>
          <p:spPr>
            <a:xfrm>
              <a:off x="6388100" y="4239688"/>
              <a:ext cx="1675791" cy="1034400"/>
            </a:xfrm>
            <a:prstGeom prst="rect">
              <a:avLst/>
            </a:prstGeom>
          </p:spPr>
        </p:pic>
        <p:sp>
          <p:nvSpPr>
            <p:cNvPr id="17" name="Rectangle 16">
              <a:extLst>
                <a:ext uri="{FF2B5EF4-FFF2-40B4-BE49-F238E27FC236}">
                  <a16:creationId xmlns:a16="http://schemas.microsoft.com/office/drawing/2014/main" id="{D25EE2D4-2B1B-4DDE-82C1-DF474D6A4ACB}"/>
                </a:ext>
              </a:extLst>
            </p:cNvPr>
            <p:cNvSpPr/>
            <p:nvPr/>
          </p:nvSpPr>
          <p:spPr>
            <a:xfrm>
              <a:off x="7187198" y="4175780"/>
              <a:ext cx="840936" cy="41097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New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8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A1C6C10E-5A6D-40B8-B5B6-860BBD8CAF32}"/>
                </a:ext>
              </a:extLst>
            </p:cNvPr>
            <p:cNvSpPr/>
            <p:nvPr/>
          </p:nvSpPr>
          <p:spPr>
            <a:xfrm>
              <a:off x="7809581" y="4988123"/>
              <a:ext cx="234163" cy="23484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pic>
        <p:nvPicPr>
          <p:cNvPr id="38" name="Picture 2" descr="Coin flip stock photo. Image of play, currency, isolated - 17245568">
            <a:extLst>
              <a:ext uri="{FF2B5EF4-FFF2-40B4-BE49-F238E27FC236}">
                <a16:creationId xmlns:a16="http://schemas.microsoft.com/office/drawing/2014/main" id="{F55DD979-C0CC-4543-8256-D95244F0B4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1066" y="698783"/>
            <a:ext cx="853353" cy="128002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891C24A-DADA-481B-AF63-F2240DB03807}"/>
              </a:ext>
            </a:extLst>
          </p:cNvPr>
          <p:cNvCxnSpPr/>
          <p:nvPr/>
        </p:nvCxnSpPr>
        <p:spPr bwMode="auto">
          <a:xfrm flipV="1">
            <a:off x="7627875" y="491369"/>
            <a:ext cx="0" cy="5577840"/>
          </a:xfrm>
          <a:prstGeom prst="line">
            <a:avLst/>
          </a:prstGeom>
          <a:noFill/>
          <a:ln w="0" cap="sq" cmpd="sng" algn="ctr">
            <a:solidFill>
              <a:schemeClr val="bg2"/>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51F5E2DF-BB7A-4B16-B67A-B3007FBE9A7B}"/>
              </a:ext>
            </a:extLst>
          </p:cNvPr>
          <p:cNvCxnSpPr/>
          <p:nvPr/>
        </p:nvCxnSpPr>
        <p:spPr bwMode="auto">
          <a:xfrm flipV="1">
            <a:off x="7029452" y="498144"/>
            <a:ext cx="0" cy="5577840"/>
          </a:xfrm>
          <a:prstGeom prst="line">
            <a:avLst/>
          </a:prstGeom>
          <a:noFill/>
          <a:ln w="0"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1546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 calcmode="lin" valueType="num">
                                      <p:cBhvr additive="base">
                                        <p:cTn id="13"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 calcmode="lin" valueType="num">
                                      <p:cBhvr additive="base">
                                        <p:cTn id="17"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
                                            <p:txEl>
                                              <p:pRg st="2" end="2"/>
                                            </p:txEl>
                                          </p:spTgt>
                                        </p:tgtEl>
                                        <p:attrNameLst>
                                          <p:attrName>style.visibility</p:attrName>
                                        </p:attrNameLst>
                                      </p:cBhvr>
                                      <p:to>
                                        <p:strVal val="visible"/>
                                      </p:to>
                                    </p:set>
                                    <p:anim calcmode="lin" valueType="num">
                                      <p:cBhvr additive="base">
                                        <p:cTn id="27"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0">
                                            <p:txEl>
                                              <p:pRg st="3" end="3"/>
                                            </p:txEl>
                                          </p:spTgt>
                                        </p:tgtEl>
                                        <p:attrNameLst>
                                          <p:attrName>style.visibility</p:attrName>
                                        </p:attrNameLst>
                                      </p:cBhvr>
                                      <p:to>
                                        <p:strVal val="visible"/>
                                      </p:to>
                                    </p:set>
                                    <p:anim calcmode="lin" valueType="num">
                                      <p:cBhvr additive="base">
                                        <p:cTn id="41"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0">
                                            <p:txEl>
                                              <p:pRg st="4" end="4"/>
                                            </p:txEl>
                                          </p:spTgt>
                                        </p:tgtEl>
                                        <p:attrNameLst>
                                          <p:attrName>style.visibility</p:attrName>
                                        </p:attrNameLst>
                                      </p:cBhvr>
                                      <p:to>
                                        <p:strVal val="visible"/>
                                      </p:to>
                                    </p:set>
                                    <p:anim calcmode="lin" valueType="num">
                                      <p:cBhvr additive="base">
                                        <p:cTn id="47"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0">
                                            <p:txEl>
                                              <p:pRg st="5" end="5"/>
                                            </p:txEl>
                                          </p:spTgt>
                                        </p:tgtEl>
                                        <p:attrNameLst>
                                          <p:attrName>style.visibility</p:attrName>
                                        </p:attrNameLst>
                                      </p:cBhvr>
                                      <p:to>
                                        <p:strVal val="visible"/>
                                      </p:to>
                                    </p:set>
                                    <p:anim calcmode="lin" valueType="num">
                                      <p:cBhvr additive="base">
                                        <p:cTn id="53" dur="500" fill="hold"/>
                                        <p:tgtEl>
                                          <p:spTgt spid="50">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0">
                                            <p:txEl>
                                              <p:pRg st="5" end="5"/>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0-#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0">
                                            <p:txEl>
                                              <p:pRg st="7" end="7"/>
                                            </p:txEl>
                                          </p:spTgt>
                                        </p:tgtEl>
                                        <p:attrNameLst>
                                          <p:attrName>style.visibility</p:attrName>
                                        </p:attrNameLst>
                                      </p:cBhvr>
                                      <p:to>
                                        <p:strVal val="visible"/>
                                      </p:to>
                                    </p:set>
                                    <p:anim calcmode="lin" valueType="num">
                                      <p:cBhvr additive="base">
                                        <p:cTn id="67" dur="500" fill="hold"/>
                                        <p:tgtEl>
                                          <p:spTgt spid="50">
                                            <p:txEl>
                                              <p:pRg st="7" end="7"/>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 calcmode="lin" valueType="num">
                                      <p:cBhvr additive="base">
                                        <p:cTn id="7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50">
                                            <p:txEl>
                                              <p:pRg st="10" end="10"/>
                                            </p:txEl>
                                          </p:spTgt>
                                        </p:tgtEl>
                                        <p:attrNameLst>
                                          <p:attrName>style.visibility</p:attrName>
                                        </p:attrNameLst>
                                      </p:cBhvr>
                                      <p:to>
                                        <p:strVal val="visible"/>
                                      </p:to>
                                    </p:set>
                                    <p:anim calcmode="lin" valueType="num">
                                      <p:cBhvr additive="base">
                                        <p:cTn id="85" dur="500" fill="hold"/>
                                        <p:tgtEl>
                                          <p:spTgt spid="50">
                                            <p:txEl>
                                              <p:pRg st="10" end="1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5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6200" y="228600"/>
            <a:ext cx="8610600" cy="4002107"/>
            <a:chOff x="-76200" y="228600"/>
            <a:chExt cx="8610600" cy="4002107"/>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53" name="Freeform 152"/>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sp>
        <p:nvSpPr>
          <p:cNvPr id="73" name="Rectangle 72"/>
          <p:cNvSpPr/>
          <p:nvPr/>
        </p:nvSpPr>
        <p:spPr>
          <a:xfrm>
            <a:off x="1600200" y="619780"/>
            <a:ext cx="4953000"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Regularization</a:t>
            </a:r>
            <a:r>
              <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1" name="Rectangle 100"/>
              <p:cNvSpPr/>
              <p:nvPr/>
            </p:nvSpPr>
            <p:spPr>
              <a:xfrm>
                <a:off x="1721526" y="1573887"/>
                <a:ext cx="6574236" cy="181588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Find me weights </a:t>
                </a:r>
                <a14:m>
                  <m:oMath xmlns:m="http://schemas.openxmlformats.org/officeDocument/2006/math">
                    <m:acc>
                      <m:accPr>
                        <m:chr m:val="⃗"/>
                        <m:ctrlP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for which: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training data error is small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machine is reasonably simple.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Hopefully its general input error is small.</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1721526" y="1573887"/>
                <a:ext cx="6574236" cy="1815882"/>
              </a:xfrm>
              <a:prstGeom prst="rect">
                <a:avLst/>
              </a:prstGeom>
              <a:blipFill>
                <a:blip r:embed="rId3"/>
                <a:stretch>
                  <a:fillRect l="-1854" t="-3356" r="-556" b="-8389"/>
                </a:stretch>
              </a:blipFill>
            </p:spPr>
            <p:txBody>
              <a:bodyPr/>
              <a:lstStyle/>
              <a:p>
                <a:r>
                  <a:rPr lang="en-US">
                    <a:noFill/>
                  </a:rPr>
                  <a:t> </a:t>
                </a:r>
              </a:p>
            </p:txBody>
          </p:sp>
        </mc:Fallback>
      </mc:AlternateContent>
      <p:grpSp>
        <p:nvGrpSpPr>
          <p:cNvPr id="7" name="Group 6"/>
          <p:cNvGrpSpPr/>
          <p:nvPr/>
        </p:nvGrpSpPr>
        <p:grpSpPr>
          <a:xfrm>
            <a:off x="7293847" y="2057400"/>
            <a:ext cx="1392953" cy="954107"/>
            <a:chOff x="7293847" y="2170093"/>
            <a:chExt cx="1392953" cy="954107"/>
          </a:xfrm>
        </p:grpSpPr>
        <p:sp>
          <p:nvSpPr>
            <p:cNvPr id="71" name="Rectangle 70"/>
            <p:cNvSpPr/>
            <p:nvPr/>
          </p:nvSpPr>
          <p:spPr>
            <a:xfrm>
              <a:off x="7315200" y="2170093"/>
              <a:ext cx="1371600" cy="954107"/>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Trade </a:t>
              </a:r>
            </a:p>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off</a:t>
              </a:r>
            </a:p>
          </p:txBody>
        </p:sp>
        <p:sp>
          <p:nvSpPr>
            <p:cNvPr id="6" name="Up-Down Arrow 5"/>
            <p:cNvSpPr/>
            <p:nvPr/>
          </p:nvSpPr>
          <p:spPr>
            <a:xfrm>
              <a:off x="7293847" y="2286000"/>
              <a:ext cx="326153" cy="685800"/>
            </a:xfrm>
            <a:prstGeom prst="upDownArrow">
              <a:avLst/>
            </a:prstGeom>
            <a:solidFill>
              <a:schemeClr val="tx2"/>
            </a:solidFill>
            <a:ln>
              <a:solidFill>
                <a:schemeClr val="bg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8" name="Oval 7"/>
          <p:cNvSpPr/>
          <p:nvPr/>
        </p:nvSpPr>
        <p:spPr>
          <a:xfrm>
            <a:off x="4012636" y="1066800"/>
            <a:ext cx="955767" cy="507087"/>
          </a:xfrm>
          <a:prstGeom prst="ellipse">
            <a:avLst/>
          </a:prstGeom>
          <a:ln>
            <a:solidFill>
              <a:schemeClr val="tx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4" name="Oval 103"/>
          <p:cNvSpPr/>
          <p:nvPr/>
        </p:nvSpPr>
        <p:spPr>
          <a:xfrm>
            <a:off x="5257801" y="1060450"/>
            <a:ext cx="2666999" cy="507087"/>
          </a:xfrm>
          <a:prstGeom prst="ellipse">
            <a:avLst/>
          </a:prstGeom>
          <a:ln>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7" name="Up-Down Arrow 76"/>
          <p:cNvSpPr/>
          <p:nvPr/>
        </p:nvSpPr>
        <p:spPr>
          <a:xfrm rot="5400000">
            <a:off x="2684345" y="1426385"/>
            <a:ext cx="274815" cy="4644813"/>
          </a:xfrm>
          <a:prstGeom prst="upDownArrow">
            <a:avLst/>
          </a:prstGeom>
          <a:ln>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9" name="Up-Down Arrow 78"/>
          <p:cNvSpPr/>
          <p:nvPr/>
        </p:nvSpPr>
        <p:spPr>
          <a:xfrm>
            <a:off x="5033039" y="3809166"/>
            <a:ext cx="211411" cy="381834"/>
          </a:xfrm>
          <a:prstGeom prst="upDownArrow">
            <a:avLst/>
          </a:prstGeom>
          <a:ln>
            <a:solidFill>
              <a:schemeClr val="accent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0" name="Up-Down Arrow 99"/>
          <p:cNvSpPr/>
          <p:nvPr/>
        </p:nvSpPr>
        <p:spPr>
          <a:xfrm>
            <a:off x="5198789" y="3429000"/>
            <a:ext cx="274261" cy="762933"/>
          </a:xfrm>
          <a:prstGeom prst="upDownArrow">
            <a:avLst/>
          </a:prstGeom>
          <a:ln>
            <a:solidFill>
              <a:schemeClr val="accent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8" name="TextBox 97"/>
              <p:cNvSpPr txBox="1"/>
              <p:nvPr/>
            </p:nvSpPr>
            <p:spPr>
              <a:xfrm>
                <a:off x="986624" y="1071827"/>
                <a:ext cx="7069499" cy="464101"/>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sub>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𝑜𝑝𝑡</m:t>
                        </m:r>
                      </m:sub>
                    </m:sSub>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 </m:t>
                    </m:r>
                    <m:sSub>
                      <m:sSubPr>
                        <m:ctrlP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ctrlPr>
                      </m:sSubPr>
                      <m:e>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𝐴𝑟𝑔𝑀𝑖𝑛</m:t>
                        </m:r>
                      </m:e>
                      <m:sub>
                        <m:acc>
                          <m:accPr>
                            <m:chr m:val="⃗"/>
                            <m:ctrlP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𝑤</m:t>
                            </m:r>
                          </m:e>
                        </m:acc>
                      </m:sub>
                    </m:sSub>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     </m:t>
                    </m:r>
                    <m:r>
                      <a:rPr kumimoji="0" lang="en-CA" altLang="en-US" sz="2800" b="0" i="1" u="none" strike="noStrike" kern="1200" cap="none" spc="0" normalizeH="0" baseline="0" noProof="0" dirty="0" smtClean="0">
                        <a:ln>
                          <a:noFill/>
                        </a:ln>
                        <a:solidFill>
                          <a:srgbClr val="CC9900"/>
                        </a:solidFill>
                        <a:effectLst/>
                        <a:uLnTx/>
                        <a:uFillTx/>
                        <a:latin typeface="Cambria Math" panose="02040503050406030204" pitchFamily="18" charset="0"/>
                        <a:ea typeface="+mn-ea"/>
                        <a:cs typeface="+mn-cs"/>
                      </a:rPr>
                      <m:t>𝐸</m:t>
                    </m:r>
                    <m:d>
                      <m:dPr>
                        <m:ctrlPr>
                          <a:rPr kumimoji="0" lang="en-CA" altLang="en-US" sz="2800" b="0" i="1" u="none" strike="noStrike" kern="1200" cap="none" spc="0" normalizeH="0" baseline="0" noProof="0" dirty="0" smtClean="0">
                            <a:ln>
                              <a:noFill/>
                            </a:ln>
                            <a:solidFill>
                              <a:srgbClr val="CC9900"/>
                            </a:solidFill>
                            <a:effectLst/>
                            <a:uLnTx/>
                            <a:uFillTx/>
                            <a:latin typeface="Cambria Math" panose="02040503050406030204" pitchFamily="18" charset="0"/>
                            <a:ea typeface="+mn-ea"/>
                            <a:cs typeface="+mn-cs"/>
                          </a:rPr>
                        </m:ctrlPr>
                      </m:dPr>
                      <m:e>
                        <m:acc>
                          <m:accPr>
                            <m:chr m:val="⃗"/>
                            <m:ctrlP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𝑤</m:t>
                            </m:r>
                          </m:e>
                        </m:acc>
                      </m:e>
                    </m:d>
                  </m:oMath>
                </a14:m>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Complexity(M</a:t>
                </a:r>
                <a14:m>
                  <m:oMath xmlns:m="http://schemas.openxmlformats.org/officeDocument/2006/math">
                    <m:acc>
                      <m:accPr>
                        <m:chr m:val="⃗"/>
                        <m:ctrlP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98" name="TextBox 97"/>
              <p:cNvSpPr txBox="1">
                <a:spLocks noRot="1" noChangeAspect="1" noMove="1" noResize="1" noEditPoints="1" noAdjustHandles="1" noChangeArrowheads="1" noChangeShapeType="1" noTextEdit="1"/>
              </p:cNvSpPr>
              <p:nvPr/>
            </p:nvSpPr>
            <p:spPr>
              <a:xfrm>
                <a:off x="986624" y="1071827"/>
                <a:ext cx="7069499" cy="464101"/>
              </a:xfrm>
              <a:prstGeom prst="rect">
                <a:avLst/>
              </a:prstGeom>
              <a:blipFill>
                <a:blip r:embed="rId4"/>
                <a:stretch>
                  <a:fillRect t="-25000" r="-1810" b="-38158"/>
                </a:stretch>
              </a:blipFill>
            </p:spPr>
            <p:txBody>
              <a:bodyPr/>
              <a:lstStyle/>
              <a:p>
                <a:r>
                  <a:rPr lang="en-US">
                    <a:noFill/>
                  </a:rPr>
                  <a:t> </a:t>
                </a:r>
              </a:p>
            </p:txBody>
          </p:sp>
        </mc:Fallback>
      </mc:AlternateContent>
      <p:grpSp>
        <p:nvGrpSpPr>
          <p:cNvPr id="43" name="Group 42"/>
          <p:cNvGrpSpPr/>
          <p:nvPr/>
        </p:nvGrpSpPr>
        <p:grpSpPr>
          <a:xfrm>
            <a:off x="829192" y="5333308"/>
            <a:ext cx="8162408" cy="1448492"/>
            <a:chOff x="829192" y="5333308"/>
            <a:chExt cx="8162408" cy="1448492"/>
          </a:xfrm>
        </p:grpSpPr>
        <p:grpSp>
          <p:nvGrpSpPr>
            <p:cNvPr id="90" name="Group 89"/>
            <p:cNvGrpSpPr/>
            <p:nvPr/>
          </p:nvGrpSpPr>
          <p:grpSpPr>
            <a:xfrm>
              <a:off x="6603434" y="5333308"/>
              <a:ext cx="2388166" cy="1442431"/>
              <a:chOff x="6483672" y="5173013"/>
              <a:chExt cx="2388166" cy="1442431"/>
            </a:xfrm>
          </p:grpSpPr>
          <p:grpSp>
            <p:nvGrpSpPr>
              <p:cNvPr id="92" name="Group 91"/>
              <p:cNvGrpSpPr/>
              <p:nvPr/>
            </p:nvGrpSpPr>
            <p:grpSpPr>
              <a:xfrm>
                <a:off x="6483672" y="5173013"/>
                <a:ext cx="2388166" cy="1442431"/>
                <a:chOff x="6483672" y="5173013"/>
                <a:chExt cx="2388166" cy="1442431"/>
              </a:xfrm>
            </p:grpSpPr>
            <p:cxnSp>
              <p:nvCxnSpPr>
                <p:cNvPr id="115" name="Straight Connector 114"/>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93" name="Group 92"/>
              <p:cNvGrpSpPr/>
              <p:nvPr/>
            </p:nvGrpSpPr>
            <p:grpSpPr>
              <a:xfrm>
                <a:off x="6805519" y="5344704"/>
                <a:ext cx="1639329" cy="678340"/>
                <a:chOff x="6805519" y="5344704"/>
                <a:chExt cx="1639329" cy="678340"/>
              </a:xfrm>
            </p:grpSpPr>
            <p:sp>
              <p:nvSpPr>
                <p:cNvPr id="94" name="Oval 93"/>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6" name="Oval 95"/>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7" name="Oval 96"/>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3" name="Oval 102"/>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8" name="Oval 107"/>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9" name="Oval 108"/>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Oval 109"/>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2" name="Oval 111"/>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3" name="Oval 112"/>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4" name="Oval 113"/>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45" name="Group 44"/>
            <p:cNvGrpSpPr/>
            <p:nvPr/>
          </p:nvGrpSpPr>
          <p:grpSpPr>
            <a:xfrm>
              <a:off x="3707835" y="5339369"/>
              <a:ext cx="2388165" cy="1442431"/>
              <a:chOff x="2963950" y="5101903"/>
              <a:chExt cx="2388165" cy="1442431"/>
            </a:xfrm>
          </p:grpSpPr>
          <p:grpSp>
            <p:nvGrpSpPr>
              <p:cNvPr id="65" name="Group 64"/>
              <p:cNvGrpSpPr/>
              <p:nvPr/>
            </p:nvGrpSpPr>
            <p:grpSpPr>
              <a:xfrm>
                <a:off x="2963950" y="5101903"/>
                <a:ext cx="2388165" cy="1442431"/>
                <a:chOff x="2963950" y="5101903"/>
                <a:chExt cx="2388165" cy="1442431"/>
              </a:xfrm>
            </p:grpSpPr>
            <p:grpSp>
              <p:nvGrpSpPr>
                <p:cNvPr id="67" name="Group 66"/>
                <p:cNvGrpSpPr/>
                <p:nvPr/>
              </p:nvGrpSpPr>
              <p:grpSpPr>
                <a:xfrm>
                  <a:off x="2963950" y="5101903"/>
                  <a:ext cx="2388165" cy="1442431"/>
                  <a:chOff x="2963950" y="5101903"/>
                  <a:chExt cx="2388165" cy="1442431"/>
                </a:xfrm>
              </p:grpSpPr>
              <p:cxnSp>
                <p:nvCxnSpPr>
                  <p:cNvPr id="88" name="Straight Connector 8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3285797" y="5273594"/>
                  <a:ext cx="1639331" cy="678340"/>
                  <a:chOff x="875410" y="4942080"/>
                  <a:chExt cx="2353800" cy="860040"/>
                </a:xfrm>
              </p:grpSpPr>
              <p:sp>
                <p:nvSpPr>
                  <p:cNvPr id="69" name="Oval 68"/>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4" name="Oval 7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0" name="Oval 7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2" name="Oval 8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3" name="Oval 8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4" name="Oval 8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5" name="Oval 8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6" name="Oval 8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7" name="Oval 8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66" name="Freeform 65"/>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46" name="Group 45"/>
            <p:cNvGrpSpPr/>
            <p:nvPr/>
          </p:nvGrpSpPr>
          <p:grpSpPr>
            <a:xfrm>
              <a:off x="829192" y="5339369"/>
              <a:ext cx="2388166" cy="1442431"/>
              <a:chOff x="76200" y="5339369"/>
              <a:chExt cx="2388166" cy="1442431"/>
            </a:xfrm>
          </p:grpSpPr>
          <p:grpSp>
            <p:nvGrpSpPr>
              <p:cNvPr id="47" name="Group 46"/>
              <p:cNvGrpSpPr/>
              <p:nvPr/>
            </p:nvGrpSpPr>
            <p:grpSpPr>
              <a:xfrm>
                <a:off x="76200" y="5339369"/>
                <a:ext cx="2388166" cy="1442431"/>
                <a:chOff x="311472" y="5173013"/>
                <a:chExt cx="2388166" cy="1442431"/>
              </a:xfrm>
            </p:grpSpPr>
            <p:grpSp>
              <p:nvGrpSpPr>
                <p:cNvPr id="49" name="Group 48"/>
                <p:cNvGrpSpPr/>
                <p:nvPr/>
              </p:nvGrpSpPr>
              <p:grpSpPr>
                <a:xfrm>
                  <a:off x="311472" y="5173013"/>
                  <a:ext cx="2388166" cy="1442431"/>
                  <a:chOff x="311472" y="5173013"/>
                  <a:chExt cx="2388166" cy="1442431"/>
                </a:xfrm>
              </p:grpSpPr>
              <p:cxnSp>
                <p:nvCxnSpPr>
                  <p:cNvPr id="63" name="Straight Connector 62"/>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0" name="Group 49"/>
                <p:cNvGrpSpPr/>
                <p:nvPr/>
              </p:nvGrpSpPr>
              <p:grpSpPr>
                <a:xfrm>
                  <a:off x="633319" y="5344704"/>
                  <a:ext cx="1639331" cy="678340"/>
                  <a:chOff x="875410" y="4942080"/>
                  <a:chExt cx="2353800" cy="860040"/>
                </a:xfrm>
              </p:grpSpPr>
              <p:sp>
                <p:nvSpPr>
                  <p:cNvPr id="51" name="Oval 50"/>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48" name="Straight Connector 47"/>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102" name="Freeform 111">
            <a:extLst>
              <a:ext uri="{FF2B5EF4-FFF2-40B4-BE49-F238E27FC236}">
                <a16:creationId xmlns:a16="http://schemas.microsoft.com/office/drawing/2014/main" id="{AFF115C9-F917-4837-ACC4-360D8B1E0822}"/>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6A130002-3AEE-4E65-A104-2BD4E5BA38F2}"/>
                  </a:ext>
                </a:extLst>
              </p:cNvPr>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measures complexity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18" name="Rectangle 117">
                <a:extLst>
                  <a:ext uri="{FF2B5EF4-FFF2-40B4-BE49-F238E27FC236}">
                    <a16:creationId xmlns:a16="http://schemas.microsoft.com/office/drawing/2014/main" id="{6A130002-3AEE-4E65-A104-2BD4E5BA38F2}"/>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US">
                    <a:noFill/>
                  </a:rPr>
                  <a:t> </a:t>
                </a:r>
              </a:p>
            </p:txBody>
          </p:sp>
        </mc:Fallback>
      </mc:AlternateContent>
      <p:sp>
        <p:nvSpPr>
          <p:cNvPr id="81" name="Rectangle 63">
            <a:extLst>
              <a:ext uri="{FF2B5EF4-FFF2-40B4-BE49-F238E27FC236}">
                <a16:creationId xmlns:a16="http://schemas.microsoft.com/office/drawing/2014/main" id="{36C37D77-5F43-42AC-9FF9-0DDDB577023A}"/>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p:spTree>
    <p:extLst>
      <p:ext uri="{BB962C8B-B14F-4D97-AF65-F5344CB8AC3E}">
        <p14:creationId xmlns:p14="http://schemas.microsoft.com/office/powerpoint/2010/main" val="25700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visible"/>
                                      </p:to>
                                    </p:set>
                                    <p:anim calcmode="lin" valueType="num">
                                      <p:cBhvr additive="base">
                                        <p:cTn id="17" dur="500" fill="hold"/>
                                        <p:tgtEl>
                                          <p:spTgt spid="10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1">
                                            <p:txEl>
                                              <p:pRg st="1" end="1"/>
                                            </p:txEl>
                                          </p:spTgt>
                                        </p:tgtEl>
                                        <p:attrNameLst>
                                          <p:attrName>style.visibility</p:attrName>
                                        </p:attrNameLst>
                                      </p:cBhvr>
                                      <p:to>
                                        <p:strVal val="visible"/>
                                      </p:to>
                                    </p:set>
                                    <p:anim calcmode="lin" valueType="num">
                                      <p:cBhvr additive="base">
                                        <p:cTn id="23" dur="500" fill="hold"/>
                                        <p:tgtEl>
                                          <p:spTgt spid="10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1">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1">
                                            <p:txEl>
                                              <p:pRg st="2" end="2"/>
                                            </p:txEl>
                                          </p:spTgt>
                                        </p:tgtEl>
                                        <p:attrNameLst>
                                          <p:attrName>style.visibility</p:attrName>
                                        </p:attrNameLst>
                                      </p:cBhvr>
                                      <p:to>
                                        <p:strVal val="visible"/>
                                      </p:to>
                                    </p:set>
                                    <p:anim calcmode="lin" valueType="num">
                                      <p:cBhvr additive="base">
                                        <p:cTn id="37" dur="500" fill="hold"/>
                                        <p:tgtEl>
                                          <p:spTgt spid="10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1">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0-#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0-#ppt_w/2"/>
                                          </p:val>
                                        </p:tav>
                                        <p:tav tm="100000">
                                          <p:val>
                                            <p:strVal val="#ppt_x"/>
                                          </p:val>
                                        </p:tav>
                                      </p:tavLst>
                                    </p:anim>
                                    <p:anim calcmode="lin" valueType="num">
                                      <p:cBhvr additive="base">
                                        <p:cTn id="46" dur="500" fill="hold"/>
                                        <p:tgtEl>
                                          <p:spTgt spid="104"/>
                                        </p:tgtEl>
                                        <p:attrNameLst>
                                          <p:attrName>ppt_y</p:attrName>
                                        </p:attrNameLst>
                                      </p:cBhvr>
                                      <p:tavLst>
                                        <p:tav tm="0">
                                          <p:val>
                                            <p:strVal val="#ppt_y"/>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0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1">
                                            <p:txEl>
                                              <p:pRg st="3" end="3"/>
                                            </p:txEl>
                                          </p:spTgt>
                                        </p:tgtEl>
                                        <p:attrNameLst>
                                          <p:attrName>style.visibility</p:attrName>
                                        </p:attrNameLst>
                                      </p:cBhvr>
                                      <p:to>
                                        <p:strVal val="visible"/>
                                      </p:to>
                                    </p:set>
                                    <p:anim calcmode="lin" valueType="num">
                                      <p:cBhvr additive="base">
                                        <p:cTn id="61" dur="500" fill="hold"/>
                                        <p:tgtEl>
                                          <p:spTgt spid="101">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1">
                                            <p:txEl>
                                              <p:pRg st="3" end="3"/>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0-#ppt_w/2"/>
                                          </p:val>
                                        </p:tav>
                                        <p:tav tm="100000">
                                          <p:val>
                                            <p:strVal val="#ppt_x"/>
                                          </p:val>
                                        </p:tav>
                                      </p:tavLst>
                                    </p:anim>
                                    <p:anim calcmode="lin" valueType="num">
                                      <p:cBhvr additive="base">
                                        <p:cTn id="6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 grpId="0" animBg="1"/>
      <p:bldP spid="8" grpId="1" animBg="1"/>
      <p:bldP spid="104" grpId="0" animBg="1"/>
      <p:bldP spid="104" grpId="1" animBg="1"/>
      <p:bldP spid="77" grpId="0" animBg="1"/>
      <p:bldP spid="79" grpId="0" animBg="1"/>
      <p:bldP spid="100" grpId="0" animBg="1"/>
      <p:bldP spid="9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63">
            <a:extLst>
              <a:ext uri="{FF2B5EF4-FFF2-40B4-BE49-F238E27FC236}">
                <a16:creationId xmlns:a16="http://schemas.microsoft.com/office/drawing/2014/main" id="{36C37D77-5F43-42AC-9FF9-0DDDB577023A}"/>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FF61D11E-D82F-4E35-BA16-BBBEB99B4290}"/>
                  </a:ext>
                </a:extLst>
              </p:cNvPr>
              <p:cNvSpPr txBox="1"/>
              <p:nvPr/>
            </p:nvSpPr>
            <p:spPr>
              <a:xfrm>
                <a:off x="5681758" y="1080587"/>
                <a:ext cx="2330382" cy="43088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Complexity(M</a:t>
                </a:r>
                <a14:m>
                  <m:oMath xmlns:m="http://schemas.openxmlformats.org/officeDocument/2006/math">
                    <m:acc>
                      <m:accPr>
                        <m:chr m:val="⃗"/>
                        <m:ctrlP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91" name="TextBox 90">
                <a:extLst>
                  <a:ext uri="{FF2B5EF4-FFF2-40B4-BE49-F238E27FC236}">
                    <a16:creationId xmlns:a16="http://schemas.microsoft.com/office/drawing/2014/main" id="{FF61D11E-D82F-4E35-BA16-BBBEB99B4290}"/>
                  </a:ext>
                </a:extLst>
              </p:cNvPr>
              <p:cNvSpPr txBox="1">
                <a:spLocks noRot="1" noChangeAspect="1" noMove="1" noResize="1" noEditPoints="1" noAdjustHandles="1" noChangeArrowheads="1" noChangeShapeType="1" noTextEdit="1"/>
              </p:cNvSpPr>
              <p:nvPr/>
            </p:nvSpPr>
            <p:spPr>
              <a:xfrm>
                <a:off x="5681758" y="1080587"/>
                <a:ext cx="2330382" cy="430887"/>
              </a:xfrm>
              <a:prstGeom prst="rect">
                <a:avLst/>
              </a:prstGeom>
              <a:blipFill>
                <a:blip r:embed="rId3"/>
                <a:stretch>
                  <a:fillRect l="-9162" t="-25352" r="-7853" b="-49296"/>
                </a:stretch>
              </a:blipFill>
            </p:spPr>
            <p:txBody>
              <a:bodyPr/>
              <a:lstStyle/>
              <a:p>
                <a:r>
                  <a:rPr lang="en-US">
                    <a:noFill/>
                  </a:rPr>
                  <a:t> </a:t>
                </a:r>
              </a:p>
            </p:txBody>
          </p:sp>
        </mc:Fallback>
      </mc:AlternateContent>
      <p:sp>
        <p:nvSpPr>
          <p:cNvPr id="99" name="Rectangle 98">
            <a:extLst>
              <a:ext uri="{FF2B5EF4-FFF2-40B4-BE49-F238E27FC236}">
                <a16:creationId xmlns:a16="http://schemas.microsoft.com/office/drawing/2014/main" id="{DF633909-1C10-4231-B512-E7EDE0C5A241}"/>
              </a:ext>
            </a:extLst>
          </p:cNvPr>
          <p:cNvSpPr/>
          <p:nvPr/>
        </p:nvSpPr>
        <p:spPr>
          <a:xfrm>
            <a:off x="4699002" y="1541549"/>
            <a:ext cx="4419600" cy="1200329"/>
          </a:xfrm>
          <a:prstGeom prst="rect">
            <a:avLst/>
          </a:prstGeom>
        </p:spPr>
        <p:txBody>
          <a:bodyPr wrap="square">
            <a:spAutoFit/>
          </a:bodyPr>
          <a:lstStyle/>
          <a:p>
            <a:pPr marL="114300" marR="0" lvl="1" algn="ctr"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a:t>
            </a:r>
            <a:r>
              <a:rPr lang="en-US" altLang="en-US" sz="2400" dirty="0">
                <a:solidFill>
                  <a:srgbClr val="FFFFFF"/>
                </a:solidFill>
                <a:sym typeface="Symbol" panose="05050102010706020507" pitchFamily="18" charset="2"/>
              </a:rPr>
              <a:t>acts a prior knowledge </a:t>
            </a:r>
          </a:p>
          <a:p>
            <a:pPr marL="114300" marR="0" lvl="1" algn="ctr" defTabSz="914400" rtl="0" eaLnBrk="1" fontAlgn="base" latinLnBrk="0" hangingPunct="1">
              <a:lnSpc>
                <a:spcPct val="100000"/>
              </a:lnSpc>
              <a:spcBef>
                <a:spcPct val="0"/>
              </a:spcBef>
              <a:spcAft>
                <a:spcPct val="0"/>
              </a:spcAft>
              <a:buClrTx/>
              <a:buSzTx/>
              <a:tabLst/>
              <a:defRPr/>
            </a:pPr>
            <a:r>
              <a:rPr lang="en-US" altLang="en-US" sz="2400" dirty="0">
                <a:solidFill>
                  <a:srgbClr val="FFFFFF"/>
                </a:solidFill>
                <a:sym typeface="Symbol" panose="05050102010706020507" pitchFamily="18" charset="2"/>
              </a:rPr>
              <a:t>that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distribution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lang="en-US" altLang="en-US" sz="2400" dirty="0">
                <a:solidFill>
                  <a:srgbClr val="FFFFFF"/>
                </a:solidFill>
                <a:sym typeface="Symbol" panose="05050102010706020507" pitchFamily="18" charset="2"/>
              </a:rPr>
              <a:t>of our data</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must be “simple”.</a:t>
            </a:r>
          </a:p>
        </p:txBody>
      </p:sp>
      <p:sp>
        <p:nvSpPr>
          <p:cNvPr id="106" name="Rectangle 105">
            <a:extLst>
              <a:ext uri="{FF2B5EF4-FFF2-40B4-BE49-F238E27FC236}">
                <a16:creationId xmlns:a16="http://schemas.microsoft.com/office/drawing/2014/main" id="{B24C1CA9-6682-4BB9-BB57-B6C96ED835DB}"/>
              </a:ext>
            </a:extLst>
          </p:cNvPr>
          <p:cNvSpPr/>
          <p:nvPr/>
        </p:nvSpPr>
        <p:spPr>
          <a:xfrm>
            <a:off x="381000" y="2659879"/>
            <a:ext cx="4419600" cy="830997"/>
          </a:xfrm>
          <a:prstGeom prst="rect">
            <a:avLst/>
          </a:prstGeom>
        </p:spPr>
        <p:txBody>
          <a:bodyPr wrap="square">
            <a:spAutoFit/>
          </a:bodyPr>
          <a:lstStyle/>
          <a:p>
            <a:pPr marL="114300" marR="0" lvl="1" algn="ctr" defTabSz="914400" rtl="0" eaLnBrk="1" fontAlgn="base" latinLnBrk="0" hangingPunct="1">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Similarly,</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Arial" charset="0"/>
                <a:sym typeface="Symbol" panose="05050102010706020507" pitchFamily="18" charset="2"/>
              </a:rPr>
              <a:t> Bayesian Statistics</a:t>
            </a:r>
          </a:p>
          <a:p>
            <a:pPr marL="114300" marR="0" lvl="1" algn="ctr" defTabSz="914400" rtl="0" eaLnBrk="1" fontAlgn="base" latinLnBrk="0" hangingPunct="1">
              <a:lnSpc>
                <a:spcPct val="100000"/>
              </a:lnSpc>
              <a:spcBef>
                <a:spcPct val="0"/>
              </a:spcBef>
              <a:spcAft>
                <a:spcPct val="0"/>
              </a:spcAft>
              <a:buClrTx/>
              <a:buSzTx/>
              <a:tabLst/>
              <a:defRPr/>
            </a:pPr>
            <a:r>
              <a:rPr lang="en-US" altLang="en-US" sz="2400" baseline="0" dirty="0">
                <a:solidFill>
                  <a:srgbClr val="FFFFFF"/>
                </a:solidFill>
                <a:sym typeface="Symbol" panose="05050102010706020507" pitchFamily="18" charset="2"/>
              </a:rPr>
              <a:t>uses</a:t>
            </a:r>
            <a:r>
              <a:rPr lang="en-US" altLang="en-US" sz="2400" dirty="0">
                <a:solidFill>
                  <a:srgbClr val="FFFFFF"/>
                </a:solidFill>
                <a:sym typeface="Symbol" panose="05050102010706020507" pitchFamily="18" charset="2"/>
              </a:rPr>
              <a:t> similar prior knowledge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07" name="Group 106">
            <a:extLst>
              <a:ext uri="{FF2B5EF4-FFF2-40B4-BE49-F238E27FC236}">
                <a16:creationId xmlns:a16="http://schemas.microsoft.com/office/drawing/2014/main" id="{04E71300-3943-476E-8250-E4524BBD8D55}"/>
              </a:ext>
            </a:extLst>
          </p:cNvPr>
          <p:cNvGrpSpPr/>
          <p:nvPr/>
        </p:nvGrpSpPr>
        <p:grpSpPr>
          <a:xfrm>
            <a:off x="1313963" y="901969"/>
            <a:ext cx="2553673" cy="1823995"/>
            <a:chOff x="6388100" y="1964407"/>
            <a:chExt cx="1701800" cy="1159793"/>
          </a:xfrm>
        </p:grpSpPr>
        <p:pic>
          <p:nvPicPr>
            <p:cNvPr id="117" name="Picture 116">
              <a:extLst>
                <a:ext uri="{FF2B5EF4-FFF2-40B4-BE49-F238E27FC236}">
                  <a16:creationId xmlns:a16="http://schemas.microsoft.com/office/drawing/2014/main" id="{3FF7587C-4E82-4340-BC22-A85E21EEB557}"/>
                </a:ext>
              </a:extLst>
            </p:cNvPr>
            <p:cNvPicPr>
              <a:picLocks noChangeAspect="1"/>
            </p:cNvPicPr>
            <p:nvPr/>
          </p:nvPicPr>
          <p:blipFill>
            <a:blip r:embed="rId4"/>
            <a:stretch>
              <a:fillRect/>
            </a:stretch>
          </p:blipFill>
          <p:spPr>
            <a:xfrm>
              <a:off x="6388100" y="2025622"/>
              <a:ext cx="1662676" cy="1068434"/>
            </a:xfrm>
            <a:prstGeom prst="rect">
              <a:avLst/>
            </a:prstGeom>
          </p:spPr>
        </p:pic>
        <p:sp>
          <p:nvSpPr>
            <p:cNvPr id="119" name="Rectangle 118">
              <a:extLst>
                <a:ext uri="{FF2B5EF4-FFF2-40B4-BE49-F238E27FC236}">
                  <a16:creationId xmlns:a16="http://schemas.microsoft.com/office/drawing/2014/main" id="{B1449221-FB26-4099-9436-83AB010AD78A}"/>
                </a:ext>
              </a:extLst>
            </p:cNvPr>
            <p:cNvSpPr/>
            <p:nvPr/>
          </p:nvSpPr>
          <p:spPr>
            <a:xfrm>
              <a:off x="7177922" y="1964407"/>
              <a:ext cx="858028" cy="41097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Prior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8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20" name="Rectangle 119">
              <a:extLst>
                <a:ext uri="{FF2B5EF4-FFF2-40B4-BE49-F238E27FC236}">
                  <a16:creationId xmlns:a16="http://schemas.microsoft.com/office/drawing/2014/main" id="{807A75BA-EC48-42D0-B101-50D88F448725}"/>
                </a:ext>
              </a:extLst>
            </p:cNvPr>
            <p:cNvSpPr/>
            <p:nvPr/>
          </p:nvSpPr>
          <p:spPr>
            <a:xfrm>
              <a:off x="7775391" y="28164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21751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0-#ppt_w/2"/>
                                          </p:val>
                                        </p:tav>
                                        <p:tav tm="100000">
                                          <p:val>
                                            <p:strVal val="#ppt_x"/>
                                          </p:val>
                                        </p:tav>
                                      </p:tavLst>
                                    </p:anim>
                                    <p:anim calcmode="lin" valueType="num">
                                      <p:cBhvr additive="base">
                                        <p:cTn id="8"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0-#ppt_w/2"/>
                                          </p:val>
                                        </p:tav>
                                        <p:tav tm="100000">
                                          <p:val>
                                            <p:strVal val="#ppt_x"/>
                                          </p:val>
                                        </p:tav>
                                      </p:tavLst>
                                    </p:anim>
                                    <p:anim calcmode="lin" valueType="num">
                                      <p:cBhvr additive="base">
                                        <p:cTn id="14" dur="500" fill="hold"/>
                                        <p:tgtEl>
                                          <p:spTgt spid="10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fill="hold"/>
                                        <p:tgtEl>
                                          <p:spTgt spid="106"/>
                                        </p:tgtEl>
                                        <p:attrNameLst>
                                          <p:attrName>ppt_x</p:attrName>
                                        </p:attrNameLst>
                                      </p:cBhvr>
                                      <p:tavLst>
                                        <p:tav tm="0">
                                          <p:val>
                                            <p:strVal val="0-#ppt_w/2"/>
                                          </p:val>
                                        </p:tav>
                                        <p:tav tm="100000">
                                          <p:val>
                                            <p:strVal val="#ppt_x"/>
                                          </p:val>
                                        </p:tav>
                                      </p:tavLst>
                                    </p:anim>
                                    <p:anim calcmode="lin" valueType="num">
                                      <p:cBhvr additive="base">
                                        <p:cTn id="1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219200" y="685800"/>
            <a:ext cx="7772400" cy="1143000"/>
          </a:xfrm>
          <a:prstGeom prst="rect">
            <a:avLst/>
          </a:prstGeom>
        </p:spPr>
        <p:txBody>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eaLnBrk="1" hangingPunct="1"/>
            <a:r>
              <a:rPr lang="en-CA" altLang="en-US" sz="7200" kern="0" dirty="0">
                <a:latin typeface="Times New Roman" panose="02020603050405020304" pitchFamily="18" charset="0"/>
              </a:rPr>
              <a:t>End</a:t>
            </a:r>
          </a:p>
          <a:p>
            <a:pPr eaLnBrk="1" hangingPunct="1"/>
            <a:r>
              <a:rPr lang="en-CA" altLang="en-US" sz="7200" kern="0" dirty="0">
                <a:latin typeface="Times New Roman" panose="02020603050405020304" pitchFamily="18" charset="0"/>
              </a:rPr>
              <a:t>Thanks </a:t>
            </a:r>
          </a:p>
          <a:p>
            <a:pPr eaLnBrk="1" hangingPunct="1"/>
            <a:r>
              <a:rPr lang="en-CA" altLang="en-US" sz="7200" kern="0" dirty="0">
                <a:latin typeface="Times New Roman" panose="02020603050405020304" pitchFamily="18" charset="0"/>
              </a:rPr>
              <a:t>for coming</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570514"/>
            <a:ext cx="2535237" cy="31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0">
            <a:extLst>
              <a:ext uri="{FF2B5EF4-FFF2-40B4-BE49-F238E27FC236}">
                <a16:creationId xmlns:a16="http://schemas.microsoft.com/office/drawing/2014/main" id="{19278B49-24F8-403A-A194-874E0DFB66CD}"/>
              </a:ext>
            </a:extLst>
          </p:cNvPr>
          <p:cNvSpPr>
            <a:spLocks noChangeArrowheads="1"/>
          </p:cNvSpPr>
          <p:nvPr/>
        </p:nvSpPr>
        <p:spPr bwMode="auto">
          <a:xfrm>
            <a:off x="3395711" y="5562600"/>
            <a:ext cx="5410200" cy="867365"/>
          </a:xfrm>
          <a:prstGeom prst="wedgeRectCallout">
            <a:avLst>
              <a:gd name="adj1" fmla="val -54019"/>
              <a:gd name="adj2" fmla="val 16968"/>
            </a:avLst>
          </a:prstGeom>
          <a:solidFill>
            <a:schemeClr val="bg2"/>
          </a:solidFill>
          <a:ln w="9525">
            <a:solidFill>
              <a:schemeClr val="bg1"/>
            </a:solidFill>
            <a:miter lim="800000"/>
            <a:headEnd/>
            <a:tailEnd/>
          </a:ln>
        </p:spPr>
        <p:txBody>
          <a:bodyPr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Please give me feedback</a:t>
            </a:r>
            <a:br>
              <a:rPr lang="en-US" altLang="en-US" sz="2800" dirty="0">
                <a:solidFill>
                  <a:schemeClr val="tx2"/>
                </a:solidFill>
                <a:latin typeface="Times New Roman" pitchFamily="18" charset="0"/>
              </a:rPr>
            </a:br>
            <a:r>
              <a:rPr lang="en-US" altLang="en-US" sz="2800" dirty="0">
                <a:solidFill>
                  <a:schemeClr val="tx2"/>
                </a:solidFill>
                <a:latin typeface="Times New Roman" pitchFamily="18" charset="0"/>
              </a:rPr>
              <a:t>so that I can better serve you.</a:t>
            </a:r>
            <a:endParaRPr lang="en-US" altLang="en-US" sz="1800" dirty="0">
              <a:solidFill>
                <a:schemeClr val="tx2"/>
              </a:solidFill>
              <a:latin typeface="Times New Roman" pitchFamily="18" charset="0"/>
            </a:endParaRPr>
          </a:p>
        </p:txBody>
      </p:sp>
      <p:sp>
        <p:nvSpPr>
          <p:cNvPr id="21" name="AutoShape 9">
            <a:extLst>
              <a:ext uri="{FF2B5EF4-FFF2-40B4-BE49-F238E27FC236}">
                <a16:creationId xmlns:a16="http://schemas.microsoft.com/office/drawing/2014/main" id="{1E00A1D2-CBD8-4842-8CC3-D0248690DE0A}"/>
              </a:ext>
            </a:extLst>
          </p:cNvPr>
          <p:cNvSpPr>
            <a:spLocks noChangeArrowheads="1"/>
          </p:cNvSpPr>
          <p:nvPr/>
        </p:nvSpPr>
        <p:spPr bwMode="auto">
          <a:xfrm>
            <a:off x="3429000" y="4884991"/>
            <a:ext cx="5197475" cy="523214"/>
          </a:xfrm>
          <a:prstGeom prst="wedgeRectCallout">
            <a:avLst>
              <a:gd name="adj1" fmla="val -53815"/>
              <a:gd name="adj2" fmla="val 75528"/>
            </a:avLst>
          </a:prstGeom>
          <a:solidFill>
            <a:schemeClr val="bg2"/>
          </a:solidFill>
          <a:ln w="9525">
            <a:solidFill>
              <a:schemeClr val="bg1"/>
            </a:solidFill>
            <a:miter lim="800000"/>
            <a:headEnd/>
            <a:tailEnd/>
          </a:ln>
        </p:spPr>
        <p:txBody>
          <a:bodyPr wrap="square"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Do you have any questions? </a:t>
            </a:r>
            <a:endParaRPr lang="en-US" altLang="en-US" sz="1800" dirty="0">
              <a:solidFill>
                <a:schemeClr val="tx2"/>
              </a:solidFill>
              <a:latin typeface="Times New Roman" pitchFamily="18" charset="0"/>
            </a:endParaRPr>
          </a:p>
        </p:txBody>
      </p:sp>
    </p:spTree>
    <p:extLst>
      <p:ext uri="{BB962C8B-B14F-4D97-AF65-F5344CB8AC3E}">
        <p14:creationId xmlns:p14="http://schemas.microsoft.com/office/powerpoint/2010/main" val="20958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C4EC2-3F0A-42B0-A291-404B258B8B81}"/>
              </a:ext>
            </a:extLst>
          </p:cNvPr>
          <p:cNvPicPr>
            <a:picLocks noChangeAspect="1"/>
          </p:cNvPicPr>
          <p:nvPr/>
        </p:nvPicPr>
        <p:blipFill>
          <a:blip r:embed="rId2"/>
          <a:stretch>
            <a:fillRect/>
          </a:stretch>
        </p:blipFill>
        <p:spPr>
          <a:xfrm>
            <a:off x="80681" y="685800"/>
            <a:ext cx="8965580" cy="5105400"/>
          </a:xfrm>
          <a:prstGeom prst="rect">
            <a:avLst/>
          </a:prstGeom>
        </p:spPr>
      </p:pic>
      <p:sp>
        <p:nvSpPr>
          <p:cNvPr id="7" name="Title 1">
            <a:extLst>
              <a:ext uri="{FF2B5EF4-FFF2-40B4-BE49-F238E27FC236}">
                <a16:creationId xmlns:a16="http://schemas.microsoft.com/office/drawing/2014/main" id="{F78CC0C6-C405-4B35-A642-1A7E660DBF7F}"/>
              </a:ext>
            </a:extLst>
          </p:cNvPr>
          <p:cNvSpPr>
            <a:spLocks noGrp="1"/>
          </p:cNvSpPr>
          <p:nvPr>
            <p:ph type="title"/>
          </p:nvPr>
        </p:nvSpPr>
        <p:spPr>
          <a:xfrm>
            <a:off x="685800" y="-152400"/>
            <a:ext cx="7772400" cy="838200"/>
          </a:xfrm>
        </p:spPr>
        <p:txBody>
          <a:bodyPr/>
          <a:lstStyle/>
          <a:p>
            <a:r>
              <a:rPr lang="en-US" b="0" dirty="0">
                <a:effectLst/>
              </a:rPr>
              <a:t>Probabilities</a:t>
            </a:r>
          </a:p>
        </p:txBody>
      </p:sp>
      <p:sp>
        <p:nvSpPr>
          <p:cNvPr id="2" name="Rectangle 1">
            <a:extLst>
              <a:ext uri="{FF2B5EF4-FFF2-40B4-BE49-F238E27FC236}">
                <a16:creationId xmlns:a16="http://schemas.microsoft.com/office/drawing/2014/main" id="{77E31778-117F-43CA-A1B7-1D5EE5F3BBCB}"/>
              </a:ext>
            </a:extLst>
          </p:cNvPr>
          <p:cNvSpPr/>
          <p:nvPr/>
        </p:nvSpPr>
        <p:spPr>
          <a:xfrm>
            <a:off x="192740" y="6172200"/>
            <a:ext cx="8741461" cy="400110"/>
          </a:xfrm>
          <a:prstGeom prst="rect">
            <a:avLst/>
          </a:prstGeom>
        </p:spPr>
        <p:txBody>
          <a:bodyPr wrap="square">
            <a:sp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https://www.eecs.yorku.ca/~jeff/courses/6111/syllabus/6111-21-probTheory.pdf</a:t>
            </a:r>
            <a:endPar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5017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457200"/>
            <a:ext cx="5077430" cy="4470327"/>
            <a:chOff x="-152400" y="1941493"/>
            <a:chExt cx="5077430" cy="4470327"/>
          </a:xfrm>
        </p:grpSpPr>
        <p:pic>
          <p:nvPicPr>
            <p:cNvPr id="43" name="Picture 42"/>
            <p:cNvPicPr>
              <a:picLocks noChangeAspect="1"/>
            </p:cNvPicPr>
            <p:nvPr/>
          </p:nvPicPr>
          <p:blipFill>
            <a:blip r:embed="rId2"/>
            <a:stretch>
              <a:fillRect/>
            </a:stretch>
          </p:blipFill>
          <p:spPr>
            <a:xfrm>
              <a:off x="91691" y="2819850"/>
              <a:ext cx="4297439" cy="3591970"/>
            </a:xfrm>
            <a:prstGeom prst="rect">
              <a:avLst/>
            </a:prstGeom>
          </p:spPr>
        </p:pic>
        <p:sp>
          <p:nvSpPr>
            <p:cNvPr id="45" name="Text Box 33"/>
            <p:cNvSpPr txBox="1">
              <a:spLocks noChangeArrowheads="1"/>
            </p:cNvSpPr>
            <p:nvPr/>
          </p:nvSpPr>
          <p:spPr bwMode="auto">
            <a:xfrm>
              <a:off x="-1524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8" name="Group 7"/>
          <p:cNvGrpSpPr/>
          <p:nvPr/>
        </p:nvGrpSpPr>
        <p:grpSpPr>
          <a:xfrm>
            <a:off x="4495800" y="457200"/>
            <a:ext cx="5077430" cy="4465169"/>
            <a:chOff x="4495800" y="1941493"/>
            <a:chExt cx="5077430" cy="4465169"/>
          </a:xfrm>
        </p:grpSpPr>
        <p:pic>
          <p:nvPicPr>
            <p:cNvPr id="44" name="Picture 43"/>
            <p:cNvPicPr>
              <a:picLocks noChangeAspect="1"/>
            </p:cNvPicPr>
            <p:nvPr/>
          </p:nvPicPr>
          <p:blipFill>
            <a:blip r:embed="rId3"/>
            <a:stretch>
              <a:fillRect/>
            </a:stretch>
          </p:blipFill>
          <p:spPr>
            <a:xfrm>
              <a:off x="4508406" y="2825262"/>
              <a:ext cx="4577708" cy="3581400"/>
            </a:xfrm>
            <a:prstGeom prst="rect">
              <a:avLst/>
            </a:prstGeom>
          </p:spPr>
        </p:pic>
        <p:sp>
          <p:nvSpPr>
            <p:cNvPr id="47" name="Text Box 33"/>
            <p:cNvSpPr txBox="1">
              <a:spLocks noChangeArrowheads="1"/>
            </p:cNvSpPr>
            <p:nvPr/>
          </p:nvSpPr>
          <p:spPr bwMode="auto">
            <a:xfrm>
              <a:off x="44958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48" name="Text Box 33"/>
          <p:cNvSpPr txBox="1">
            <a:spLocks noChangeArrowheads="1"/>
          </p:cNvSpPr>
          <p:nvPr/>
        </p:nvSpPr>
        <p:spPr bwMode="auto">
          <a:xfrm>
            <a:off x="2033285" y="5039977"/>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Then recognize the face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using these 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Tree>
    <p:extLst>
      <p:ext uri="{BB962C8B-B14F-4D97-AF65-F5344CB8AC3E}">
        <p14:creationId xmlns:p14="http://schemas.microsoft.com/office/powerpoint/2010/main" val="14822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F9F2BB-4437-45F3-A58A-B11FE5892ED8}"/>
              </a:ext>
            </a:extLst>
          </p:cNvPr>
          <p:cNvPicPr>
            <a:picLocks noChangeAspect="1"/>
          </p:cNvPicPr>
          <p:nvPr/>
        </p:nvPicPr>
        <p:blipFill>
          <a:blip r:embed="rId2"/>
          <a:stretch>
            <a:fillRect/>
          </a:stretch>
        </p:blipFill>
        <p:spPr>
          <a:xfrm>
            <a:off x="0" y="685800"/>
            <a:ext cx="9068176" cy="3048000"/>
          </a:xfrm>
          <a:prstGeom prst="rect">
            <a:avLst/>
          </a:prstGeom>
        </p:spPr>
      </p:pic>
      <p:pic>
        <p:nvPicPr>
          <p:cNvPr id="6" name="Picture 5">
            <a:extLst>
              <a:ext uri="{FF2B5EF4-FFF2-40B4-BE49-F238E27FC236}">
                <a16:creationId xmlns:a16="http://schemas.microsoft.com/office/drawing/2014/main" id="{E5B33F25-E6B6-45B7-AC8D-90F42BFFEC69}"/>
              </a:ext>
            </a:extLst>
          </p:cNvPr>
          <p:cNvPicPr>
            <a:picLocks noChangeAspect="1"/>
          </p:cNvPicPr>
          <p:nvPr/>
        </p:nvPicPr>
        <p:blipFill>
          <a:blip r:embed="rId3"/>
          <a:stretch>
            <a:fillRect/>
          </a:stretch>
        </p:blipFill>
        <p:spPr>
          <a:xfrm>
            <a:off x="0" y="3886200"/>
            <a:ext cx="9068176" cy="990893"/>
          </a:xfrm>
          <a:prstGeom prst="rect">
            <a:avLst/>
          </a:prstGeom>
        </p:spPr>
      </p:pic>
      <p:sp>
        <p:nvSpPr>
          <p:cNvPr id="7" name="Title 1">
            <a:extLst>
              <a:ext uri="{FF2B5EF4-FFF2-40B4-BE49-F238E27FC236}">
                <a16:creationId xmlns:a16="http://schemas.microsoft.com/office/drawing/2014/main" id="{F78CC0C6-C405-4B35-A642-1A7E660DBF7F}"/>
              </a:ext>
            </a:extLst>
          </p:cNvPr>
          <p:cNvSpPr>
            <a:spLocks noGrp="1"/>
          </p:cNvSpPr>
          <p:nvPr>
            <p:ph type="title"/>
          </p:nvPr>
        </p:nvSpPr>
        <p:spPr>
          <a:xfrm>
            <a:off x="685800" y="-152400"/>
            <a:ext cx="7772400" cy="838200"/>
          </a:xfrm>
        </p:spPr>
        <p:txBody>
          <a:bodyPr/>
          <a:lstStyle/>
          <a:p>
            <a:r>
              <a:rPr lang="en-US" b="0" dirty="0">
                <a:effectLst/>
              </a:rPr>
              <a:t>Probabilities</a:t>
            </a:r>
          </a:p>
        </p:txBody>
      </p:sp>
    </p:spTree>
    <p:extLst>
      <p:ext uri="{BB962C8B-B14F-4D97-AF65-F5344CB8AC3E}">
        <p14:creationId xmlns:p14="http://schemas.microsoft.com/office/powerpoint/2010/main" val="10003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8CC0C6-C405-4B35-A642-1A7E660DBF7F}"/>
              </a:ext>
            </a:extLst>
          </p:cNvPr>
          <p:cNvSpPr>
            <a:spLocks noGrp="1"/>
          </p:cNvSpPr>
          <p:nvPr>
            <p:ph type="title"/>
          </p:nvPr>
        </p:nvSpPr>
        <p:spPr>
          <a:xfrm>
            <a:off x="685800" y="-152400"/>
            <a:ext cx="7772400" cy="838200"/>
          </a:xfrm>
        </p:spPr>
        <p:txBody>
          <a:bodyPr/>
          <a:lstStyle/>
          <a:p>
            <a:r>
              <a:rPr lang="en-US" b="0" dirty="0">
                <a:effectLst/>
              </a:rPr>
              <a:t>Probabilities</a:t>
            </a:r>
          </a:p>
        </p:txBody>
      </p:sp>
      <p:pic>
        <p:nvPicPr>
          <p:cNvPr id="8" name="Picture 7">
            <a:extLst>
              <a:ext uri="{FF2B5EF4-FFF2-40B4-BE49-F238E27FC236}">
                <a16:creationId xmlns:a16="http://schemas.microsoft.com/office/drawing/2014/main" id="{E3517EBD-72E0-4237-8542-7AA101ACEAA3}"/>
              </a:ext>
            </a:extLst>
          </p:cNvPr>
          <p:cNvPicPr>
            <a:picLocks noChangeAspect="1"/>
          </p:cNvPicPr>
          <p:nvPr/>
        </p:nvPicPr>
        <p:blipFill>
          <a:blip r:embed="rId2"/>
          <a:stretch>
            <a:fillRect/>
          </a:stretch>
        </p:blipFill>
        <p:spPr>
          <a:xfrm>
            <a:off x="38100" y="533400"/>
            <a:ext cx="8877300" cy="5129410"/>
          </a:xfrm>
          <a:prstGeom prst="rect">
            <a:avLst/>
          </a:prstGeom>
        </p:spPr>
      </p:pic>
      <p:pic>
        <p:nvPicPr>
          <p:cNvPr id="9" name="Picture 8">
            <a:extLst>
              <a:ext uri="{FF2B5EF4-FFF2-40B4-BE49-F238E27FC236}">
                <a16:creationId xmlns:a16="http://schemas.microsoft.com/office/drawing/2014/main" id="{8E1057E5-2981-45D7-9D71-A18044112B65}"/>
              </a:ext>
            </a:extLst>
          </p:cNvPr>
          <p:cNvPicPr>
            <a:picLocks noChangeAspect="1"/>
          </p:cNvPicPr>
          <p:nvPr/>
        </p:nvPicPr>
        <p:blipFill>
          <a:blip r:embed="rId3"/>
          <a:stretch>
            <a:fillRect/>
          </a:stretch>
        </p:blipFill>
        <p:spPr>
          <a:xfrm>
            <a:off x="838200" y="5760342"/>
            <a:ext cx="6699698" cy="976115"/>
          </a:xfrm>
          <a:prstGeom prst="rect">
            <a:avLst/>
          </a:prstGeom>
        </p:spPr>
      </p:pic>
    </p:spTree>
    <p:extLst>
      <p:ext uri="{BB962C8B-B14F-4D97-AF65-F5344CB8AC3E}">
        <p14:creationId xmlns:p14="http://schemas.microsoft.com/office/powerpoint/2010/main" val="9184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8CC0C6-C405-4B35-A642-1A7E660DBF7F}"/>
              </a:ext>
            </a:extLst>
          </p:cNvPr>
          <p:cNvSpPr>
            <a:spLocks noGrp="1"/>
          </p:cNvSpPr>
          <p:nvPr>
            <p:ph type="title"/>
          </p:nvPr>
        </p:nvSpPr>
        <p:spPr>
          <a:xfrm>
            <a:off x="685800" y="-152400"/>
            <a:ext cx="7772400" cy="838200"/>
          </a:xfrm>
        </p:spPr>
        <p:txBody>
          <a:bodyPr/>
          <a:lstStyle/>
          <a:p>
            <a:r>
              <a:rPr lang="en-US" b="0" dirty="0">
                <a:effectLst/>
              </a:rPr>
              <a:t>Probabilities</a:t>
            </a:r>
          </a:p>
        </p:txBody>
      </p:sp>
      <p:pic>
        <p:nvPicPr>
          <p:cNvPr id="8" name="Picture 7">
            <a:extLst>
              <a:ext uri="{FF2B5EF4-FFF2-40B4-BE49-F238E27FC236}">
                <a16:creationId xmlns:a16="http://schemas.microsoft.com/office/drawing/2014/main" id="{E3517EBD-72E0-4237-8542-7AA101ACEAA3}"/>
              </a:ext>
            </a:extLst>
          </p:cNvPr>
          <p:cNvPicPr>
            <a:picLocks noChangeAspect="1"/>
          </p:cNvPicPr>
          <p:nvPr/>
        </p:nvPicPr>
        <p:blipFill>
          <a:blip r:embed="rId2"/>
          <a:stretch>
            <a:fillRect/>
          </a:stretch>
        </p:blipFill>
        <p:spPr>
          <a:xfrm>
            <a:off x="38100" y="533400"/>
            <a:ext cx="8877300" cy="5129410"/>
          </a:xfrm>
          <a:prstGeom prst="rect">
            <a:avLst/>
          </a:prstGeom>
        </p:spPr>
      </p:pic>
      <p:pic>
        <p:nvPicPr>
          <p:cNvPr id="5" name="Picture 4">
            <a:extLst>
              <a:ext uri="{FF2B5EF4-FFF2-40B4-BE49-F238E27FC236}">
                <a16:creationId xmlns:a16="http://schemas.microsoft.com/office/drawing/2014/main" id="{ED76132B-3A92-46B1-A591-B041111909CA}"/>
              </a:ext>
            </a:extLst>
          </p:cNvPr>
          <p:cNvPicPr>
            <a:picLocks noChangeAspect="1"/>
          </p:cNvPicPr>
          <p:nvPr/>
        </p:nvPicPr>
        <p:blipFill>
          <a:blip r:embed="rId3"/>
          <a:stretch>
            <a:fillRect/>
          </a:stretch>
        </p:blipFill>
        <p:spPr>
          <a:xfrm>
            <a:off x="257174" y="5700910"/>
            <a:ext cx="8462003" cy="1074540"/>
          </a:xfrm>
          <a:prstGeom prst="rect">
            <a:avLst/>
          </a:prstGeom>
        </p:spPr>
      </p:pic>
    </p:spTree>
    <p:extLst>
      <p:ext uri="{BB962C8B-B14F-4D97-AF65-F5344CB8AC3E}">
        <p14:creationId xmlns:p14="http://schemas.microsoft.com/office/powerpoint/2010/main" val="8493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7060486" cy="120443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n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½n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13" name="TextBox 12">
                <a:extLst>
                  <a:ext uri="{FF2B5EF4-FFF2-40B4-BE49-F238E27FC236}">
                    <a16:creationId xmlns:a16="http://schemas.microsoft.com/office/drawing/2014/main" id="{254EAEB2-0E57-49F0-AAC2-7A961ABC8E6F}"/>
                  </a:ext>
                </a:extLst>
              </p:cNvPr>
              <p:cNvSpPr txBox="1">
                <a:spLocks noRot="1" noChangeAspect="1" noMove="1" noResize="1" noEditPoints="1" noAdjustHandles="1" noChangeArrowheads="1" noChangeShapeType="1" noTextEdit="1"/>
              </p:cNvSpPr>
              <p:nvPr/>
            </p:nvSpPr>
            <p:spPr bwMode="auto">
              <a:xfrm>
                <a:off x="0" y="533400"/>
                <a:ext cx="7060486" cy="1204432"/>
              </a:xfrm>
              <a:prstGeom prst="rect">
                <a:avLst/>
              </a:prstGeom>
              <a:blipFill>
                <a:blip r:embed="rId2"/>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rPr>
              <a:t>Probabilities</a:t>
            </a:r>
          </a:p>
        </p:txBody>
      </p:sp>
      <p:grpSp>
        <p:nvGrpSpPr>
          <p:cNvPr id="18" name="Group 17">
            <a:extLst>
              <a:ext uri="{FF2B5EF4-FFF2-40B4-BE49-F238E27FC236}">
                <a16:creationId xmlns:a16="http://schemas.microsoft.com/office/drawing/2014/main" id="{1EEA6473-4F1A-439A-A32B-8C2B746426D1}"/>
              </a:ext>
            </a:extLst>
          </p:cNvPr>
          <p:cNvGrpSpPr/>
          <p:nvPr/>
        </p:nvGrpSpPr>
        <p:grpSpPr>
          <a:xfrm>
            <a:off x="4038600" y="552450"/>
            <a:ext cx="5054487" cy="3547110"/>
            <a:chOff x="3962400" y="552450"/>
            <a:chExt cx="5054487" cy="3547110"/>
          </a:xfrm>
        </p:grpSpPr>
        <p:grpSp>
          <p:nvGrpSpPr>
            <p:cNvPr id="5" name="Group 4">
              <a:extLst>
                <a:ext uri="{FF2B5EF4-FFF2-40B4-BE49-F238E27FC236}">
                  <a16:creationId xmlns:a16="http://schemas.microsoft.com/office/drawing/2014/main" id="{6F3A49E8-27F3-4EA9-8982-B0F41872F991}"/>
                </a:ext>
              </a:extLst>
            </p:cNvPr>
            <p:cNvGrpSpPr/>
            <p:nvPr/>
          </p:nvGrpSpPr>
          <p:grpSpPr>
            <a:xfrm>
              <a:off x="3962400" y="586267"/>
              <a:ext cx="5054487" cy="3513293"/>
              <a:chOff x="1238250" y="1077597"/>
              <a:chExt cx="7060486" cy="5982316"/>
            </a:xfrm>
          </p:grpSpPr>
          <p:pic>
            <p:nvPicPr>
              <p:cNvPr id="7" name="Picture 2" descr="The Standard Normal Distribution | Examples, Explanations, Uses">
                <a:extLst>
                  <a:ext uri="{FF2B5EF4-FFF2-40B4-BE49-F238E27FC236}">
                    <a16:creationId xmlns:a16="http://schemas.microsoft.com/office/drawing/2014/main" id="{BF9C2370-094F-4A1D-994D-D6732A614E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89C0860-7824-4312-A89B-50589DBEAD8D}"/>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9" name="Rectangle 38">
                <a:extLst>
                  <a:ext uri="{FF2B5EF4-FFF2-40B4-BE49-F238E27FC236}">
                    <a16:creationId xmlns:a16="http://schemas.microsoft.com/office/drawing/2014/main" id="{89E1C1DC-D0CA-4086-834D-A72CF460C057}"/>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4" name="Rectangle 13">
              <a:extLst>
                <a:ext uri="{FF2B5EF4-FFF2-40B4-BE49-F238E27FC236}">
                  <a16:creationId xmlns:a16="http://schemas.microsoft.com/office/drawing/2014/main" id="{4E99B5B5-7B21-4AA4-A4FB-0749BB3CD268}"/>
                </a:ext>
              </a:extLst>
            </p:cNvPr>
            <p:cNvSpPr/>
            <p:nvPr/>
          </p:nvSpPr>
          <p:spPr>
            <a:xfrm>
              <a:off x="6150973" y="1079212"/>
              <a:ext cx="282243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 = V) </a:t>
              </a:r>
            </a:p>
          </p:txBody>
        </p:sp>
        <p:sp>
          <p:nvSpPr>
            <p:cNvPr id="40" name="Rectangle 39">
              <a:extLst>
                <a:ext uri="{FF2B5EF4-FFF2-40B4-BE49-F238E27FC236}">
                  <a16:creationId xmlns:a16="http://schemas.microsoft.com/office/drawing/2014/main" id="{BEF2158F-A063-457F-B073-1723F852D3DE}"/>
                </a:ext>
              </a:extLst>
            </p:cNvPr>
            <p:cNvSpPr/>
            <p:nvPr/>
          </p:nvSpPr>
          <p:spPr>
            <a:xfrm>
              <a:off x="48006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grpSp>
      <p:sp>
        <p:nvSpPr>
          <p:cNvPr id="25" name="TextBox 24">
            <a:extLst>
              <a:ext uri="{FF2B5EF4-FFF2-40B4-BE49-F238E27FC236}">
                <a16:creationId xmlns:a16="http://schemas.microsoft.com/office/drawing/2014/main" id="{1C95F510-83C1-4DEA-8BBB-C8DFDF070BFE}"/>
              </a:ext>
            </a:extLst>
          </p:cNvPr>
          <p:cNvSpPr txBox="1"/>
          <p:nvPr/>
        </p:nvSpPr>
        <p:spPr bwMode="auto">
          <a:xfrm>
            <a:off x="6095999" y="2652486"/>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29" name="Group 28">
            <a:extLst>
              <a:ext uri="{FF2B5EF4-FFF2-40B4-BE49-F238E27FC236}">
                <a16:creationId xmlns:a16="http://schemas.microsoft.com/office/drawing/2014/main" id="{55D87FA4-FBE3-463C-8F3A-DA1D224FB62E}"/>
              </a:ext>
            </a:extLst>
          </p:cNvPr>
          <p:cNvGrpSpPr/>
          <p:nvPr/>
        </p:nvGrpSpPr>
        <p:grpSpPr>
          <a:xfrm>
            <a:off x="6781799" y="3124200"/>
            <a:ext cx="3505201" cy="961572"/>
            <a:chOff x="6781799" y="3124200"/>
            <a:chExt cx="3505201" cy="96157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2955A94-19EB-403D-B50E-2A233CDF7339}"/>
                    </a:ext>
                  </a:extLst>
                </p:cNvPr>
                <p:cNvSpPr txBox="1"/>
                <p:nvPr/>
              </p:nvSpPr>
              <p:spPr bwMode="auto">
                <a:xfrm>
                  <a:off x="6850329" y="3168341"/>
                  <a:ext cx="3436671" cy="91743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f>
                        <m:fPr>
                          <m:type m:val="skw"/>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fPr>
                        <m:num>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1</m:t>
                          </m:r>
                        </m:num>
                        <m:den>
                          <m:rad>
                            <m:radPr>
                              <m:degHide m:val="on"/>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den>
                      </m:f>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for %</a:t>
                  </a:r>
                </a:p>
              </p:txBody>
            </p:sp>
          </mc:Choice>
          <mc:Fallback xmlns="">
            <p:sp>
              <p:nvSpPr>
                <p:cNvPr id="30" name="TextBox 29">
                  <a:extLst>
                    <a:ext uri="{FF2B5EF4-FFF2-40B4-BE49-F238E27FC236}">
                      <a16:creationId xmlns:a16="http://schemas.microsoft.com/office/drawing/2014/main" id="{42955A94-19EB-403D-B50E-2A233CDF7339}"/>
                    </a:ext>
                  </a:extLst>
                </p:cNvPr>
                <p:cNvSpPr txBox="1">
                  <a:spLocks noRot="1" noChangeAspect="1" noMove="1" noResize="1" noEditPoints="1" noAdjustHandles="1" noChangeArrowheads="1" noChangeShapeType="1" noTextEdit="1"/>
                </p:cNvSpPr>
                <p:nvPr/>
              </p:nvSpPr>
              <p:spPr bwMode="auto">
                <a:xfrm>
                  <a:off x="6850329" y="3168341"/>
                  <a:ext cx="3436671" cy="917431"/>
                </a:xfrm>
                <a:prstGeom prst="rect">
                  <a:avLst/>
                </a:prstGeom>
                <a:blipFill>
                  <a:blip r:embed="rId4"/>
                  <a:stretch>
                    <a:fillRect t="-40667" b="-1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D141BF5-0822-445A-961D-5AC7E7521B35}"/>
                </a:ext>
              </a:extLst>
            </p:cNvPr>
            <p:cNvCxnSpPr>
              <a:cxnSpLocks/>
            </p:cNvCxnSpPr>
            <p:nvPr/>
          </p:nvCxnSpPr>
          <p:spPr bwMode="auto">
            <a:xfrm>
              <a:off x="6781799" y="3124200"/>
              <a:ext cx="632286" cy="0"/>
            </a:xfrm>
            <a:prstGeom prst="straightConnector1">
              <a:avLst/>
            </a:prstGeom>
            <a:noFill/>
            <a:ln w="38100" cap="sq" cmpd="sng" algn="ctr">
              <a:solidFill>
                <a:schemeClr val="hlink"/>
              </a:solidFill>
              <a:prstDash val="solid"/>
              <a:round/>
              <a:headEnd type="arrow" w="med" len="med"/>
              <a:tailEnd type="arrow"/>
            </a:ln>
            <a:effectLst/>
          </p:spPr>
        </p:cxnSp>
      </p:grpSp>
      <p:pic>
        <p:nvPicPr>
          <p:cNvPr id="32" name="Picture 31">
            <a:extLst>
              <a:ext uri="{FF2B5EF4-FFF2-40B4-BE49-F238E27FC236}">
                <a16:creationId xmlns:a16="http://schemas.microsoft.com/office/drawing/2014/main" id="{97B7625D-3BE6-4D65-B336-5505EF225815}"/>
              </a:ext>
            </a:extLst>
          </p:cNvPr>
          <p:cNvPicPr>
            <a:picLocks noChangeAspect="1"/>
          </p:cNvPicPr>
          <p:nvPr/>
        </p:nvPicPr>
        <p:blipFill rotWithShape="1">
          <a:blip r:embed="rId5"/>
          <a:srcRect t="21658" b="64827"/>
          <a:stretch/>
        </p:blipFill>
        <p:spPr>
          <a:xfrm>
            <a:off x="62525" y="4191000"/>
            <a:ext cx="9030562" cy="1005840"/>
          </a:xfrm>
          <a:prstGeom prst="rect">
            <a:avLst/>
          </a:prstGeom>
        </p:spPr>
      </p:pic>
      <p:sp>
        <p:nvSpPr>
          <p:cNvPr id="33" name="Title 1">
            <a:extLst>
              <a:ext uri="{FF2B5EF4-FFF2-40B4-BE49-F238E27FC236}">
                <a16:creationId xmlns:a16="http://schemas.microsoft.com/office/drawing/2014/main" id="{C2DACD02-44EE-49B2-93EC-291157E314BB}"/>
              </a:ext>
            </a:extLst>
          </p:cNvPr>
          <p:cNvSpPr txBox="1">
            <a:spLocks/>
          </p:cNvSpPr>
          <p:nvPr/>
        </p:nvSpPr>
        <p:spPr bwMode="auto">
          <a:xfrm>
            <a:off x="838200" y="3429000"/>
            <a:ext cx="243477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00"/>
                </a:solidFill>
                <a:effectLst/>
                <a:uLnTx/>
                <a:uFillTx/>
                <a:latin typeface="Arial Rounded MT Bold"/>
                <a:ea typeface="+mj-ea"/>
                <a:cs typeface="+mj-cs"/>
              </a:rPr>
              <a:t>Chernoff</a:t>
            </a:r>
          </a:p>
        </p:txBody>
      </p:sp>
      <p:grpSp>
        <p:nvGrpSpPr>
          <p:cNvPr id="34" name="Group 33">
            <a:extLst>
              <a:ext uri="{FF2B5EF4-FFF2-40B4-BE49-F238E27FC236}">
                <a16:creationId xmlns:a16="http://schemas.microsoft.com/office/drawing/2014/main" id="{42315295-7FEB-42AC-83B1-1600851AD8C4}"/>
              </a:ext>
            </a:extLst>
          </p:cNvPr>
          <p:cNvGrpSpPr/>
          <p:nvPr/>
        </p:nvGrpSpPr>
        <p:grpSpPr>
          <a:xfrm>
            <a:off x="5609772" y="3124200"/>
            <a:ext cx="1157516" cy="547914"/>
            <a:chOff x="6462486" y="3124200"/>
            <a:chExt cx="1157516" cy="547914"/>
          </a:xfrm>
        </p:grpSpPr>
        <p:sp>
          <p:nvSpPr>
            <p:cNvPr id="35" name="TextBox 34">
              <a:extLst>
                <a:ext uri="{FF2B5EF4-FFF2-40B4-BE49-F238E27FC236}">
                  <a16:creationId xmlns:a16="http://schemas.microsoft.com/office/drawing/2014/main" id="{D4901679-D957-437F-9482-7AE69D9E93FD}"/>
                </a:ext>
              </a:extLst>
            </p:cNvPr>
            <p:cNvSpPr txBox="1"/>
            <p:nvPr/>
          </p:nvSpPr>
          <p:spPr bwMode="auto">
            <a:xfrm>
              <a:off x="6462486" y="3210449"/>
              <a:ext cx="38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h</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36" name="Straight Arrow Connector 35">
              <a:extLst>
                <a:ext uri="{FF2B5EF4-FFF2-40B4-BE49-F238E27FC236}">
                  <a16:creationId xmlns:a16="http://schemas.microsoft.com/office/drawing/2014/main" id="{847FF617-2BD8-4BAB-B61A-D10ED686BA53}"/>
                </a:ext>
              </a:extLst>
            </p:cNvPr>
            <p:cNvCxnSpPr>
              <a:cxnSpLocks/>
            </p:cNvCxnSpPr>
            <p:nvPr/>
          </p:nvCxnSpPr>
          <p:spPr bwMode="auto">
            <a:xfrm>
              <a:off x="6781799" y="3124200"/>
              <a:ext cx="838203" cy="0"/>
            </a:xfrm>
            <a:prstGeom prst="straightConnector1">
              <a:avLst/>
            </a:prstGeom>
            <a:noFill/>
            <a:ln w="38100" cap="sq" cmpd="sng" algn="ctr">
              <a:solidFill>
                <a:schemeClr val="hlink"/>
              </a:solidFill>
              <a:prstDash val="solid"/>
              <a:round/>
              <a:headEnd type="arrow" w="med" len="med"/>
              <a:tailEnd type="arrow"/>
            </a:ln>
            <a:effectLst/>
          </p:spPr>
        </p:cxnSp>
      </p:grpSp>
      <p:sp>
        <p:nvSpPr>
          <p:cNvPr id="37" name="TextBox 36">
            <a:extLst>
              <a:ext uri="{FF2B5EF4-FFF2-40B4-BE49-F238E27FC236}">
                <a16:creationId xmlns:a16="http://schemas.microsoft.com/office/drawing/2014/main" id="{71CBE69D-3020-4EB7-8E76-5353406ABDA9}"/>
              </a:ext>
            </a:extLst>
          </p:cNvPr>
          <p:cNvSpPr txBox="1"/>
          <p:nvPr/>
        </p:nvSpPr>
        <p:spPr bwMode="auto">
          <a:xfrm>
            <a:off x="5442858" y="344351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εµ</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8" name="Freeform: Shape 37">
            <a:extLst>
              <a:ext uri="{FF2B5EF4-FFF2-40B4-BE49-F238E27FC236}">
                <a16:creationId xmlns:a16="http://schemas.microsoft.com/office/drawing/2014/main" id="{5E655272-39AA-42EF-B7E2-73AB299D4580}"/>
              </a:ext>
            </a:extLst>
          </p:cNvPr>
          <p:cNvSpPr/>
          <p:nvPr/>
        </p:nvSpPr>
        <p:spPr>
          <a:xfrm flipH="1">
            <a:off x="4570530" y="1866900"/>
            <a:ext cx="1315784" cy="821279"/>
          </a:xfrm>
          <a:custGeom>
            <a:avLst/>
            <a:gdLst>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3826 w 1328186"/>
              <a:gd name="connsiteY0" fmla="*/ 19249 h 908954"/>
              <a:gd name="connsiteX1" fmla="*/ 13826 w 1328186"/>
              <a:gd name="connsiteY1" fmla="*/ 847924 h 908954"/>
              <a:gd name="connsiteX2" fmla="*/ 1299701 w 1328186"/>
              <a:gd name="connsiteY2" fmla="*/ 838399 h 908954"/>
              <a:gd name="connsiteX3" fmla="*/ 880601 w 1328186"/>
              <a:gd name="connsiteY3" fmla="*/ 771724 h 908954"/>
              <a:gd name="connsiteX4" fmla="*/ 594851 w 1328186"/>
              <a:gd name="connsiteY4" fmla="*/ 628849 h 908954"/>
              <a:gd name="connsiteX5" fmla="*/ 337676 w 1328186"/>
              <a:gd name="connsiteY5" fmla="*/ 438349 h 908954"/>
              <a:gd name="connsiteX6" fmla="*/ 185276 w 1328186"/>
              <a:gd name="connsiteY6" fmla="*/ 276424 h 908954"/>
              <a:gd name="connsiteX7" fmla="*/ 13826 w 1328186"/>
              <a:gd name="connsiteY7" fmla="*/ 19249 h 90895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0 h 828675"/>
              <a:gd name="connsiteX1" fmla="*/ 13826 w 1328186"/>
              <a:gd name="connsiteY1" fmla="*/ 828675 h 828675"/>
              <a:gd name="connsiteX2" fmla="*/ 1299701 w 1328186"/>
              <a:gd name="connsiteY2" fmla="*/ 819150 h 828675"/>
              <a:gd name="connsiteX3" fmla="*/ 880601 w 1328186"/>
              <a:gd name="connsiteY3" fmla="*/ 752475 h 828675"/>
              <a:gd name="connsiteX4" fmla="*/ 594851 w 1328186"/>
              <a:gd name="connsiteY4" fmla="*/ 609600 h 828675"/>
              <a:gd name="connsiteX5" fmla="*/ 337676 w 1328186"/>
              <a:gd name="connsiteY5" fmla="*/ 419100 h 828675"/>
              <a:gd name="connsiteX6" fmla="*/ 185276 w 1328186"/>
              <a:gd name="connsiteY6" fmla="*/ 257175 h 828675"/>
              <a:gd name="connsiteX7" fmla="*/ 13826 w 1328186"/>
              <a:gd name="connsiteY7" fmla="*/ 0 h 828675"/>
              <a:gd name="connsiteX0" fmla="*/ 13826 w 1328186"/>
              <a:gd name="connsiteY0" fmla="*/ 0 h 866775"/>
              <a:gd name="connsiteX1" fmla="*/ 13826 w 1328186"/>
              <a:gd name="connsiteY1" fmla="*/ 866775 h 866775"/>
              <a:gd name="connsiteX2" fmla="*/ 1299701 w 1328186"/>
              <a:gd name="connsiteY2" fmla="*/ 857250 h 866775"/>
              <a:gd name="connsiteX3" fmla="*/ 880601 w 1328186"/>
              <a:gd name="connsiteY3" fmla="*/ 790575 h 866775"/>
              <a:gd name="connsiteX4" fmla="*/ 594851 w 1328186"/>
              <a:gd name="connsiteY4" fmla="*/ 647700 h 866775"/>
              <a:gd name="connsiteX5" fmla="*/ 337676 w 1328186"/>
              <a:gd name="connsiteY5" fmla="*/ 457200 h 866775"/>
              <a:gd name="connsiteX6" fmla="*/ 185276 w 1328186"/>
              <a:gd name="connsiteY6" fmla="*/ 295275 h 866775"/>
              <a:gd name="connsiteX7" fmla="*/ 13826 w 1328186"/>
              <a:gd name="connsiteY7" fmla="*/ 0 h 866775"/>
              <a:gd name="connsiteX0" fmla="*/ 17326 w 1322161"/>
              <a:gd name="connsiteY0" fmla="*/ 0 h 828675"/>
              <a:gd name="connsiteX1" fmla="*/ 7801 w 1322161"/>
              <a:gd name="connsiteY1" fmla="*/ 828675 h 828675"/>
              <a:gd name="connsiteX2" fmla="*/ 1293676 w 1322161"/>
              <a:gd name="connsiteY2" fmla="*/ 819150 h 828675"/>
              <a:gd name="connsiteX3" fmla="*/ 874576 w 1322161"/>
              <a:gd name="connsiteY3" fmla="*/ 752475 h 828675"/>
              <a:gd name="connsiteX4" fmla="*/ 588826 w 1322161"/>
              <a:gd name="connsiteY4" fmla="*/ 609600 h 828675"/>
              <a:gd name="connsiteX5" fmla="*/ 331651 w 1322161"/>
              <a:gd name="connsiteY5" fmla="*/ 419100 h 828675"/>
              <a:gd name="connsiteX6" fmla="*/ 179251 w 1322161"/>
              <a:gd name="connsiteY6" fmla="*/ 257175 h 828675"/>
              <a:gd name="connsiteX7" fmla="*/ 17326 w 1322161"/>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57175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47650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09575 h 828675"/>
              <a:gd name="connsiteX6" fmla="*/ 161925 w 1303388"/>
              <a:gd name="connsiteY6" fmla="*/ 247650 h 828675"/>
              <a:gd name="connsiteX7" fmla="*/ 0 w 1303388"/>
              <a:gd name="connsiteY7" fmla="*/ 0 h 828675"/>
              <a:gd name="connsiteX0" fmla="*/ 10926 w 1315784"/>
              <a:gd name="connsiteY0" fmla="*/ 0 h 821279"/>
              <a:gd name="connsiteX1" fmla="*/ 947 w 1315784"/>
              <a:gd name="connsiteY1" fmla="*/ 814161 h 821279"/>
              <a:gd name="connsiteX2" fmla="*/ 1287276 w 1315784"/>
              <a:gd name="connsiteY2" fmla="*/ 819150 h 821279"/>
              <a:gd name="connsiteX3" fmla="*/ 868176 w 1315784"/>
              <a:gd name="connsiteY3" fmla="*/ 752475 h 821279"/>
              <a:gd name="connsiteX4" fmla="*/ 582426 w 1315784"/>
              <a:gd name="connsiteY4" fmla="*/ 609600 h 821279"/>
              <a:gd name="connsiteX5" fmla="*/ 325251 w 1315784"/>
              <a:gd name="connsiteY5" fmla="*/ 409575 h 821279"/>
              <a:gd name="connsiteX6" fmla="*/ 172851 w 1315784"/>
              <a:gd name="connsiteY6" fmla="*/ 247650 h 821279"/>
              <a:gd name="connsiteX7" fmla="*/ 10926 w 1315784"/>
              <a:gd name="connsiteY7" fmla="*/ 0 h 82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784" h="821279">
                <a:moveTo>
                  <a:pt x="10926" y="0"/>
                </a:moveTo>
                <a:cubicBezTo>
                  <a:pt x="10926" y="285750"/>
                  <a:pt x="-3815" y="620486"/>
                  <a:pt x="947" y="814161"/>
                </a:cubicBezTo>
                <a:cubicBezTo>
                  <a:pt x="329559" y="798286"/>
                  <a:pt x="1142738" y="829431"/>
                  <a:pt x="1287276" y="819150"/>
                </a:cubicBezTo>
                <a:cubicBezTo>
                  <a:pt x="1431814" y="808869"/>
                  <a:pt x="985651" y="787400"/>
                  <a:pt x="868176" y="752475"/>
                </a:cubicBezTo>
                <a:cubicBezTo>
                  <a:pt x="750701" y="717550"/>
                  <a:pt x="672913" y="666750"/>
                  <a:pt x="582426" y="609600"/>
                </a:cubicBezTo>
                <a:cubicBezTo>
                  <a:pt x="491939" y="552450"/>
                  <a:pt x="393514" y="468313"/>
                  <a:pt x="325251" y="409575"/>
                </a:cubicBezTo>
                <a:cubicBezTo>
                  <a:pt x="256989" y="350838"/>
                  <a:pt x="225238" y="315912"/>
                  <a:pt x="172851" y="247650"/>
                </a:cubicBezTo>
                <a:cubicBezTo>
                  <a:pt x="120464" y="179388"/>
                  <a:pt x="144276" y="200025"/>
                  <a:pt x="10926" y="0"/>
                </a:cubicBezTo>
                <a:close/>
              </a:path>
            </a:pathLst>
          </a:custGeom>
          <a:solidFill>
            <a:srgbClr val="92D050"/>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7954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7" grpId="0"/>
      <p:bldP spid="3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662A0D5-DEA6-4E3D-BE75-24D0395A7F4C}"/>
              </a:ext>
            </a:extLst>
          </p:cNvPr>
          <p:cNvGrpSpPr/>
          <p:nvPr/>
        </p:nvGrpSpPr>
        <p:grpSpPr>
          <a:xfrm>
            <a:off x="4038600" y="552450"/>
            <a:ext cx="5054487" cy="3547110"/>
            <a:chOff x="3962400" y="552450"/>
            <a:chExt cx="5054487" cy="3547110"/>
          </a:xfrm>
        </p:grpSpPr>
        <p:grpSp>
          <p:nvGrpSpPr>
            <p:cNvPr id="32" name="Group 31">
              <a:extLst>
                <a:ext uri="{FF2B5EF4-FFF2-40B4-BE49-F238E27FC236}">
                  <a16:creationId xmlns:a16="http://schemas.microsoft.com/office/drawing/2014/main" id="{B290E8E6-6629-4246-A1D3-8EEDACFFC51D}"/>
                </a:ext>
              </a:extLst>
            </p:cNvPr>
            <p:cNvGrpSpPr/>
            <p:nvPr/>
          </p:nvGrpSpPr>
          <p:grpSpPr>
            <a:xfrm>
              <a:off x="3962400" y="586267"/>
              <a:ext cx="5054487" cy="3513293"/>
              <a:chOff x="1238250" y="1077597"/>
              <a:chExt cx="7060486" cy="5982316"/>
            </a:xfrm>
          </p:grpSpPr>
          <p:pic>
            <p:nvPicPr>
              <p:cNvPr id="35" name="Picture 2" descr="The Standard Normal Distribution | Examples, Explanations, Uses">
                <a:extLst>
                  <a:ext uri="{FF2B5EF4-FFF2-40B4-BE49-F238E27FC236}">
                    <a16:creationId xmlns:a16="http://schemas.microsoft.com/office/drawing/2014/main" id="{FCCE3850-BF94-4277-B8CA-15AFE0C5F6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CD44886C-B942-43D0-AA17-3C7FDEBADD01}"/>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7" name="Rectangle 36">
                <a:extLst>
                  <a:ext uri="{FF2B5EF4-FFF2-40B4-BE49-F238E27FC236}">
                    <a16:creationId xmlns:a16="http://schemas.microsoft.com/office/drawing/2014/main" id="{C025BAC2-D5E7-4B0B-A63A-B7D805FD5D5A}"/>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33" name="Rectangle 32">
              <a:extLst>
                <a:ext uri="{FF2B5EF4-FFF2-40B4-BE49-F238E27FC236}">
                  <a16:creationId xmlns:a16="http://schemas.microsoft.com/office/drawing/2014/main" id="{306E7D5B-1A54-4BA6-A400-7E6EEE6D457C}"/>
                </a:ext>
              </a:extLst>
            </p:cNvPr>
            <p:cNvSpPr/>
            <p:nvPr/>
          </p:nvSpPr>
          <p:spPr>
            <a:xfrm>
              <a:off x="6150973" y="1079212"/>
              <a:ext cx="282243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 = V) </a:t>
              </a:r>
            </a:p>
          </p:txBody>
        </p:sp>
        <p:sp>
          <p:nvSpPr>
            <p:cNvPr id="34" name="Rectangle 33">
              <a:extLst>
                <a:ext uri="{FF2B5EF4-FFF2-40B4-BE49-F238E27FC236}">
                  <a16:creationId xmlns:a16="http://schemas.microsoft.com/office/drawing/2014/main" id="{5A24E791-C7F9-4552-B9BF-DAD67B433658}"/>
                </a:ext>
              </a:extLst>
            </p:cNvPr>
            <p:cNvSpPr/>
            <p:nvPr/>
          </p:nvSpPr>
          <p:spPr>
            <a:xfrm>
              <a:off x="48006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7060486" cy="120443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n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½n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13" name="TextBox 12">
                <a:extLst>
                  <a:ext uri="{FF2B5EF4-FFF2-40B4-BE49-F238E27FC236}">
                    <a16:creationId xmlns:a16="http://schemas.microsoft.com/office/drawing/2014/main" id="{254EAEB2-0E57-49F0-AAC2-7A961ABC8E6F}"/>
                  </a:ext>
                </a:extLst>
              </p:cNvPr>
              <p:cNvSpPr txBox="1">
                <a:spLocks noRot="1" noChangeAspect="1" noMove="1" noResize="1" noEditPoints="1" noAdjustHandles="1" noChangeArrowheads="1" noChangeShapeType="1" noTextEdit="1"/>
              </p:cNvSpPr>
              <p:nvPr/>
            </p:nvSpPr>
            <p:spPr bwMode="auto">
              <a:xfrm>
                <a:off x="0" y="533400"/>
                <a:ext cx="7060486" cy="1204432"/>
              </a:xfrm>
              <a:prstGeom prst="rect">
                <a:avLst/>
              </a:prstGeom>
              <a:blipFill>
                <a:blip r:embed="rId3"/>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93CFED7-F27C-48D0-B196-8FE1E5567B2E}"/>
              </a:ext>
            </a:extLst>
          </p:cNvPr>
          <p:cNvPicPr>
            <a:picLocks noChangeAspect="1"/>
          </p:cNvPicPr>
          <p:nvPr/>
        </p:nvPicPr>
        <p:blipFill rotWithShape="1">
          <a:blip r:embed="rId4"/>
          <a:srcRect l="173" t="35608" r="-173" b="38795"/>
          <a:stretch/>
        </p:blipFill>
        <p:spPr>
          <a:xfrm>
            <a:off x="62525" y="4191000"/>
            <a:ext cx="9030562" cy="1905000"/>
          </a:xfrm>
          <a:prstGeom prst="rect">
            <a:avLst/>
          </a:prstGeom>
        </p:spPr>
      </p:pic>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rPr>
              <a:t>Probabilities</a:t>
            </a:r>
          </a:p>
        </p:txBody>
      </p:sp>
      <p:sp>
        <p:nvSpPr>
          <p:cNvPr id="20" name="Title 1">
            <a:extLst>
              <a:ext uri="{FF2B5EF4-FFF2-40B4-BE49-F238E27FC236}">
                <a16:creationId xmlns:a16="http://schemas.microsoft.com/office/drawing/2014/main" id="{7D5C46DC-BBC8-46F5-9DA5-F003E2590DE2}"/>
              </a:ext>
            </a:extLst>
          </p:cNvPr>
          <p:cNvSpPr txBox="1">
            <a:spLocks/>
          </p:cNvSpPr>
          <p:nvPr/>
        </p:nvSpPr>
        <p:spPr bwMode="auto">
          <a:xfrm>
            <a:off x="838200" y="3429000"/>
            <a:ext cx="243477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00"/>
                </a:solidFill>
                <a:effectLst/>
                <a:uLnTx/>
                <a:uFillTx/>
                <a:latin typeface="Arial Rounded MT Bold"/>
                <a:ea typeface="+mj-ea"/>
                <a:cs typeface="+mj-cs"/>
              </a:rPr>
              <a:t>Chernoff</a:t>
            </a:r>
          </a:p>
        </p:txBody>
      </p:sp>
      <p:sp>
        <p:nvSpPr>
          <p:cNvPr id="19" name="Freeform: Shape 18">
            <a:extLst>
              <a:ext uri="{FF2B5EF4-FFF2-40B4-BE49-F238E27FC236}">
                <a16:creationId xmlns:a16="http://schemas.microsoft.com/office/drawing/2014/main" id="{D7804B35-2D12-4F18-AB5B-761F232C0D73}"/>
              </a:ext>
            </a:extLst>
          </p:cNvPr>
          <p:cNvSpPr/>
          <p:nvPr/>
        </p:nvSpPr>
        <p:spPr>
          <a:xfrm flipH="1">
            <a:off x="4570530" y="1866900"/>
            <a:ext cx="1315784" cy="821279"/>
          </a:xfrm>
          <a:custGeom>
            <a:avLst/>
            <a:gdLst>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3826 w 1328186"/>
              <a:gd name="connsiteY0" fmla="*/ 19249 h 908954"/>
              <a:gd name="connsiteX1" fmla="*/ 13826 w 1328186"/>
              <a:gd name="connsiteY1" fmla="*/ 847924 h 908954"/>
              <a:gd name="connsiteX2" fmla="*/ 1299701 w 1328186"/>
              <a:gd name="connsiteY2" fmla="*/ 838399 h 908954"/>
              <a:gd name="connsiteX3" fmla="*/ 880601 w 1328186"/>
              <a:gd name="connsiteY3" fmla="*/ 771724 h 908954"/>
              <a:gd name="connsiteX4" fmla="*/ 594851 w 1328186"/>
              <a:gd name="connsiteY4" fmla="*/ 628849 h 908954"/>
              <a:gd name="connsiteX5" fmla="*/ 337676 w 1328186"/>
              <a:gd name="connsiteY5" fmla="*/ 438349 h 908954"/>
              <a:gd name="connsiteX6" fmla="*/ 185276 w 1328186"/>
              <a:gd name="connsiteY6" fmla="*/ 276424 h 908954"/>
              <a:gd name="connsiteX7" fmla="*/ 13826 w 1328186"/>
              <a:gd name="connsiteY7" fmla="*/ 19249 h 90895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0 h 828675"/>
              <a:gd name="connsiteX1" fmla="*/ 13826 w 1328186"/>
              <a:gd name="connsiteY1" fmla="*/ 828675 h 828675"/>
              <a:gd name="connsiteX2" fmla="*/ 1299701 w 1328186"/>
              <a:gd name="connsiteY2" fmla="*/ 819150 h 828675"/>
              <a:gd name="connsiteX3" fmla="*/ 880601 w 1328186"/>
              <a:gd name="connsiteY3" fmla="*/ 752475 h 828675"/>
              <a:gd name="connsiteX4" fmla="*/ 594851 w 1328186"/>
              <a:gd name="connsiteY4" fmla="*/ 609600 h 828675"/>
              <a:gd name="connsiteX5" fmla="*/ 337676 w 1328186"/>
              <a:gd name="connsiteY5" fmla="*/ 419100 h 828675"/>
              <a:gd name="connsiteX6" fmla="*/ 185276 w 1328186"/>
              <a:gd name="connsiteY6" fmla="*/ 257175 h 828675"/>
              <a:gd name="connsiteX7" fmla="*/ 13826 w 1328186"/>
              <a:gd name="connsiteY7" fmla="*/ 0 h 828675"/>
              <a:gd name="connsiteX0" fmla="*/ 13826 w 1328186"/>
              <a:gd name="connsiteY0" fmla="*/ 0 h 866775"/>
              <a:gd name="connsiteX1" fmla="*/ 13826 w 1328186"/>
              <a:gd name="connsiteY1" fmla="*/ 866775 h 866775"/>
              <a:gd name="connsiteX2" fmla="*/ 1299701 w 1328186"/>
              <a:gd name="connsiteY2" fmla="*/ 857250 h 866775"/>
              <a:gd name="connsiteX3" fmla="*/ 880601 w 1328186"/>
              <a:gd name="connsiteY3" fmla="*/ 790575 h 866775"/>
              <a:gd name="connsiteX4" fmla="*/ 594851 w 1328186"/>
              <a:gd name="connsiteY4" fmla="*/ 647700 h 866775"/>
              <a:gd name="connsiteX5" fmla="*/ 337676 w 1328186"/>
              <a:gd name="connsiteY5" fmla="*/ 457200 h 866775"/>
              <a:gd name="connsiteX6" fmla="*/ 185276 w 1328186"/>
              <a:gd name="connsiteY6" fmla="*/ 295275 h 866775"/>
              <a:gd name="connsiteX7" fmla="*/ 13826 w 1328186"/>
              <a:gd name="connsiteY7" fmla="*/ 0 h 866775"/>
              <a:gd name="connsiteX0" fmla="*/ 17326 w 1322161"/>
              <a:gd name="connsiteY0" fmla="*/ 0 h 828675"/>
              <a:gd name="connsiteX1" fmla="*/ 7801 w 1322161"/>
              <a:gd name="connsiteY1" fmla="*/ 828675 h 828675"/>
              <a:gd name="connsiteX2" fmla="*/ 1293676 w 1322161"/>
              <a:gd name="connsiteY2" fmla="*/ 819150 h 828675"/>
              <a:gd name="connsiteX3" fmla="*/ 874576 w 1322161"/>
              <a:gd name="connsiteY3" fmla="*/ 752475 h 828675"/>
              <a:gd name="connsiteX4" fmla="*/ 588826 w 1322161"/>
              <a:gd name="connsiteY4" fmla="*/ 609600 h 828675"/>
              <a:gd name="connsiteX5" fmla="*/ 331651 w 1322161"/>
              <a:gd name="connsiteY5" fmla="*/ 419100 h 828675"/>
              <a:gd name="connsiteX6" fmla="*/ 179251 w 1322161"/>
              <a:gd name="connsiteY6" fmla="*/ 257175 h 828675"/>
              <a:gd name="connsiteX7" fmla="*/ 17326 w 1322161"/>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57175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47650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09575 h 828675"/>
              <a:gd name="connsiteX6" fmla="*/ 161925 w 1303388"/>
              <a:gd name="connsiteY6" fmla="*/ 247650 h 828675"/>
              <a:gd name="connsiteX7" fmla="*/ 0 w 1303388"/>
              <a:gd name="connsiteY7" fmla="*/ 0 h 828675"/>
              <a:gd name="connsiteX0" fmla="*/ 10926 w 1315784"/>
              <a:gd name="connsiteY0" fmla="*/ 0 h 821279"/>
              <a:gd name="connsiteX1" fmla="*/ 947 w 1315784"/>
              <a:gd name="connsiteY1" fmla="*/ 814161 h 821279"/>
              <a:gd name="connsiteX2" fmla="*/ 1287276 w 1315784"/>
              <a:gd name="connsiteY2" fmla="*/ 819150 h 821279"/>
              <a:gd name="connsiteX3" fmla="*/ 868176 w 1315784"/>
              <a:gd name="connsiteY3" fmla="*/ 752475 h 821279"/>
              <a:gd name="connsiteX4" fmla="*/ 582426 w 1315784"/>
              <a:gd name="connsiteY4" fmla="*/ 609600 h 821279"/>
              <a:gd name="connsiteX5" fmla="*/ 325251 w 1315784"/>
              <a:gd name="connsiteY5" fmla="*/ 409575 h 821279"/>
              <a:gd name="connsiteX6" fmla="*/ 172851 w 1315784"/>
              <a:gd name="connsiteY6" fmla="*/ 247650 h 821279"/>
              <a:gd name="connsiteX7" fmla="*/ 10926 w 1315784"/>
              <a:gd name="connsiteY7" fmla="*/ 0 h 82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784" h="821279">
                <a:moveTo>
                  <a:pt x="10926" y="0"/>
                </a:moveTo>
                <a:cubicBezTo>
                  <a:pt x="10926" y="285750"/>
                  <a:pt x="-3815" y="620486"/>
                  <a:pt x="947" y="814161"/>
                </a:cubicBezTo>
                <a:cubicBezTo>
                  <a:pt x="329559" y="798286"/>
                  <a:pt x="1142738" y="829431"/>
                  <a:pt x="1287276" y="819150"/>
                </a:cubicBezTo>
                <a:cubicBezTo>
                  <a:pt x="1431814" y="808869"/>
                  <a:pt x="985651" y="787400"/>
                  <a:pt x="868176" y="752475"/>
                </a:cubicBezTo>
                <a:cubicBezTo>
                  <a:pt x="750701" y="717550"/>
                  <a:pt x="672913" y="666750"/>
                  <a:pt x="582426" y="609600"/>
                </a:cubicBezTo>
                <a:cubicBezTo>
                  <a:pt x="491939" y="552450"/>
                  <a:pt x="393514" y="468313"/>
                  <a:pt x="325251" y="409575"/>
                </a:cubicBezTo>
                <a:cubicBezTo>
                  <a:pt x="256989" y="350838"/>
                  <a:pt x="225238" y="315912"/>
                  <a:pt x="172851" y="247650"/>
                </a:cubicBezTo>
                <a:cubicBezTo>
                  <a:pt x="120464" y="179388"/>
                  <a:pt x="144276" y="200025"/>
                  <a:pt x="10926" y="0"/>
                </a:cubicBezTo>
                <a:close/>
              </a:path>
            </a:pathLst>
          </a:custGeom>
          <a:solidFill>
            <a:srgbClr val="92D050"/>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TextBox 24">
            <a:extLst>
              <a:ext uri="{FF2B5EF4-FFF2-40B4-BE49-F238E27FC236}">
                <a16:creationId xmlns:a16="http://schemas.microsoft.com/office/drawing/2014/main" id="{1C95F510-83C1-4DEA-8BBB-C8DFDF070BFE}"/>
              </a:ext>
            </a:extLst>
          </p:cNvPr>
          <p:cNvSpPr txBox="1"/>
          <p:nvPr/>
        </p:nvSpPr>
        <p:spPr bwMode="auto">
          <a:xfrm>
            <a:off x="6095999" y="2652486"/>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27" name="Group 26">
            <a:extLst>
              <a:ext uri="{FF2B5EF4-FFF2-40B4-BE49-F238E27FC236}">
                <a16:creationId xmlns:a16="http://schemas.microsoft.com/office/drawing/2014/main" id="{A48E8F1D-0E9C-49B6-A82E-E2DE47575603}"/>
              </a:ext>
            </a:extLst>
          </p:cNvPr>
          <p:cNvGrpSpPr/>
          <p:nvPr/>
        </p:nvGrpSpPr>
        <p:grpSpPr>
          <a:xfrm>
            <a:off x="5609772" y="3124200"/>
            <a:ext cx="1157516" cy="547914"/>
            <a:chOff x="6462486" y="3124200"/>
            <a:chExt cx="1157516" cy="547914"/>
          </a:xfrm>
        </p:grpSpPr>
        <p:sp>
          <p:nvSpPr>
            <p:cNvPr id="28" name="TextBox 27">
              <a:extLst>
                <a:ext uri="{FF2B5EF4-FFF2-40B4-BE49-F238E27FC236}">
                  <a16:creationId xmlns:a16="http://schemas.microsoft.com/office/drawing/2014/main" id="{0D79C9D8-4689-49E7-81BF-4D66FA1783CF}"/>
                </a:ext>
              </a:extLst>
            </p:cNvPr>
            <p:cNvSpPr txBox="1"/>
            <p:nvPr/>
          </p:nvSpPr>
          <p:spPr bwMode="auto">
            <a:xfrm>
              <a:off x="6462486" y="3210449"/>
              <a:ext cx="38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h</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9" name="Straight Arrow Connector 28">
              <a:extLst>
                <a:ext uri="{FF2B5EF4-FFF2-40B4-BE49-F238E27FC236}">
                  <a16:creationId xmlns:a16="http://schemas.microsoft.com/office/drawing/2014/main" id="{6A8B41F8-A8BA-4661-BCE5-52F4870BD02E}"/>
                </a:ext>
              </a:extLst>
            </p:cNvPr>
            <p:cNvCxnSpPr>
              <a:cxnSpLocks/>
            </p:cNvCxnSpPr>
            <p:nvPr/>
          </p:nvCxnSpPr>
          <p:spPr bwMode="auto">
            <a:xfrm>
              <a:off x="6781799" y="3124200"/>
              <a:ext cx="838203" cy="0"/>
            </a:xfrm>
            <a:prstGeom prst="straightConnector1">
              <a:avLst/>
            </a:prstGeom>
            <a:noFill/>
            <a:ln w="38100" cap="sq" cmpd="sng" algn="ctr">
              <a:solidFill>
                <a:schemeClr val="hlink"/>
              </a:solidFill>
              <a:prstDash val="solid"/>
              <a:round/>
              <a:headEnd type="arrow" w="med" len="med"/>
              <a:tailEnd type="arrow"/>
            </a:ln>
            <a:effectLst/>
          </p:spPr>
        </p:cxnSp>
      </p:grpSp>
      <p:sp>
        <p:nvSpPr>
          <p:cNvPr id="30" name="TextBox 29">
            <a:extLst>
              <a:ext uri="{FF2B5EF4-FFF2-40B4-BE49-F238E27FC236}">
                <a16:creationId xmlns:a16="http://schemas.microsoft.com/office/drawing/2014/main" id="{8DE76795-0577-4C71-8BAA-5BCB91D34548}"/>
              </a:ext>
            </a:extLst>
          </p:cNvPr>
          <p:cNvSpPr txBox="1"/>
          <p:nvPr/>
        </p:nvSpPr>
        <p:spPr bwMode="auto">
          <a:xfrm>
            <a:off x="5442858" y="344351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εµ</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8" name="Group 37">
            <a:extLst>
              <a:ext uri="{FF2B5EF4-FFF2-40B4-BE49-F238E27FC236}">
                <a16:creationId xmlns:a16="http://schemas.microsoft.com/office/drawing/2014/main" id="{C940A4BD-70DD-47F9-A6CF-65344E2C4337}"/>
              </a:ext>
            </a:extLst>
          </p:cNvPr>
          <p:cNvGrpSpPr/>
          <p:nvPr/>
        </p:nvGrpSpPr>
        <p:grpSpPr>
          <a:xfrm>
            <a:off x="6781799" y="3124200"/>
            <a:ext cx="3505201" cy="961572"/>
            <a:chOff x="6781799" y="3124200"/>
            <a:chExt cx="3505201" cy="961572"/>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67100CA-7CB3-4C38-9636-0567C3DA2C29}"/>
                    </a:ext>
                  </a:extLst>
                </p:cNvPr>
                <p:cNvSpPr txBox="1"/>
                <p:nvPr/>
              </p:nvSpPr>
              <p:spPr bwMode="auto">
                <a:xfrm>
                  <a:off x="6850329" y="3168341"/>
                  <a:ext cx="3436671" cy="91743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f>
                        <m:fPr>
                          <m:type m:val="skw"/>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fPr>
                        <m:num>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1</m:t>
                          </m:r>
                        </m:num>
                        <m:den>
                          <m:rad>
                            <m:radPr>
                              <m:degHide m:val="on"/>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den>
                      </m:f>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for %</a:t>
                  </a:r>
                </a:p>
              </p:txBody>
            </p:sp>
          </mc:Choice>
          <mc:Fallback xmlns="">
            <p:sp>
              <p:nvSpPr>
                <p:cNvPr id="39" name="TextBox 38">
                  <a:extLst>
                    <a:ext uri="{FF2B5EF4-FFF2-40B4-BE49-F238E27FC236}">
                      <a16:creationId xmlns:a16="http://schemas.microsoft.com/office/drawing/2014/main" id="{767100CA-7CB3-4C38-9636-0567C3DA2C29}"/>
                    </a:ext>
                  </a:extLst>
                </p:cNvPr>
                <p:cNvSpPr txBox="1">
                  <a:spLocks noRot="1" noChangeAspect="1" noMove="1" noResize="1" noEditPoints="1" noAdjustHandles="1" noChangeArrowheads="1" noChangeShapeType="1" noTextEdit="1"/>
                </p:cNvSpPr>
                <p:nvPr/>
              </p:nvSpPr>
              <p:spPr bwMode="auto">
                <a:xfrm>
                  <a:off x="6850329" y="3168341"/>
                  <a:ext cx="3436671" cy="917431"/>
                </a:xfrm>
                <a:prstGeom prst="rect">
                  <a:avLst/>
                </a:prstGeom>
                <a:blipFill>
                  <a:blip r:embed="rId5"/>
                  <a:stretch>
                    <a:fillRect t="-40667" b="-1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599C39A2-63C2-4609-9698-7439A50C7491}"/>
                </a:ext>
              </a:extLst>
            </p:cNvPr>
            <p:cNvCxnSpPr>
              <a:cxnSpLocks/>
            </p:cNvCxnSpPr>
            <p:nvPr/>
          </p:nvCxnSpPr>
          <p:spPr bwMode="auto">
            <a:xfrm>
              <a:off x="6781799" y="3124200"/>
              <a:ext cx="632286" cy="0"/>
            </a:xfrm>
            <a:prstGeom prst="straightConnector1">
              <a:avLst/>
            </a:prstGeom>
            <a:noFill/>
            <a:ln w="38100" cap="sq" cmpd="sng" algn="ctr">
              <a:solidFill>
                <a:schemeClr val="hlink"/>
              </a:solidFill>
              <a:prstDash val="solid"/>
              <a:round/>
              <a:headEnd type="arrow" w="med" len="med"/>
              <a:tailEnd type="arrow"/>
            </a:ln>
            <a:effectLst/>
          </p:spPr>
        </p:cxnSp>
      </p:grpSp>
    </p:spTree>
    <p:extLst>
      <p:ext uri="{BB962C8B-B14F-4D97-AF65-F5344CB8AC3E}">
        <p14:creationId xmlns:p14="http://schemas.microsoft.com/office/powerpoint/2010/main" val="31670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05DF762-7D6A-4F78-9413-1715211054A6}"/>
              </a:ext>
            </a:extLst>
          </p:cNvPr>
          <p:cNvGrpSpPr/>
          <p:nvPr/>
        </p:nvGrpSpPr>
        <p:grpSpPr>
          <a:xfrm>
            <a:off x="4038600" y="552450"/>
            <a:ext cx="5054487" cy="3547110"/>
            <a:chOff x="3962400" y="552450"/>
            <a:chExt cx="5054487" cy="3547110"/>
          </a:xfrm>
        </p:grpSpPr>
        <p:grpSp>
          <p:nvGrpSpPr>
            <p:cNvPr id="33" name="Group 32">
              <a:extLst>
                <a:ext uri="{FF2B5EF4-FFF2-40B4-BE49-F238E27FC236}">
                  <a16:creationId xmlns:a16="http://schemas.microsoft.com/office/drawing/2014/main" id="{96C206F9-D972-411A-A472-1A5FE4518587}"/>
                </a:ext>
              </a:extLst>
            </p:cNvPr>
            <p:cNvGrpSpPr/>
            <p:nvPr/>
          </p:nvGrpSpPr>
          <p:grpSpPr>
            <a:xfrm>
              <a:off x="3962400" y="586267"/>
              <a:ext cx="5054487" cy="3513293"/>
              <a:chOff x="1238250" y="1077597"/>
              <a:chExt cx="7060486" cy="5982316"/>
            </a:xfrm>
          </p:grpSpPr>
          <p:pic>
            <p:nvPicPr>
              <p:cNvPr id="36" name="Picture 2" descr="The Standard Normal Distribution | Examples, Explanations, Uses">
                <a:extLst>
                  <a:ext uri="{FF2B5EF4-FFF2-40B4-BE49-F238E27FC236}">
                    <a16:creationId xmlns:a16="http://schemas.microsoft.com/office/drawing/2014/main" id="{E9DE2856-2433-436A-A36E-EED677D0FE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15A5D746-032A-48E1-B321-D9FD289ECD2C}"/>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8" name="Rectangle 37">
                <a:extLst>
                  <a:ext uri="{FF2B5EF4-FFF2-40B4-BE49-F238E27FC236}">
                    <a16:creationId xmlns:a16="http://schemas.microsoft.com/office/drawing/2014/main" id="{DD2D4A13-9DF7-40B0-96A6-7B07C6E73718}"/>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34" name="Rectangle 33">
              <a:extLst>
                <a:ext uri="{FF2B5EF4-FFF2-40B4-BE49-F238E27FC236}">
                  <a16:creationId xmlns:a16="http://schemas.microsoft.com/office/drawing/2014/main" id="{298386BF-2A73-4F42-B2C4-6347861150F9}"/>
                </a:ext>
              </a:extLst>
            </p:cNvPr>
            <p:cNvSpPr/>
            <p:nvPr/>
          </p:nvSpPr>
          <p:spPr>
            <a:xfrm>
              <a:off x="6150973" y="1079212"/>
              <a:ext cx="282243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 = V) </a:t>
              </a:r>
            </a:p>
          </p:txBody>
        </p:sp>
        <p:sp>
          <p:nvSpPr>
            <p:cNvPr id="35" name="Rectangle 34">
              <a:extLst>
                <a:ext uri="{FF2B5EF4-FFF2-40B4-BE49-F238E27FC236}">
                  <a16:creationId xmlns:a16="http://schemas.microsoft.com/office/drawing/2014/main" id="{276683E7-0649-4463-8AE2-E3609B974A37}"/>
                </a:ext>
              </a:extLst>
            </p:cNvPr>
            <p:cNvSpPr/>
            <p:nvPr/>
          </p:nvSpPr>
          <p:spPr>
            <a:xfrm>
              <a:off x="48006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7060486" cy="120443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n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½n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13" name="TextBox 12">
                <a:extLst>
                  <a:ext uri="{FF2B5EF4-FFF2-40B4-BE49-F238E27FC236}">
                    <a16:creationId xmlns:a16="http://schemas.microsoft.com/office/drawing/2014/main" id="{254EAEB2-0E57-49F0-AAC2-7A961ABC8E6F}"/>
                  </a:ext>
                </a:extLst>
              </p:cNvPr>
              <p:cNvSpPr txBox="1">
                <a:spLocks noRot="1" noChangeAspect="1" noMove="1" noResize="1" noEditPoints="1" noAdjustHandles="1" noChangeArrowheads="1" noChangeShapeType="1" noTextEdit="1"/>
              </p:cNvSpPr>
              <p:nvPr/>
            </p:nvSpPr>
            <p:spPr bwMode="auto">
              <a:xfrm>
                <a:off x="0" y="533400"/>
                <a:ext cx="7060486" cy="1204432"/>
              </a:xfrm>
              <a:prstGeom prst="rect">
                <a:avLst/>
              </a:prstGeom>
              <a:blipFill>
                <a:blip r:embed="rId3"/>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93CFED7-F27C-48D0-B196-8FE1E5567B2E}"/>
              </a:ext>
            </a:extLst>
          </p:cNvPr>
          <p:cNvPicPr>
            <a:picLocks noChangeAspect="1"/>
          </p:cNvPicPr>
          <p:nvPr/>
        </p:nvPicPr>
        <p:blipFill rotWithShape="1">
          <a:blip r:embed="rId4"/>
          <a:srcRect l="222" t="63936" r="-222" b="17634"/>
          <a:stretch/>
        </p:blipFill>
        <p:spPr>
          <a:xfrm>
            <a:off x="62525" y="4191000"/>
            <a:ext cx="9030562" cy="1371600"/>
          </a:xfrm>
          <a:prstGeom prst="rect">
            <a:avLst/>
          </a:prstGeom>
        </p:spPr>
      </p:pic>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rPr>
              <a:t>Probabilities</a:t>
            </a:r>
          </a:p>
        </p:txBody>
      </p:sp>
      <p:sp>
        <p:nvSpPr>
          <p:cNvPr id="20" name="Title 1">
            <a:extLst>
              <a:ext uri="{FF2B5EF4-FFF2-40B4-BE49-F238E27FC236}">
                <a16:creationId xmlns:a16="http://schemas.microsoft.com/office/drawing/2014/main" id="{7D5C46DC-BBC8-46F5-9DA5-F003E2590DE2}"/>
              </a:ext>
            </a:extLst>
          </p:cNvPr>
          <p:cNvSpPr txBox="1">
            <a:spLocks/>
          </p:cNvSpPr>
          <p:nvPr/>
        </p:nvSpPr>
        <p:spPr bwMode="auto">
          <a:xfrm>
            <a:off x="838200" y="3429000"/>
            <a:ext cx="243477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00"/>
                </a:solidFill>
                <a:effectLst/>
                <a:uLnTx/>
                <a:uFillTx/>
                <a:latin typeface="Arial Rounded MT Bold"/>
                <a:ea typeface="+mj-ea"/>
                <a:cs typeface="+mj-cs"/>
              </a:rPr>
              <a:t>Chernoff</a:t>
            </a:r>
          </a:p>
        </p:txBody>
      </p:sp>
      <p:sp>
        <p:nvSpPr>
          <p:cNvPr id="25" name="TextBox 24">
            <a:extLst>
              <a:ext uri="{FF2B5EF4-FFF2-40B4-BE49-F238E27FC236}">
                <a16:creationId xmlns:a16="http://schemas.microsoft.com/office/drawing/2014/main" id="{1C95F510-83C1-4DEA-8BBB-C8DFDF070BFE}"/>
              </a:ext>
            </a:extLst>
          </p:cNvPr>
          <p:cNvSpPr txBox="1"/>
          <p:nvPr/>
        </p:nvSpPr>
        <p:spPr bwMode="auto">
          <a:xfrm>
            <a:off x="6095999" y="2652486"/>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2" name="TextBox 21">
            <a:extLst>
              <a:ext uri="{FF2B5EF4-FFF2-40B4-BE49-F238E27FC236}">
                <a16:creationId xmlns:a16="http://schemas.microsoft.com/office/drawing/2014/main" id="{901AF35A-64E1-4EDD-9899-25B61E102374}"/>
              </a:ext>
            </a:extLst>
          </p:cNvPr>
          <p:cNvSpPr txBox="1"/>
          <p:nvPr/>
        </p:nvSpPr>
        <p:spPr bwMode="auto">
          <a:xfrm>
            <a:off x="5424714" y="3696677"/>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c</a:t>
            </a: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27" name="Group 26">
            <a:extLst>
              <a:ext uri="{FF2B5EF4-FFF2-40B4-BE49-F238E27FC236}">
                <a16:creationId xmlns:a16="http://schemas.microsoft.com/office/drawing/2014/main" id="{96B913FE-0CBD-4DDC-B231-06CA30D84A78}"/>
              </a:ext>
            </a:extLst>
          </p:cNvPr>
          <p:cNvGrpSpPr/>
          <p:nvPr/>
        </p:nvGrpSpPr>
        <p:grpSpPr>
          <a:xfrm>
            <a:off x="5609772" y="3124200"/>
            <a:ext cx="1157516" cy="547914"/>
            <a:chOff x="6462486" y="3124200"/>
            <a:chExt cx="1157516" cy="547914"/>
          </a:xfrm>
        </p:grpSpPr>
        <p:sp>
          <p:nvSpPr>
            <p:cNvPr id="28" name="TextBox 27">
              <a:extLst>
                <a:ext uri="{FF2B5EF4-FFF2-40B4-BE49-F238E27FC236}">
                  <a16:creationId xmlns:a16="http://schemas.microsoft.com/office/drawing/2014/main" id="{FD037C44-A0B4-4D25-909F-5896308C0EA2}"/>
                </a:ext>
              </a:extLst>
            </p:cNvPr>
            <p:cNvSpPr txBox="1"/>
            <p:nvPr/>
          </p:nvSpPr>
          <p:spPr bwMode="auto">
            <a:xfrm>
              <a:off x="6462486" y="3210449"/>
              <a:ext cx="38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h</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9" name="Straight Arrow Connector 28">
              <a:extLst>
                <a:ext uri="{FF2B5EF4-FFF2-40B4-BE49-F238E27FC236}">
                  <a16:creationId xmlns:a16="http://schemas.microsoft.com/office/drawing/2014/main" id="{8A1FA929-EE2A-4429-AC52-704A15FC7D57}"/>
                </a:ext>
              </a:extLst>
            </p:cNvPr>
            <p:cNvCxnSpPr>
              <a:cxnSpLocks/>
            </p:cNvCxnSpPr>
            <p:nvPr/>
          </p:nvCxnSpPr>
          <p:spPr bwMode="auto">
            <a:xfrm>
              <a:off x="6781799" y="3124200"/>
              <a:ext cx="838203" cy="0"/>
            </a:xfrm>
            <a:prstGeom prst="straightConnector1">
              <a:avLst/>
            </a:prstGeom>
            <a:noFill/>
            <a:ln w="38100" cap="sq" cmpd="sng" algn="ctr">
              <a:solidFill>
                <a:schemeClr val="hlink"/>
              </a:solidFill>
              <a:prstDash val="solid"/>
              <a:round/>
              <a:headEnd type="arrow" w="med" len="med"/>
              <a:tailEnd type="arrow"/>
            </a:ln>
            <a:effectLst/>
          </p:spPr>
        </p:cxnSp>
      </p:grpSp>
      <p:sp>
        <p:nvSpPr>
          <p:cNvPr id="30" name="TextBox 29">
            <a:extLst>
              <a:ext uri="{FF2B5EF4-FFF2-40B4-BE49-F238E27FC236}">
                <a16:creationId xmlns:a16="http://schemas.microsoft.com/office/drawing/2014/main" id="{B5239155-C823-463C-96BA-12956FEFB70A}"/>
              </a:ext>
            </a:extLst>
          </p:cNvPr>
          <p:cNvSpPr txBox="1"/>
          <p:nvPr/>
        </p:nvSpPr>
        <p:spPr bwMode="auto">
          <a:xfrm>
            <a:off x="5442858" y="344351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εµ</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1" name="Freeform: Shape 30">
            <a:extLst>
              <a:ext uri="{FF2B5EF4-FFF2-40B4-BE49-F238E27FC236}">
                <a16:creationId xmlns:a16="http://schemas.microsoft.com/office/drawing/2014/main" id="{96C2E599-0523-4518-BB45-CF36EA772A0F}"/>
              </a:ext>
            </a:extLst>
          </p:cNvPr>
          <p:cNvSpPr/>
          <p:nvPr/>
        </p:nvSpPr>
        <p:spPr>
          <a:xfrm flipH="1">
            <a:off x="4570530" y="1866900"/>
            <a:ext cx="1315784" cy="821279"/>
          </a:xfrm>
          <a:custGeom>
            <a:avLst/>
            <a:gdLst>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3826 w 1328186"/>
              <a:gd name="connsiteY0" fmla="*/ 19249 h 908954"/>
              <a:gd name="connsiteX1" fmla="*/ 13826 w 1328186"/>
              <a:gd name="connsiteY1" fmla="*/ 847924 h 908954"/>
              <a:gd name="connsiteX2" fmla="*/ 1299701 w 1328186"/>
              <a:gd name="connsiteY2" fmla="*/ 838399 h 908954"/>
              <a:gd name="connsiteX3" fmla="*/ 880601 w 1328186"/>
              <a:gd name="connsiteY3" fmla="*/ 771724 h 908954"/>
              <a:gd name="connsiteX4" fmla="*/ 594851 w 1328186"/>
              <a:gd name="connsiteY4" fmla="*/ 628849 h 908954"/>
              <a:gd name="connsiteX5" fmla="*/ 337676 w 1328186"/>
              <a:gd name="connsiteY5" fmla="*/ 438349 h 908954"/>
              <a:gd name="connsiteX6" fmla="*/ 185276 w 1328186"/>
              <a:gd name="connsiteY6" fmla="*/ 276424 h 908954"/>
              <a:gd name="connsiteX7" fmla="*/ 13826 w 1328186"/>
              <a:gd name="connsiteY7" fmla="*/ 19249 h 90895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0 h 828675"/>
              <a:gd name="connsiteX1" fmla="*/ 13826 w 1328186"/>
              <a:gd name="connsiteY1" fmla="*/ 828675 h 828675"/>
              <a:gd name="connsiteX2" fmla="*/ 1299701 w 1328186"/>
              <a:gd name="connsiteY2" fmla="*/ 819150 h 828675"/>
              <a:gd name="connsiteX3" fmla="*/ 880601 w 1328186"/>
              <a:gd name="connsiteY3" fmla="*/ 752475 h 828675"/>
              <a:gd name="connsiteX4" fmla="*/ 594851 w 1328186"/>
              <a:gd name="connsiteY4" fmla="*/ 609600 h 828675"/>
              <a:gd name="connsiteX5" fmla="*/ 337676 w 1328186"/>
              <a:gd name="connsiteY5" fmla="*/ 419100 h 828675"/>
              <a:gd name="connsiteX6" fmla="*/ 185276 w 1328186"/>
              <a:gd name="connsiteY6" fmla="*/ 257175 h 828675"/>
              <a:gd name="connsiteX7" fmla="*/ 13826 w 1328186"/>
              <a:gd name="connsiteY7" fmla="*/ 0 h 828675"/>
              <a:gd name="connsiteX0" fmla="*/ 13826 w 1328186"/>
              <a:gd name="connsiteY0" fmla="*/ 0 h 866775"/>
              <a:gd name="connsiteX1" fmla="*/ 13826 w 1328186"/>
              <a:gd name="connsiteY1" fmla="*/ 866775 h 866775"/>
              <a:gd name="connsiteX2" fmla="*/ 1299701 w 1328186"/>
              <a:gd name="connsiteY2" fmla="*/ 857250 h 866775"/>
              <a:gd name="connsiteX3" fmla="*/ 880601 w 1328186"/>
              <a:gd name="connsiteY3" fmla="*/ 790575 h 866775"/>
              <a:gd name="connsiteX4" fmla="*/ 594851 w 1328186"/>
              <a:gd name="connsiteY4" fmla="*/ 647700 h 866775"/>
              <a:gd name="connsiteX5" fmla="*/ 337676 w 1328186"/>
              <a:gd name="connsiteY5" fmla="*/ 457200 h 866775"/>
              <a:gd name="connsiteX6" fmla="*/ 185276 w 1328186"/>
              <a:gd name="connsiteY6" fmla="*/ 295275 h 866775"/>
              <a:gd name="connsiteX7" fmla="*/ 13826 w 1328186"/>
              <a:gd name="connsiteY7" fmla="*/ 0 h 866775"/>
              <a:gd name="connsiteX0" fmla="*/ 17326 w 1322161"/>
              <a:gd name="connsiteY0" fmla="*/ 0 h 828675"/>
              <a:gd name="connsiteX1" fmla="*/ 7801 w 1322161"/>
              <a:gd name="connsiteY1" fmla="*/ 828675 h 828675"/>
              <a:gd name="connsiteX2" fmla="*/ 1293676 w 1322161"/>
              <a:gd name="connsiteY2" fmla="*/ 819150 h 828675"/>
              <a:gd name="connsiteX3" fmla="*/ 874576 w 1322161"/>
              <a:gd name="connsiteY3" fmla="*/ 752475 h 828675"/>
              <a:gd name="connsiteX4" fmla="*/ 588826 w 1322161"/>
              <a:gd name="connsiteY4" fmla="*/ 609600 h 828675"/>
              <a:gd name="connsiteX5" fmla="*/ 331651 w 1322161"/>
              <a:gd name="connsiteY5" fmla="*/ 419100 h 828675"/>
              <a:gd name="connsiteX6" fmla="*/ 179251 w 1322161"/>
              <a:gd name="connsiteY6" fmla="*/ 257175 h 828675"/>
              <a:gd name="connsiteX7" fmla="*/ 17326 w 1322161"/>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57175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47650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09575 h 828675"/>
              <a:gd name="connsiteX6" fmla="*/ 161925 w 1303388"/>
              <a:gd name="connsiteY6" fmla="*/ 247650 h 828675"/>
              <a:gd name="connsiteX7" fmla="*/ 0 w 1303388"/>
              <a:gd name="connsiteY7" fmla="*/ 0 h 828675"/>
              <a:gd name="connsiteX0" fmla="*/ 10926 w 1315784"/>
              <a:gd name="connsiteY0" fmla="*/ 0 h 821279"/>
              <a:gd name="connsiteX1" fmla="*/ 947 w 1315784"/>
              <a:gd name="connsiteY1" fmla="*/ 814161 h 821279"/>
              <a:gd name="connsiteX2" fmla="*/ 1287276 w 1315784"/>
              <a:gd name="connsiteY2" fmla="*/ 819150 h 821279"/>
              <a:gd name="connsiteX3" fmla="*/ 868176 w 1315784"/>
              <a:gd name="connsiteY3" fmla="*/ 752475 h 821279"/>
              <a:gd name="connsiteX4" fmla="*/ 582426 w 1315784"/>
              <a:gd name="connsiteY4" fmla="*/ 609600 h 821279"/>
              <a:gd name="connsiteX5" fmla="*/ 325251 w 1315784"/>
              <a:gd name="connsiteY5" fmla="*/ 409575 h 821279"/>
              <a:gd name="connsiteX6" fmla="*/ 172851 w 1315784"/>
              <a:gd name="connsiteY6" fmla="*/ 247650 h 821279"/>
              <a:gd name="connsiteX7" fmla="*/ 10926 w 1315784"/>
              <a:gd name="connsiteY7" fmla="*/ 0 h 82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784" h="821279">
                <a:moveTo>
                  <a:pt x="10926" y="0"/>
                </a:moveTo>
                <a:cubicBezTo>
                  <a:pt x="10926" y="285750"/>
                  <a:pt x="-3815" y="620486"/>
                  <a:pt x="947" y="814161"/>
                </a:cubicBezTo>
                <a:cubicBezTo>
                  <a:pt x="329559" y="798286"/>
                  <a:pt x="1142738" y="829431"/>
                  <a:pt x="1287276" y="819150"/>
                </a:cubicBezTo>
                <a:cubicBezTo>
                  <a:pt x="1431814" y="808869"/>
                  <a:pt x="985651" y="787400"/>
                  <a:pt x="868176" y="752475"/>
                </a:cubicBezTo>
                <a:cubicBezTo>
                  <a:pt x="750701" y="717550"/>
                  <a:pt x="672913" y="666750"/>
                  <a:pt x="582426" y="609600"/>
                </a:cubicBezTo>
                <a:cubicBezTo>
                  <a:pt x="491939" y="552450"/>
                  <a:pt x="393514" y="468313"/>
                  <a:pt x="325251" y="409575"/>
                </a:cubicBezTo>
                <a:cubicBezTo>
                  <a:pt x="256989" y="350838"/>
                  <a:pt x="225238" y="315912"/>
                  <a:pt x="172851" y="247650"/>
                </a:cubicBezTo>
                <a:cubicBezTo>
                  <a:pt x="120464" y="179388"/>
                  <a:pt x="144276" y="200025"/>
                  <a:pt x="10926" y="0"/>
                </a:cubicBezTo>
                <a:close/>
              </a:path>
            </a:pathLst>
          </a:custGeom>
          <a:solidFill>
            <a:srgbClr val="92D050"/>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9" name="Group 38">
            <a:extLst>
              <a:ext uri="{FF2B5EF4-FFF2-40B4-BE49-F238E27FC236}">
                <a16:creationId xmlns:a16="http://schemas.microsoft.com/office/drawing/2014/main" id="{5CD3BC3F-E6B8-4B24-B931-F950BED4AB93}"/>
              </a:ext>
            </a:extLst>
          </p:cNvPr>
          <p:cNvGrpSpPr/>
          <p:nvPr/>
        </p:nvGrpSpPr>
        <p:grpSpPr>
          <a:xfrm>
            <a:off x="6781799" y="3124200"/>
            <a:ext cx="3505201" cy="961572"/>
            <a:chOff x="6781799" y="3124200"/>
            <a:chExt cx="3505201" cy="961572"/>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9F8166C-1F01-47A1-961B-A6DA8A5FDCB7}"/>
                    </a:ext>
                  </a:extLst>
                </p:cNvPr>
                <p:cNvSpPr txBox="1"/>
                <p:nvPr/>
              </p:nvSpPr>
              <p:spPr bwMode="auto">
                <a:xfrm>
                  <a:off x="6850329" y="3168341"/>
                  <a:ext cx="3436671" cy="91743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f>
                        <m:fPr>
                          <m:type m:val="skw"/>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fPr>
                        <m:num>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1</m:t>
                          </m:r>
                        </m:num>
                        <m:den>
                          <m:rad>
                            <m:radPr>
                              <m:degHide m:val="on"/>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den>
                      </m:f>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for %</a:t>
                  </a:r>
                </a:p>
              </p:txBody>
            </p:sp>
          </mc:Choice>
          <mc:Fallback xmlns="">
            <p:sp>
              <p:nvSpPr>
                <p:cNvPr id="40" name="TextBox 39">
                  <a:extLst>
                    <a:ext uri="{FF2B5EF4-FFF2-40B4-BE49-F238E27FC236}">
                      <a16:creationId xmlns:a16="http://schemas.microsoft.com/office/drawing/2014/main" id="{99F8166C-1F01-47A1-961B-A6DA8A5FDCB7}"/>
                    </a:ext>
                  </a:extLst>
                </p:cNvPr>
                <p:cNvSpPr txBox="1">
                  <a:spLocks noRot="1" noChangeAspect="1" noMove="1" noResize="1" noEditPoints="1" noAdjustHandles="1" noChangeArrowheads="1" noChangeShapeType="1" noTextEdit="1"/>
                </p:cNvSpPr>
                <p:nvPr/>
              </p:nvSpPr>
              <p:spPr bwMode="auto">
                <a:xfrm>
                  <a:off x="6850329" y="3168341"/>
                  <a:ext cx="3436671" cy="917431"/>
                </a:xfrm>
                <a:prstGeom prst="rect">
                  <a:avLst/>
                </a:prstGeom>
                <a:blipFill>
                  <a:blip r:embed="rId5"/>
                  <a:stretch>
                    <a:fillRect t="-40667" b="-1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BB4B588C-5148-428D-B73D-9FF988FE98FB}"/>
                </a:ext>
              </a:extLst>
            </p:cNvPr>
            <p:cNvCxnSpPr>
              <a:cxnSpLocks/>
            </p:cNvCxnSpPr>
            <p:nvPr/>
          </p:nvCxnSpPr>
          <p:spPr bwMode="auto">
            <a:xfrm>
              <a:off x="6781799" y="3124200"/>
              <a:ext cx="632286" cy="0"/>
            </a:xfrm>
            <a:prstGeom prst="straightConnector1">
              <a:avLst/>
            </a:prstGeom>
            <a:noFill/>
            <a:ln w="38100" cap="sq" cmpd="sng" algn="ctr">
              <a:solidFill>
                <a:schemeClr val="hlink"/>
              </a:solidFill>
              <a:prstDash val="solid"/>
              <a:round/>
              <a:headEnd type="arrow" w="med" len="med"/>
              <a:tailEnd type="arrow"/>
            </a:ln>
            <a:effectLst/>
          </p:spPr>
        </p:cxnSp>
      </p:grpSp>
    </p:spTree>
    <p:extLst>
      <p:ext uri="{BB962C8B-B14F-4D97-AF65-F5344CB8AC3E}">
        <p14:creationId xmlns:p14="http://schemas.microsoft.com/office/powerpoint/2010/main" val="383948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49CD79B-BC88-4046-941B-73FE948845C9}"/>
              </a:ext>
            </a:extLst>
          </p:cNvPr>
          <p:cNvGrpSpPr/>
          <p:nvPr/>
        </p:nvGrpSpPr>
        <p:grpSpPr>
          <a:xfrm>
            <a:off x="4038600" y="552450"/>
            <a:ext cx="5054487" cy="3547110"/>
            <a:chOff x="3962400" y="552450"/>
            <a:chExt cx="5054487" cy="3547110"/>
          </a:xfrm>
        </p:grpSpPr>
        <p:grpSp>
          <p:nvGrpSpPr>
            <p:cNvPr id="26" name="Group 25">
              <a:extLst>
                <a:ext uri="{FF2B5EF4-FFF2-40B4-BE49-F238E27FC236}">
                  <a16:creationId xmlns:a16="http://schemas.microsoft.com/office/drawing/2014/main" id="{122050BF-7849-4049-8911-35BC9DC594C4}"/>
                </a:ext>
              </a:extLst>
            </p:cNvPr>
            <p:cNvGrpSpPr/>
            <p:nvPr/>
          </p:nvGrpSpPr>
          <p:grpSpPr>
            <a:xfrm>
              <a:off x="3962400" y="586267"/>
              <a:ext cx="5054487" cy="3513293"/>
              <a:chOff x="1238250" y="1077597"/>
              <a:chExt cx="7060486" cy="5982316"/>
            </a:xfrm>
          </p:grpSpPr>
          <p:pic>
            <p:nvPicPr>
              <p:cNvPr id="34" name="Picture 2" descr="The Standard Normal Distribution | Examples, Explanations, Uses">
                <a:extLst>
                  <a:ext uri="{FF2B5EF4-FFF2-40B4-BE49-F238E27FC236}">
                    <a16:creationId xmlns:a16="http://schemas.microsoft.com/office/drawing/2014/main" id="{74E74F38-2D99-41B5-B738-F242BDF40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077597"/>
                <a:ext cx="7060486" cy="436499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33C39EA7-B1D3-4EAF-A2A3-78ADC9870807}"/>
                  </a:ext>
                </a:extLst>
              </p:cNvPr>
              <p:cNvSpPr/>
              <p:nvPr/>
            </p:nvSpPr>
            <p:spPr>
              <a:xfrm>
                <a:off x="1238250" y="4724399"/>
                <a:ext cx="7038670" cy="2335514"/>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6" name="Rectangle 35">
                <a:extLst>
                  <a:ext uri="{FF2B5EF4-FFF2-40B4-BE49-F238E27FC236}">
                    <a16:creationId xmlns:a16="http://schemas.microsoft.com/office/drawing/2014/main" id="{274B95EE-4966-4346-96DD-B48DBEBFD28D}"/>
                  </a:ext>
                </a:extLst>
              </p:cNvPr>
              <p:cNvSpPr/>
              <p:nvPr/>
            </p:nvSpPr>
            <p:spPr>
              <a:xfrm>
                <a:off x="1238250" y="1117328"/>
                <a:ext cx="7038670" cy="467103"/>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32" name="Rectangle 31">
              <a:extLst>
                <a:ext uri="{FF2B5EF4-FFF2-40B4-BE49-F238E27FC236}">
                  <a16:creationId xmlns:a16="http://schemas.microsoft.com/office/drawing/2014/main" id="{F0203129-1E72-4C1A-9451-160364D61E78}"/>
                </a:ext>
              </a:extLst>
            </p:cNvPr>
            <p:cNvSpPr/>
            <p:nvPr/>
          </p:nvSpPr>
          <p:spPr>
            <a:xfrm>
              <a:off x="6150973" y="1079212"/>
              <a:ext cx="282243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coin heads = V) </a:t>
              </a:r>
            </a:p>
          </p:txBody>
        </p:sp>
        <p:sp>
          <p:nvSpPr>
            <p:cNvPr id="33" name="Rectangle 32">
              <a:extLst>
                <a:ext uri="{FF2B5EF4-FFF2-40B4-BE49-F238E27FC236}">
                  <a16:creationId xmlns:a16="http://schemas.microsoft.com/office/drawing/2014/main" id="{9A66F493-F8A3-4442-8652-A57CC0AF66A2}"/>
                </a:ext>
              </a:extLst>
            </p:cNvPr>
            <p:cNvSpPr/>
            <p:nvPr/>
          </p:nvSpPr>
          <p:spPr>
            <a:xfrm>
              <a:off x="4800600" y="552450"/>
              <a:ext cx="390042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Normal/Gaussian Distribution</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4EAEB2-0E57-49F0-AAC2-7A961ABC8E6F}"/>
                  </a:ext>
                </a:extLst>
              </p:cNvPr>
              <p:cNvSpPr txBox="1"/>
              <p:nvPr/>
            </p:nvSpPr>
            <p:spPr bwMode="auto">
              <a:xfrm>
                <a:off x="0" y="533400"/>
                <a:ext cx="7060486" cy="120443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Flip a coin n times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½n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heads) =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13" name="TextBox 12">
                <a:extLst>
                  <a:ext uri="{FF2B5EF4-FFF2-40B4-BE49-F238E27FC236}">
                    <a16:creationId xmlns:a16="http://schemas.microsoft.com/office/drawing/2014/main" id="{254EAEB2-0E57-49F0-AAC2-7A961ABC8E6F}"/>
                  </a:ext>
                </a:extLst>
              </p:cNvPr>
              <p:cNvSpPr txBox="1">
                <a:spLocks noRot="1" noChangeAspect="1" noMove="1" noResize="1" noEditPoints="1" noAdjustHandles="1" noChangeArrowheads="1" noChangeShapeType="1" noTextEdit="1"/>
              </p:cNvSpPr>
              <p:nvPr/>
            </p:nvSpPr>
            <p:spPr bwMode="auto">
              <a:xfrm>
                <a:off x="0" y="533400"/>
                <a:ext cx="7060486" cy="1204432"/>
              </a:xfrm>
              <a:prstGeom prst="rect">
                <a:avLst/>
              </a:prstGeom>
              <a:blipFill>
                <a:blip r:embed="rId3"/>
                <a:stretch>
                  <a:fillRect t="-4061" b="-10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6" name="Title 1">
            <a:extLst>
              <a:ext uri="{FF2B5EF4-FFF2-40B4-BE49-F238E27FC236}">
                <a16:creationId xmlns:a16="http://schemas.microsoft.com/office/drawing/2014/main" id="{B913C477-9CE5-4485-857D-EC176142FFA8}"/>
              </a:ext>
            </a:extLst>
          </p:cNvPr>
          <p:cNvSpPr>
            <a:spLocks noGrp="1"/>
          </p:cNvSpPr>
          <p:nvPr>
            <p:ph type="title"/>
          </p:nvPr>
        </p:nvSpPr>
        <p:spPr>
          <a:xfrm>
            <a:off x="685800" y="-152400"/>
            <a:ext cx="7772400" cy="838200"/>
          </a:xfrm>
        </p:spPr>
        <p:txBody>
          <a:bodyPr/>
          <a:lstStyle/>
          <a:p>
            <a:r>
              <a:rPr lang="en-US" b="0" dirty="0">
                <a:effectLst/>
              </a:rPr>
              <a:t>Probabilities</a:t>
            </a:r>
          </a:p>
        </p:txBody>
      </p:sp>
      <p:sp>
        <p:nvSpPr>
          <p:cNvPr id="20" name="Title 1">
            <a:extLst>
              <a:ext uri="{FF2B5EF4-FFF2-40B4-BE49-F238E27FC236}">
                <a16:creationId xmlns:a16="http://schemas.microsoft.com/office/drawing/2014/main" id="{7D5C46DC-BBC8-46F5-9DA5-F003E2590DE2}"/>
              </a:ext>
            </a:extLst>
          </p:cNvPr>
          <p:cNvSpPr txBox="1">
            <a:spLocks/>
          </p:cNvSpPr>
          <p:nvPr/>
        </p:nvSpPr>
        <p:spPr bwMode="auto">
          <a:xfrm>
            <a:off x="838200" y="3429000"/>
            <a:ext cx="243477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00"/>
                </a:solidFill>
                <a:effectLst/>
                <a:uLnTx/>
                <a:uFillTx/>
                <a:latin typeface="Arial Rounded MT Bold"/>
                <a:ea typeface="+mj-ea"/>
                <a:cs typeface="+mj-cs"/>
              </a:rPr>
              <a:t>Chernoff</a:t>
            </a:r>
          </a:p>
        </p:txBody>
      </p:sp>
      <p:sp>
        <p:nvSpPr>
          <p:cNvPr id="25" name="TextBox 24">
            <a:extLst>
              <a:ext uri="{FF2B5EF4-FFF2-40B4-BE49-F238E27FC236}">
                <a16:creationId xmlns:a16="http://schemas.microsoft.com/office/drawing/2014/main" id="{1C95F510-83C1-4DEA-8BBB-C8DFDF070BFE}"/>
              </a:ext>
            </a:extLst>
          </p:cNvPr>
          <p:cNvSpPr txBox="1"/>
          <p:nvPr/>
        </p:nvSpPr>
        <p:spPr bwMode="auto">
          <a:xfrm>
            <a:off x="6095999" y="2652486"/>
            <a:ext cx="137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µ </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=½n</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2" name="TextBox 21">
            <a:extLst>
              <a:ext uri="{FF2B5EF4-FFF2-40B4-BE49-F238E27FC236}">
                <a16:creationId xmlns:a16="http://schemas.microsoft.com/office/drawing/2014/main" id="{901AF35A-64E1-4EDD-9899-25B61E102374}"/>
              </a:ext>
            </a:extLst>
          </p:cNvPr>
          <p:cNvSpPr txBox="1"/>
          <p:nvPr/>
        </p:nvSpPr>
        <p:spPr bwMode="auto">
          <a:xfrm>
            <a:off x="5424714" y="3696677"/>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c</a:t>
            </a: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27" name="Group 26">
            <a:extLst>
              <a:ext uri="{FF2B5EF4-FFF2-40B4-BE49-F238E27FC236}">
                <a16:creationId xmlns:a16="http://schemas.microsoft.com/office/drawing/2014/main" id="{96B913FE-0CBD-4DDC-B231-06CA30D84A78}"/>
              </a:ext>
            </a:extLst>
          </p:cNvPr>
          <p:cNvGrpSpPr/>
          <p:nvPr/>
        </p:nvGrpSpPr>
        <p:grpSpPr>
          <a:xfrm>
            <a:off x="5609772" y="3124200"/>
            <a:ext cx="1157516" cy="547914"/>
            <a:chOff x="6462486" y="3124200"/>
            <a:chExt cx="1157516" cy="547914"/>
          </a:xfrm>
        </p:grpSpPr>
        <p:sp>
          <p:nvSpPr>
            <p:cNvPr id="28" name="TextBox 27">
              <a:extLst>
                <a:ext uri="{FF2B5EF4-FFF2-40B4-BE49-F238E27FC236}">
                  <a16:creationId xmlns:a16="http://schemas.microsoft.com/office/drawing/2014/main" id="{FD037C44-A0B4-4D25-909F-5896308C0EA2}"/>
                </a:ext>
              </a:extLst>
            </p:cNvPr>
            <p:cNvSpPr txBox="1"/>
            <p:nvPr/>
          </p:nvSpPr>
          <p:spPr bwMode="auto">
            <a:xfrm>
              <a:off x="6462486" y="3210449"/>
              <a:ext cx="38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h</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9" name="Straight Arrow Connector 28">
              <a:extLst>
                <a:ext uri="{FF2B5EF4-FFF2-40B4-BE49-F238E27FC236}">
                  <a16:creationId xmlns:a16="http://schemas.microsoft.com/office/drawing/2014/main" id="{8A1FA929-EE2A-4429-AC52-704A15FC7D57}"/>
                </a:ext>
              </a:extLst>
            </p:cNvPr>
            <p:cNvCxnSpPr>
              <a:cxnSpLocks/>
            </p:cNvCxnSpPr>
            <p:nvPr/>
          </p:nvCxnSpPr>
          <p:spPr bwMode="auto">
            <a:xfrm>
              <a:off x="6781799" y="3124200"/>
              <a:ext cx="838203" cy="0"/>
            </a:xfrm>
            <a:prstGeom prst="straightConnector1">
              <a:avLst/>
            </a:prstGeom>
            <a:noFill/>
            <a:ln w="38100" cap="sq" cmpd="sng" algn="ctr">
              <a:solidFill>
                <a:schemeClr val="hlink"/>
              </a:solidFill>
              <a:prstDash val="solid"/>
              <a:round/>
              <a:headEnd type="arrow" w="med" len="med"/>
              <a:tailEnd type="arrow"/>
            </a:ln>
            <a:effectLst/>
          </p:spPr>
        </p:cxnSp>
      </p:grpSp>
      <p:sp>
        <p:nvSpPr>
          <p:cNvPr id="30" name="TextBox 29">
            <a:extLst>
              <a:ext uri="{FF2B5EF4-FFF2-40B4-BE49-F238E27FC236}">
                <a16:creationId xmlns:a16="http://schemas.microsoft.com/office/drawing/2014/main" id="{B5239155-C823-463C-96BA-12956FEFB70A}"/>
              </a:ext>
            </a:extLst>
          </p:cNvPr>
          <p:cNvSpPr txBox="1"/>
          <p:nvPr/>
        </p:nvSpPr>
        <p:spPr bwMode="auto">
          <a:xfrm>
            <a:off x="5442858" y="344351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εµ</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1" name="Freeform: Shape 30">
            <a:extLst>
              <a:ext uri="{FF2B5EF4-FFF2-40B4-BE49-F238E27FC236}">
                <a16:creationId xmlns:a16="http://schemas.microsoft.com/office/drawing/2014/main" id="{96C2E599-0523-4518-BB45-CF36EA772A0F}"/>
              </a:ext>
            </a:extLst>
          </p:cNvPr>
          <p:cNvSpPr/>
          <p:nvPr/>
        </p:nvSpPr>
        <p:spPr>
          <a:xfrm flipH="1">
            <a:off x="4570530" y="1866900"/>
            <a:ext cx="1315784" cy="821279"/>
          </a:xfrm>
          <a:custGeom>
            <a:avLst/>
            <a:gdLst>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01923 w 1416283"/>
              <a:gd name="connsiteY0" fmla="*/ 19249 h 908954"/>
              <a:gd name="connsiteX1" fmla="*/ 101923 w 1416283"/>
              <a:gd name="connsiteY1" fmla="*/ 847924 h 908954"/>
              <a:gd name="connsiteX2" fmla="*/ 1387798 w 1416283"/>
              <a:gd name="connsiteY2" fmla="*/ 838399 h 908954"/>
              <a:gd name="connsiteX3" fmla="*/ 968698 w 1416283"/>
              <a:gd name="connsiteY3" fmla="*/ 771724 h 908954"/>
              <a:gd name="connsiteX4" fmla="*/ 682948 w 1416283"/>
              <a:gd name="connsiteY4" fmla="*/ 628849 h 908954"/>
              <a:gd name="connsiteX5" fmla="*/ 425773 w 1416283"/>
              <a:gd name="connsiteY5" fmla="*/ 438349 h 908954"/>
              <a:gd name="connsiteX6" fmla="*/ 273373 w 1416283"/>
              <a:gd name="connsiteY6" fmla="*/ 276424 h 908954"/>
              <a:gd name="connsiteX7" fmla="*/ 101923 w 1416283"/>
              <a:gd name="connsiteY7" fmla="*/ 19249 h 908954"/>
              <a:gd name="connsiteX0" fmla="*/ 13826 w 1328186"/>
              <a:gd name="connsiteY0" fmla="*/ 19249 h 908954"/>
              <a:gd name="connsiteX1" fmla="*/ 13826 w 1328186"/>
              <a:gd name="connsiteY1" fmla="*/ 847924 h 908954"/>
              <a:gd name="connsiteX2" fmla="*/ 1299701 w 1328186"/>
              <a:gd name="connsiteY2" fmla="*/ 838399 h 908954"/>
              <a:gd name="connsiteX3" fmla="*/ 880601 w 1328186"/>
              <a:gd name="connsiteY3" fmla="*/ 771724 h 908954"/>
              <a:gd name="connsiteX4" fmla="*/ 594851 w 1328186"/>
              <a:gd name="connsiteY4" fmla="*/ 628849 h 908954"/>
              <a:gd name="connsiteX5" fmla="*/ 337676 w 1328186"/>
              <a:gd name="connsiteY5" fmla="*/ 438349 h 908954"/>
              <a:gd name="connsiteX6" fmla="*/ 185276 w 1328186"/>
              <a:gd name="connsiteY6" fmla="*/ 276424 h 908954"/>
              <a:gd name="connsiteX7" fmla="*/ 13826 w 1328186"/>
              <a:gd name="connsiteY7" fmla="*/ 19249 h 90895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19249 h 847924"/>
              <a:gd name="connsiteX1" fmla="*/ 13826 w 1328186"/>
              <a:gd name="connsiteY1" fmla="*/ 847924 h 847924"/>
              <a:gd name="connsiteX2" fmla="*/ 1299701 w 1328186"/>
              <a:gd name="connsiteY2" fmla="*/ 838399 h 847924"/>
              <a:gd name="connsiteX3" fmla="*/ 880601 w 1328186"/>
              <a:gd name="connsiteY3" fmla="*/ 771724 h 847924"/>
              <a:gd name="connsiteX4" fmla="*/ 594851 w 1328186"/>
              <a:gd name="connsiteY4" fmla="*/ 628849 h 847924"/>
              <a:gd name="connsiteX5" fmla="*/ 337676 w 1328186"/>
              <a:gd name="connsiteY5" fmla="*/ 438349 h 847924"/>
              <a:gd name="connsiteX6" fmla="*/ 185276 w 1328186"/>
              <a:gd name="connsiteY6" fmla="*/ 276424 h 847924"/>
              <a:gd name="connsiteX7" fmla="*/ 13826 w 1328186"/>
              <a:gd name="connsiteY7" fmla="*/ 19249 h 847924"/>
              <a:gd name="connsiteX0" fmla="*/ 13826 w 1328186"/>
              <a:gd name="connsiteY0" fmla="*/ 0 h 828675"/>
              <a:gd name="connsiteX1" fmla="*/ 13826 w 1328186"/>
              <a:gd name="connsiteY1" fmla="*/ 828675 h 828675"/>
              <a:gd name="connsiteX2" fmla="*/ 1299701 w 1328186"/>
              <a:gd name="connsiteY2" fmla="*/ 819150 h 828675"/>
              <a:gd name="connsiteX3" fmla="*/ 880601 w 1328186"/>
              <a:gd name="connsiteY3" fmla="*/ 752475 h 828675"/>
              <a:gd name="connsiteX4" fmla="*/ 594851 w 1328186"/>
              <a:gd name="connsiteY4" fmla="*/ 609600 h 828675"/>
              <a:gd name="connsiteX5" fmla="*/ 337676 w 1328186"/>
              <a:gd name="connsiteY5" fmla="*/ 419100 h 828675"/>
              <a:gd name="connsiteX6" fmla="*/ 185276 w 1328186"/>
              <a:gd name="connsiteY6" fmla="*/ 257175 h 828675"/>
              <a:gd name="connsiteX7" fmla="*/ 13826 w 1328186"/>
              <a:gd name="connsiteY7" fmla="*/ 0 h 828675"/>
              <a:gd name="connsiteX0" fmla="*/ 13826 w 1328186"/>
              <a:gd name="connsiteY0" fmla="*/ 0 h 866775"/>
              <a:gd name="connsiteX1" fmla="*/ 13826 w 1328186"/>
              <a:gd name="connsiteY1" fmla="*/ 866775 h 866775"/>
              <a:gd name="connsiteX2" fmla="*/ 1299701 w 1328186"/>
              <a:gd name="connsiteY2" fmla="*/ 857250 h 866775"/>
              <a:gd name="connsiteX3" fmla="*/ 880601 w 1328186"/>
              <a:gd name="connsiteY3" fmla="*/ 790575 h 866775"/>
              <a:gd name="connsiteX4" fmla="*/ 594851 w 1328186"/>
              <a:gd name="connsiteY4" fmla="*/ 647700 h 866775"/>
              <a:gd name="connsiteX5" fmla="*/ 337676 w 1328186"/>
              <a:gd name="connsiteY5" fmla="*/ 457200 h 866775"/>
              <a:gd name="connsiteX6" fmla="*/ 185276 w 1328186"/>
              <a:gd name="connsiteY6" fmla="*/ 295275 h 866775"/>
              <a:gd name="connsiteX7" fmla="*/ 13826 w 1328186"/>
              <a:gd name="connsiteY7" fmla="*/ 0 h 866775"/>
              <a:gd name="connsiteX0" fmla="*/ 17326 w 1322161"/>
              <a:gd name="connsiteY0" fmla="*/ 0 h 828675"/>
              <a:gd name="connsiteX1" fmla="*/ 7801 w 1322161"/>
              <a:gd name="connsiteY1" fmla="*/ 828675 h 828675"/>
              <a:gd name="connsiteX2" fmla="*/ 1293676 w 1322161"/>
              <a:gd name="connsiteY2" fmla="*/ 819150 h 828675"/>
              <a:gd name="connsiteX3" fmla="*/ 874576 w 1322161"/>
              <a:gd name="connsiteY3" fmla="*/ 752475 h 828675"/>
              <a:gd name="connsiteX4" fmla="*/ 588826 w 1322161"/>
              <a:gd name="connsiteY4" fmla="*/ 609600 h 828675"/>
              <a:gd name="connsiteX5" fmla="*/ 331651 w 1322161"/>
              <a:gd name="connsiteY5" fmla="*/ 419100 h 828675"/>
              <a:gd name="connsiteX6" fmla="*/ 179251 w 1322161"/>
              <a:gd name="connsiteY6" fmla="*/ 257175 h 828675"/>
              <a:gd name="connsiteX7" fmla="*/ 17326 w 1322161"/>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10497 w 1315332"/>
              <a:gd name="connsiteY0" fmla="*/ 0 h 828675"/>
              <a:gd name="connsiteX1" fmla="*/ 972 w 1315332"/>
              <a:gd name="connsiteY1" fmla="*/ 828675 h 828675"/>
              <a:gd name="connsiteX2" fmla="*/ 1286847 w 1315332"/>
              <a:gd name="connsiteY2" fmla="*/ 819150 h 828675"/>
              <a:gd name="connsiteX3" fmla="*/ 867747 w 1315332"/>
              <a:gd name="connsiteY3" fmla="*/ 752475 h 828675"/>
              <a:gd name="connsiteX4" fmla="*/ 581997 w 1315332"/>
              <a:gd name="connsiteY4" fmla="*/ 609600 h 828675"/>
              <a:gd name="connsiteX5" fmla="*/ 324822 w 1315332"/>
              <a:gd name="connsiteY5" fmla="*/ 419100 h 828675"/>
              <a:gd name="connsiteX6" fmla="*/ 172422 w 1315332"/>
              <a:gd name="connsiteY6" fmla="*/ 257175 h 828675"/>
              <a:gd name="connsiteX7" fmla="*/ 10497 w 1315332"/>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57175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19100 h 828675"/>
              <a:gd name="connsiteX6" fmla="*/ 161925 w 1303388"/>
              <a:gd name="connsiteY6" fmla="*/ 247650 h 828675"/>
              <a:gd name="connsiteX7" fmla="*/ 0 w 1303388"/>
              <a:gd name="connsiteY7" fmla="*/ 0 h 828675"/>
              <a:gd name="connsiteX0" fmla="*/ 0 w 1303388"/>
              <a:gd name="connsiteY0" fmla="*/ 0 h 828675"/>
              <a:gd name="connsiteX1" fmla="*/ 19050 w 1303388"/>
              <a:gd name="connsiteY1" fmla="*/ 828675 h 828675"/>
              <a:gd name="connsiteX2" fmla="*/ 1276350 w 1303388"/>
              <a:gd name="connsiteY2" fmla="*/ 819150 h 828675"/>
              <a:gd name="connsiteX3" fmla="*/ 857250 w 1303388"/>
              <a:gd name="connsiteY3" fmla="*/ 752475 h 828675"/>
              <a:gd name="connsiteX4" fmla="*/ 571500 w 1303388"/>
              <a:gd name="connsiteY4" fmla="*/ 609600 h 828675"/>
              <a:gd name="connsiteX5" fmla="*/ 314325 w 1303388"/>
              <a:gd name="connsiteY5" fmla="*/ 409575 h 828675"/>
              <a:gd name="connsiteX6" fmla="*/ 161925 w 1303388"/>
              <a:gd name="connsiteY6" fmla="*/ 247650 h 828675"/>
              <a:gd name="connsiteX7" fmla="*/ 0 w 1303388"/>
              <a:gd name="connsiteY7" fmla="*/ 0 h 828675"/>
              <a:gd name="connsiteX0" fmla="*/ 10926 w 1315784"/>
              <a:gd name="connsiteY0" fmla="*/ 0 h 821279"/>
              <a:gd name="connsiteX1" fmla="*/ 947 w 1315784"/>
              <a:gd name="connsiteY1" fmla="*/ 814161 h 821279"/>
              <a:gd name="connsiteX2" fmla="*/ 1287276 w 1315784"/>
              <a:gd name="connsiteY2" fmla="*/ 819150 h 821279"/>
              <a:gd name="connsiteX3" fmla="*/ 868176 w 1315784"/>
              <a:gd name="connsiteY3" fmla="*/ 752475 h 821279"/>
              <a:gd name="connsiteX4" fmla="*/ 582426 w 1315784"/>
              <a:gd name="connsiteY4" fmla="*/ 609600 h 821279"/>
              <a:gd name="connsiteX5" fmla="*/ 325251 w 1315784"/>
              <a:gd name="connsiteY5" fmla="*/ 409575 h 821279"/>
              <a:gd name="connsiteX6" fmla="*/ 172851 w 1315784"/>
              <a:gd name="connsiteY6" fmla="*/ 247650 h 821279"/>
              <a:gd name="connsiteX7" fmla="*/ 10926 w 1315784"/>
              <a:gd name="connsiteY7" fmla="*/ 0 h 82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5784" h="821279">
                <a:moveTo>
                  <a:pt x="10926" y="0"/>
                </a:moveTo>
                <a:cubicBezTo>
                  <a:pt x="10926" y="285750"/>
                  <a:pt x="-3815" y="620486"/>
                  <a:pt x="947" y="814161"/>
                </a:cubicBezTo>
                <a:cubicBezTo>
                  <a:pt x="329559" y="798286"/>
                  <a:pt x="1142738" y="829431"/>
                  <a:pt x="1287276" y="819150"/>
                </a:cubicBezTo>
                <a:cubicBezTo>
                  <a:pt x="1431814" y="808869"/>
                  <a:pt x="985651" y="787400"/>
                  <a:pt x="868176" y="752475"/>
                </a:cubicBezTo>
                <a:cubicBezTo>
                  <a:pt x="750701" y="717550"/>
                  <a:pt x="672913" y="666750"/>
                  <a:pt x="582426" y="609600"/>
                </a:cubicBezTo>
                <a:cubicBezTo>
                  <a:pt x="491939" y="552450"/>
                  <a:pt x="393514" y="468313"/>
                  <a:pt x="325251" y="409575"/>
                </a:cubicBezTo>
                <a:cubicBezTo>
                  <a:pt x="256989" y="350838"/>
                  <a:pt x="225238" y="315912"/>
                  <a:pt x="172851" y="247650"/>
                </a:cubicBezTo>
                <a:cubicBezTo>
                  <a:pt x="120464" y="179388"/>
                  <a:pt x="144276" y="200025"/>
                  <a:pt x="10926" y="0"/>
                </a:cubicBezTo>
                <a:close/>
              </a:path>
            </a:pathLst>
          </a:custGeom>
          <a:solidFill>
            <a:srgbClr val="92D050"/>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19" name="Picture 18">
            <a:extLst>
              <a:ext uri="{FF2B5EF4-FFF2-40B4-BE49-F238E27FC236}">
                <a16:creationId xmlns:a16="http://schemas.microsoft.com/office/drawing/2014/main" id="{ECD3135C-9D57-4BC2-A70A-46251D4FFD69}"/>
              </a:ext>
            </a:extLst>
          </p:cNvPr>
          <p:cNvPicPr>
            <a:picLocks noChangeAspect="1"/>
          </p:cNvPicPr>
          <p:nvPr/>
        </p:nvPicPr>
        <p:blipFill rotWithShape="1">
          <a:blip r:embed="rId4"/>
          <a:srcRect l="401" t="82963" r="-401" b="-17408"/>
          <a:stretch/>
        </p:blipFill>
        <p:spPr>
          <a:xfrm>
            <a:off x="62525" y="4191000"/>
            <a:ext cx="9030562" cy="2563474"/>
          </a:xfrm>
          <a:prstGeom prst="rect">
            <a:avLst/>
          </a:prstGeom>
        </p:spPr>
      </p:pic>
      <p:sp>
        <p:nvSpPr>
          <p:cNvPr id="23" name="Title 1">
            <a:extLst>
              <a:ext uri="{FF2B5EF4-FFF2-40B4-BE49-F238E27FC236}">
                <a16:creationId xmlns:a16="http://schemas.microsoft.com/office/drawing/2014/main" id="{D064F0FE-94AF-4DEE-9487-7A3B32B488C3}"/>
              </a:ext>
            </a:extLst>
          </p:cNvPr>
          <p:cNvSpPr txBox="1">
            <a:spLocks/>
          </p:cNvSpPr>
          <p:nvPr/>
        </p:nvSpPr>
        <p:spPr bwMode="auto">
          <a:xfrm>
            <a:off x="2073730" y="5395796"/>
            <a:ext cx="243477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Arial Rounded MT Bold"/>
                <a:ea typeface="+mj-ea"/>
                <a:cs typeface="+mj-cs"/>
              </a:rPr>
              <a:t>Law of large numbers</a:t>
            </a:r>
          </a:p>
        </p:txBody>
      </p:sp>
      <p:grpSp>
        <p:nvGrpSpPr>
          <p:cNvPr id="37" name="Group 36">
            <a:extLst>
              <a:ext uri="{FF2B5EF4-FFF2-40B4-BE49-F238E27FC236}">
                <a16:creationId xmlns:a16="http://schemas.microsoft.com/office/drawing/2014/main" id="{C9FD1764-6319-42DD-9200-4D020CCEDE3A}"/>
              </a:ext>
            </a:extLst>
          </p:cNvPr>
          <p:cNvGrpSpPr/>
          <p:nvPr/>
        </p:nvGrpSpPr>
        <p:grpSpPr>
          <a:xfrm>
            <a:off x="6781799" y="3124200"/>
            <a:ext cx="3505201" cy="961572"/>
            <a:chOff x="6781799" y="3124200"/>
            <a:chExt cx="3505201" cy="961572"/>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E8AC0E7-B527-41E2-B3A2-2FA573DC246E}"/>
                    </a:ext>
                  </a:extLst>
                </p:cNvPr>
                <p:cNvSpPr txBox="1"/>
                <p:nvPr/>
              </p:nvSpPr>
              <p:spPr bwMode="auto">
                <a:xfrm>
                  <a:off x="6850329" y="3168341"/>
                  <a:ext cx="3436671" cy="917431"/>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σ</a:t>
                  </a:r>
                  <a:r>
                    <a:rPr kumimoji="0" lang="en-US" altLang="en-US" sz="24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 </a:t>
                  </a:r>
                  <a14:m>
                    <m:oMath xmlns:m="http://schemas.openxmlformats.org/officeDocument/2006/math">
                      <m:rad>
                        <m:radPr>
                          <m:degHide m:val="on"/>
                          <m:ctrlP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f>
                        <m:fPr>
                          <m:type m:val="skw"/>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fPr>
                        <m:num>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1</m:t>
                          </m:r>
                        </m:num>
                        <m:den>
                          <m:rad>
                            <m:radPr>
                              <m:degHide m:val="on"/>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radPr>
                            <m:deg/>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𝑛</m:t>
                              </m:r>
                            </m:e>
                          </m:rad>
                        </m:den>
                      </m:f>
                    </m:oMath>
                  </a14:m>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sym typeface="Symbol" panose="05050102010706020507" pitchFamily="18" charset="2"/>
                    </a:rPr>
                    <a:t>   for %</a:t>
                  </a:r>
                </a:p>
              </p:txBody>
            </p:sp>
          </mc:Choice>
          <mc:Fallback xmlns="">
            <p:sp>
              <p:nvSpPr>
                <p:cNvPr id="38" name="TextBox 37">
                  <a:extLst>
                    <a:ext uri="{FF2B5EF4-FFF2-40B4-BE49-F238E27FC236}">
                      <a16:creationId xmlns:a16="http://schemas.microsoft.com/office/drawing/2014/main" id="{9E8AC0E7-B527-41E2-B3A2-2FA573DC246E}"/>
                    </a:ext>
                  </a:extLst>
                </p:cNvPr>
                <p:cNvSpPr txBox="1">
                  <a:spLocks noRot="1" noChangeAspect="1" noMove="1" noResize="1" noEditPoints="1" noAdjustHandles="1" noChangeArrowheads="1" noChangeShapeType="1" noTextEdit="1"/>
                </p:cNvSpPr>
                <p:nvPr/>
              </p:nvSpPr>
              <p:spPr bwMode="auto">
                <a:xfrm>
                  <a:off x="6850329" y="3168341"/>
                  <a:ext cx="3436671" cy="917431"/>
                </a:xfrm>
                <a:prstGeom prst="rect">
                  <a:avLst/>
                </a:prstGeom>
                <a:blipFill>
                  <a:blip r:embed="rId5"/>
                  <a:stretch>
                    <a:fillRect t="-40667" b="-1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7D12629-428C-4631-A4C8-E76F47336B9C}"/>
                </a:ext>
              </a:extLst>
            </p:cNvPr>
            <p:cNvCxnSpPr>
              <a:cxnSpLocks/>
            </p:cNvCxnSpPr>
            <p:nvPr/>
          </p:nvCxnSpPr>
          <p:spPr bwMode="auto">
            <a:xfrm>
              <a:off x="6781799" y="3124200"/>
              <a:ext cx="632286" cy="0"/>
            </a:xfrm>
            <a:prstGeom prst="straightConnector1">
              <a:avLst/>
            </a:prstGeom>
            <a:noFill/>
            <a:ln w="38100" cap="sq" cmpd="sng" algn="ctr">
              <a:solidFill>
                <a:schemeClr val="hlink"/>
              </a:solidFill>
              <a:prstDash val="solid"/>
              <a:round/>
              <a:headEnd type="arrow" w="med" len="med"/>
              <a:tailEnd type="arrow"/>
            </a:ln>
            <a:effectLst/>
          </p:spPr>
        </p:cxnSp>
      </p:grpSp>
    </p:spTree>
    <p:extLst>
      <p:ext uri="{BB962C8B-B14F-4D97-AF65-F5344CB8AC3E}">
        <p14:creationId xmlns:p14="http://schemas.microsoft.com/office/powerpoint/2010/main" val="19345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E7D0-0C7F-449F-9B33-7A2D9F940D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BCBECF-19FE-42F1-86A0-8C749E8ED7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6165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63">
            <a:extLst>
              <a:ext uri="{FF2B5EF4-FFF2-40B4-BE49-F238E27FC236}">
                <a16:creationId xmlns:a16="http://schemas.microsoft.com/office/drawing/2014/main" id="{DCC1BFCC-0E5E-447B-B3D3-D2C31D3AF44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Maximum Likelihood Model</a:t>
            </a:r>
          </a:p>
        </p:txBody>
      </p:sp>
      <p:grpSp>
        <p:nvGrpSpPr>
          <p:cNvPr id="50" name="Group 29">
            <a:extLst>
              <a:ext uri="{FF2B5EF4-FFF2-40B4-BE49-F238E27FC236}">
                <a16:creationId xmlns:a16="http://schemas.microsoft.com/office/drawing/2014/main" id="{0A71F278-46AC-477F-B0DD-D2B2D6BCF29E}"/>
              </a:ext>
            </a:extLst>
          </p:cNvPr>
          <p:cNvGrpSpPr>
            <a:grpSpLocks/>
          </p:cNvGrpSpPr>
          <p:nvPr/>
        </p:nvGrpSpPr>
        <p:grpSpPr bwMode="auto">
          <a:xfrm>
            <a:off x="1142533" y="3543612"/>
            <a:ext cx="917591" cy="929993"/>
            <a:chOff x="2065" y="1551"/>
            <a:chExt cx="1628" cy="1988"/>
          </a:xfrm>
        </p:grpSpPr>
        <p:sp>
          <p:nvSpPr>
            <p:cNvPr id="51" name="Freeform 30">
              <a:extLst>
                <a:ext uri="{FF2B5EF4-FFF2-40B4-BE49-F238E27FC236}">
                  <a16:creationId xmlns:a16="http://schemas.microsoft.com/office/drawing/2014/main" id="{33A4E5F0-71F0-49B8-94C9-BC82710F4BB1}"/>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2" name="Freeform 31">
              <a:extLst>
                <a:ext uri="{FF2B5EF4-FFF2-40B4-BE49-F238E27FC236}">
                  <a16:creationId xmlns:a16="http://schemas.microsoft.com/office/drawing/2014/main" id="{E0A0040E-8003-45EB-9628-F287A4D057BE}"/>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3" name="Freeform 32">
              <a:extLst>
                <a:ext uri="{FF2B5EF4-FFF2-40B4-BE49-F238E27FC236}">
                  <a16:creationId xmlns:a16="http://schemas.microsoft.com/office/drawing/2014/main" id="{623EC33F-0736-43A2-ABDE-60DE9FD1F59A}"/>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4" name="Freeform 33">
              <a:extLst>
                <a:ext uri="{FF2B5EF4-FFF2-40B4-BE49-F238E27FC236}">
                  <a16:creationId xmlns:a16="http://schemas.microsoft.com/office/drawing/2014/main" id="{08869B4A-FF2A-4971-B7CF-5A20A7193FE5}"/>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5" name="Freeform 34">
              <a:extLst>
                <a:ext uri="{FF2B5EF4-FFF2-40B4-BE49-F238E27FC236}">
                  <a16:creationId xmlns:a16="http://schemas.microsoft.com/office/drawing/2014/main" id="{6B4DE616-42F0-493D-B27F-785C7BD790BA}"/>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6" name="Freeform 35">
              <a:extLst>
                <a:ext uri="{FF2B5EF4-FFF2-40B4-BE49-F238E27FC236}">
                  <a16:creationId xmlns:a16="http://schemas.microsoft.com/office/drawing/2014/main" id="{1C46DBCB-32CB-43BE-849C-3C32266935E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7" name="Freeform 36">
              <a:extLst>
                <a:ext uri="{FF2B5EF4-FFF2-40B4-BE49-F238E27FC236}">
                  <a16:creationId xmlns:a16="http://schemas.microsoft.com/office/drawing/2014/main" id="{E87827FF-055E-4864-BF45-4E30FD8E0296}"/>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8" name="Freeform 37">
              <a:extLst>
                <a:ext uri="{FF2B5EF4-FFF2-40B4-BE49-F238E27FC236}">
                  <a16:creationId xmlns:a16="http://schemas.microsoft.com/office/drawing/2014/main" id="{2B236702-B42D-4D67-BC75-8EEFC371235E}"/>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9" name="Freeform 38">
              <a:extLst>
                <a:ext uri="{FF2B5EF4-FFF2-40B4-BE49-F238E27FC236}">
                  <a16:creationId xmlns:a16="http://schemas.microsoft.com/office/drawing/2014/main" id="{6450DC7B-DA27-4F5F-BB02-1BF3CEB713E1}"/>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0" name="Freeform 39">
              <a:extLst>
                <a:ext uri="{FF2B5EF4-FFF2-40B4-BE49-F238E27FC236}">
                  <a16:creationId xmlns:a16="http://schemas.microsoft.com/office/drawing/2014/main" id="{21055F3D-D29D-42F2-AA14-08386360251B}"/>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1" name="Freeform 40">
              <a:extLst>
                <a:ext uri="{FF2B5EF4-FFF2-40B4-BE49-F238E27FC236}">
                  <a16:creationId xmlns:a16="http://schemas.microsoft.com/office/drawing/2014/main" id="{71DA312B-11F4-44A9-A059-AE831FD1DD41}"/>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2" name="Freeform 41">
              <a:extLst>
                <a:ext uri="{FF2B5EF4-FFF2-40B4-BE49-F238E27FC236}">
                  <a16:creationId xmlns:a16="http://schemas.microsoft.com/office/drawing/2014/main" id="{6BB8B03B-7FA9-4A71-85A1-2C4EE09193D0}"/>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3" name="Freeform 42">
              <a:extLst>
                <a:ext uri="{FF2B5EF4-FFF2-40B4-BE49-F238E27FC236}">
                  <a16:creationId xmlns:a16="http://schemas.microsoft.com/office/drawing/2014/main" id="{C78EA325-A50C-4B30-A3CD-931EF52AEAE3}"/>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4" name="Freeform 43">
              <a:extLst>
                <a:ext uri="{FF2B5EF4-FFF2-40B4-BE49-F238E27FC236}">
                  <a16:creationId xmlns:a16="http://schemas.microsoft.com/office/drawing/2014/main" id="{38D1E644-BCF0-4532-A1E7-0E44D119E4D0}"/>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5" name="Freeform 44">
              <a:extLst>
                <a:ext uri="{FF2B5EF4-FFF2-40B4-BE49-F238E27FC236}">
                  <a16:creationId xmlns:a16="http://schemas.microsoft.com/office/drawing/2014/main" id="{6A2463B4-D05C-4D32-8686-A7FE5A4FF69D}"/>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8" name="Freeform 45">
              <a:extLst>
                <a:ext uri="{FF2B5EF4-FFF2-40B4-BE49-F238E27FC236}">
                  <a16:creationId xmlns:a16="http://schemas.microsoft.com/office/drawing/2014/main" id="{3A02ED4E-560D-4722-9264-3118679B734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9" name="Freeform 46">
              <a:extLst>
                <a:ext uri="{FF2B5EF4-FFF2-40B4-BE49-F238E27FC236}">
                  <a16:creationId xmlns:a16="http://schemas.microsoft.com/office/drawing/2014/main" id="{9AC28C77-1062-4B78-A4B5-3796FCA10AC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70" name="AutoShape 35">
            <a:extLst>
              <a:ext uri="{FF2B5EF4-FFF2-40B4-BE49-F238E27FC236}">
                <a16:creationId xmlns:a16="http://schemas.microsoft.com/office/drawing/2014/main" id="{F9B0DD11-8E14-4A21-9306-76E9D91BDAA4}"/>
              </a:ext>
            </a:extLst>
          </p:cNvPr>
          <p:cNvSpPr>
            <a:spLocks noChangeArrowheads="1"/>
          </p:cNvSpPr>
          <p:nvPr/>
        </p:nvSpPr>
        <p:spPr bwMode="auto">
          <a:xfrm>
            <a:off x="2197649" y="3124200"/>
            <a:ext cx="5465076" cy="1828800"/>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When I first took Statistics,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hated it because it seemed so arbitrary.</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Now I see it can all be formally defined and proved using one simple concept. </a:t>
            </a:r>
          </a:p>
        </p:txBody>
      </p:sp>
    </p:spTree>
    <p:extLst>
      <p:ext uri="{BB962C8B-B14F-4D97-AF65-F5344CB8AC3E}">
        <p14:creationId xmlns:p14="http://schemas.microsoft.com/office/powerpoint/2010/main" val="387365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1+#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0">
                                            <p:txEl>
                                              <p:pRg st="0" end="0"/>
                                            </p:txEl>
                                          </p:spTgt>
                                        </p:tgtEl>
                                        <p:attrNameLst>
                                          <p:attrName>style.visibility</p:attrName>
                                        </p:attrNameLst>
                                      </p:cBhvr>
                                      <p:to>
                                        <p:strVal val="visible"/>
                                      </p:to>
                                    </p:set>
                                    <p:anim calcmode="lin" valueType="num">
                                      <p:cBhvr additive="base">
                                        <p:cTn id="15"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0">
                                            <p:txEl>
                                              <p:pRg st="1" end="1"/>
                                            </p:txEl>
                                          </p:spTgt>
                                        </p:tgtEl>
                                        <p:attrNameLst>
                                          <p:attrName>style.visibility</p:attrName>
                                        </p:attrNameLst>
                                      </p:cBhvr>
                                      <p:to>
                                        <p:strVal val="visible"/>
                                      </p:to>
                                    </p:set>
                                    <p:anim calcmode="lin" valueType="num">
                                      <p:cBhvr additive="base">
                                        <p:cTn id="21" dur="500" fill="hold"/>
                                        <p:tgtEl>
                                          <p:spTgt spid="70">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6" name="Rectangle 65"/>
              <p:cNvSpPr/>
              <p:nvPr/>
            </p:nvSpPr>
            <p:spPr>
              <a:xfrm>
                <a:off x="4802143" y="1214735"/>
                <a:ext cx="491879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66" name="Rectangle 65"/>
              <p:cNvSpPr>
                <a:spLocks noRot="1" noChangeAspect="1" noMove="1" noResize="1" noEditPoints="1" noAdjustHandles="1" noChangeArrowheads="1" noChangeShapeType="1" noTextEdit="1"/>
              </p:cNvSpPr>
              <p:nvPr/>
            </p:nvSpPr>
            <p:spPr>
              <a:xfrm>
                <a:off x="4802143" y="1214735"/>
                <a:ext cx="4918799" cy="461665"/>
              </a:xfrm>
              <a:prstGeom prst="rect">
                <a:avLst/>
              </a:prstGeom>
              <a:blipFill>
                <a:blip r:embed="rId3"/>
                <a:stretch>
                  <a:fillRect l="-1983" t="-18421" b="-28947"/>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099C94E2-FC4A-4DC5-A99A-26885878DBCD}"/>
              </a:ext>
            </a:extLst>
          </p:cNvPr>
          <p:cNvGrpSpPr/>
          <p:nvPr/>
        </p:nvGrpSpPr>
        <p:grpSpPr>
          <a:xfrm>
            <a:off x="76200" y="3962400"/>
            <a:ext cx="3766810" cy="2590800"/>
            <a:chOff x="76200" y="3962400"/>
            <a:chExt cx="3766810" cy="2590800"/>
          </a:xfrm>
        </p:grpSpPr>
        <p:cxnSp>
          <p:nvCxnSpPr>
            <p:cNvPr id="95" name="Straight Connector 94">
              <a:extLst>
                <a:ext uri="{FF2B5EF4-FFF2-40B4-BE49-F238E27FC236}">
                  <a16:creationId xmlns:a16="http://schemas.microsoft.com/office/drawing/2014/main" id="{F5C1ECC9-CF1C-4A3B-AD4E-4B5A4C54489C}"/>
                </a:ext>
              </a:extLst>
            </p:cNvPr>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46FD9EF8-74FA-46DE-8D81-804D61D88CB5}"/>
                </a:ext>
              </a:extLst>
            </p:cNvPr>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p:sp>
          <p:nvSpPr>
            <p:cNvPr id="97" name="Text Box 33">
              <a:extLst>
                <a:ext uri="{FF2B5EF4-FFF2-40B4-BE49-F238E27FC236}">
                  <a16:creationId xmlns:a16="http://schemas.microsoft.com/office/drawing/2014/main" id="{33C025CA-2B26-4942-9407-F7C9110F74AA}"/>
                </a:ext>
              </a:extLst>
            </p:cNvPr>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Output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98" name="Freeform 70">
            <a:extLst>
              <a:ext uri="{FF2B5EF4-FFF2-40B4-BE49-F238E27FC236}">
                <a16:creationId xmlns:a16="http://schemas.microsoft.com/office/drawing/2014/main" id="{C61240B7-F008-497E-BDEA-146F08138555}"/>
              </a:ext>
            </a:extLst>
          </p:cNvPr>
          <p:cNvSpPr/>
          <p:nvPr/>
        </p:nvSpPr>
        <p:spPr>
          <a:xfrm>
            <a:off x="705475" y="5086226"/>
            <a:ext cx="2594610" cy="823084"/>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01" name="Text Box 33">
                <a:extLst>
                  <a:ext uri="{FF2B5EF4-FFF2-40B4-BE49-F238E27FC236}">
                    <a16:creationId xmlns:a16="http://schemas.microsoft.com/office/drawing/2014/main" id="{BF3A8357-87F6-4F2F-8668-CCC8E0B4C295}"/>
                  </a:ext>
                </a:extLst>
              </p:cNvPr>
              <p:cNvSpPr txBox="1">
                <a:spLocks noChangeArrowheads="1"/>
              </p:cNvSpPr>
              <p:nvPr/>
            </p:nvSpPr>
            <p:spPr bwMode="auto">
              <a:xfrm>
                <a:off x="1295400" y="6324600"/>
                <a:ext cx="2590800"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 </a:t>
                </a:r>
                <a14:m>
                  <m:oMath xmlns:m="http://schemas.openxmlformats.org/officeDocument/2006/math">
                    <m:acc>
                      <m:accPr>
                        <m:chr m:val="⃗"/>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1" name="Text Box 33">
                <a:extLst>
                  <a:ext uri="{FF2B5EF4-FFF2-40B4-BE49-F238E27FC236}">
                    <a16:creationId xmlns:a16="http://schemas.microsoft.com/office/drawing/2014/main" id="{BF3A8357-87F6-4F2F-8668-CCC8E0B4C295}"/>
                  </a:ext>
                </a:extLst>
              </p:cNvPr>
              <p:cNvSpPr txBox="1">
                <a:spLocks noRot="1" noChangeAspect="1" noMove="1" noResize="1" noEditPoints="1" noAdjustHandles="1" noChangeArrowheads="1" noChangeShapeType="1" noTextEdit="1"/>
              </p:cNvSpPr>
              <p:nvPr/>
            </p:nvSpPr>
            <p:spPr bwMode="auto">
              <a:xfrm>
                <a:off x="1295400" y="6324600"/>
                <a:ext cx="2590800" cy="523220"/>
              </a:xfrm>
              <a:prstGeom prst="rect">
                <a:avLst/>
              </a:prstGeom>
              <a:blipFill>
                <a:blip r:embed="rId4"/>
                <a:stretch>
                  <a:fillRect t="-12941" b="-3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E1E4D84B-BA54-4AC6-AD94-1B90C91BFE89}"/>
              </a:ext>
            </a:extLst>
          </p:cNvPr>
          <p:cNvCxnSpPr/>
          <p:nvPr/>
        </p:nvCxnSpPr>
        <p:spPr bwMode="auto">
          <a:xfrm flipV="1">
            <a:off x="3039330" y="5155784"/>
            <a:ext cx="2990" cy="455212"/>
          </a:xfrm>
          <a:prstGeom prst="line">
            <a:avLst/>
          </a:prstGeom>
          <a:noFill/>
          <a:ln w="12700" cap="sq" cmpd="sng" algn="ctr">
            <a:solidFill>
              <a:schemeClr val="accent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26EC5C7-0A95-4CBF-92F9-B1274C7DD9CC}"/>
                  </a:ext>
                </a:extLst>
              </p:cNvPr>
              <p:cNvSpPr txBox="1"/>
              <p:nvPr/>
            </p:nvSpPr>
            <p:spPr>
              <a:xfrm>
                <a:off x="1145354" y="5603557"/>
                <a:ext cx="1293046" cy="49244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32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7" name="TextBox 46">
                <a:extLst>
                  <a:ext uri="{FF2B5EF4-FFF2-40B4-BE49-F238E27FC236}">
                    <a16:creationId xmlns:a16="http://schemas.microsoft.com/office/drawing/2014/main" id="{F26EC5C7-0A95-4CBF-92F9-B1274C7DD9CC}"/>
                  </a:ext>
                </a:extLst>
              </p:cNvPr>
              <p:cNvSpPr txBox="1">
                <a:spLocks noRot="1" noChangeAspect="1" noMove="1" noResize="1" noEditPoints="1" noAdjustHandles="1" noChangeArrowheads="1" noChangeShapeType="1" noTextEdit="1"/>
              </p:cNvSpPr>
              <p:nvPr/>
            </p:nvSpPr>
            <p:spPr>
              <a:xfrm>
                <a:off x="1145354" y="5603557"/>
                <a:ext cx="1293046" cy="492443"/>
              </a:xfrm>
              <a:prstGeom prst="rect">
                <a:avLst/>
              </a:prstGeom>
              <a:blipFill>
                <a:blip r:embed="rId5"/>
                <a:stretch>
                  <a:fillRect/>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AE96FA62-EB98-42C0-A4DE-CE59FFB04E94}"/>
              </a:ext>
            </a:extLst>
          </p:cNvPr>
          <p:cNvSpPr/>
          <p:nvPr/>
        </p:nvSpPr>
        <p:spPr>
          <a:xfrm>
            <a:off x="3005528"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266700" y="870534"/>
                <a:ext cx="8727000" cy="3663247"/>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Suppose that the answers given by the machine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were correct.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Randomly generate training data:</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For each data point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choose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randomly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normal distribution with mean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and variance 1.</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choose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00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sSup>
                      <m:sSupPr>
                        <m:ctrlP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𝑒</m:t>
                        </m:r>
                      </m:e>
                      <m:sup>
                        <m:sSup>
                          <m:sSupPr>
                            <m:ctrlP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m:t>
                            </m:r>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𝑒𝑟𝑟𝑜𝑟</m:t>
                            </m:r>
                          </m:e>
                          <m:sup>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sup>
                    </m:sSup>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p>
                      <m:sSup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𝑒</m:t>
                        </m:r>
                      </m:e>
                      <m:sup>
                        <m:sSup>
                          <m:sSup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m:t>
                            </m:r>
                            <m:d>
                              <m:dPr>
                                <m:ctrlP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r>
                                  <m:rPr>
                                    <m:nor/>
                                  </m:rPr>
                                  <a:rPr kumimoji="0" lang="en-CA" sz="1800" b="0" i="0" u="none" strike="noStrike" kern="1200" cap="none" spc="0" normalizeH="0" baseline="0" noProof="0" dirty="0">
                                    <a:ln>
                                      <a:noFill/>
                                    </a:ln>
                                    <a:solidFill>
                                      <a:srgbClr val="FFFFFF"/>
                                    </a:solidFill>
                                    <a:effectLst/>
                                    <a:uLnTx/>
                                    <a:uFillTx/>
                                    <a:latin typeface="Times New Roman" pitchFamily="18" charset="0"/>
                                    <a:ea typeface="+mn-ea"/>
                                    <a:cs typeface="Arial" charset="0"/>
                                  </a:rPr>
                                  <m:t> </m:t>
                                </m:r>
                              </m:e>
                            </m:d>
                          </m:e>
                          <m:sup>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sup>
                    </m:sSup>
                    <m:r>
                      <a:rPr kumimoji="0" lang="en-US"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Pr(</a:t>
                </a:r>
                <a14:m>
                  <m:oMath xmlns:m="http://schemas.openxmlformats.org/officeDocument/2006/math">
                    <m:sSub>
                      <m:sSubPr>
                        <m:ctrlP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00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nary>
                      <m:naryPr>
                        <m:chr m:val="∏"/>
                        <m:limLoc m:val="subSup"/>
                        <m:supHide m:val="on"/>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up/>
                      <m:e>
                        <m:sSup>
                          <m:sSup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𝑒</m:t>
                            </m:r>
                          </m:e>
                          <m:sup>
                            <m:sSup>
                              <m:sSup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r>
                                  <a:rPr kumimoji="0" lang="en-US" altLang="en-US" sz="24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m:t>
                                </m:r>
                                <m:d>
                                  <m:d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r>
                                      <m:rPr>
                                        <m:nor/>
                                      </m:rPr>
                                      <a:rPr kumimoji="0" lang="en-CA" sz="1800" b="0" i="0" u="none" strike="noStrike" kern="1200" cap="none" spc="0" normalizeH="0" baseline="0" noProof="0" dirty="0">
                                        <a:ln>
                                          <a:noFill/>
                                        </a:ln>
                                        <a:solidFill>
                                          <a:srgbClr val="FFFFFF"/>
                                        </a:solidFill>
                                        <a:effectLst/>
                                        <a:uLnTx/>
                                        <a:uFillTx/>
                                        <a:latin typeface="Times New Roman" pitchFamily="18" charset="0"/>
                                        <a:ea typeface="+mn-ea"/>
                                        <a:cs typeface="Arial" charset="0"/>
                                      </a:rPr>
                                      <m:t> </m:t>
                                    </m:r>
                                  </m:e>
                                </m:d>
                              </m:e>
                              <m:sup>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sup>
                        </m:sSup>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-Log(</a:t>
                </a:r>
                <a:r>
                  <a:rPr kumimoji="0" lang="en-US" altLang="en-US" sz="2400" b="0" i="0" u="none" strike="noStrike" kern="1200" cap="none" spc="0" normalizeH="0" baseline="0" noProof="0" dirty="0" err="1">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up/>
                      <m:e>
                        <m:sSup>
                          <m:sSup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d>
                              <m:dPr>
                                <m:ctrlP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r>
                                  <m:rPr>
                                    <m:nor/>
                                  </m:rPr>
                                  <a:rPr kumimoji="0" lang="en-CA" sz="1800" b="0" i="0" u="none" strike="noStrike" kern="1200" cap="none" spc="0" normalizeH="0" baseline="0" noProof="0" dirty="0">
                                    <a:ln>
                                      <a:noFill/>
                                    </a:ln>
                                    <a:solidFill>
                                      <a:srgbClr val="FFFFFF"/>
                                    </a:solidFill>
                                    <a:effectLst/>
                                    <a:uLnTx/>
                                    <a:uFillTx/>
                                    <a:latin typeface="Times New Roman" pitchFamily="18" charset="0"/>
                                    <a:ea typeface="+mn-ea"/>
                                    <a:cs typeface="Arial" charset="0"/>
                                  </a:rPr>
                                  <m:t> </m:t>
                                </m:r>
                              </m:e>
                            </m:d>
                          </m:e>
                          <m:sup>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a:t>
                </a:r>
                <a:r>
                  <a:rPr kumimoji="0" lang="en-CA"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cs typeface="Arial" charset="0"/>
                  </a:rPr>
                  <a:t>𝑤</a:t>
                </a:r>
                <a:r>
                  <a:rPr kumimoji="0" lang="en-US" altLang="en-US" sz="2400" b="0" i="0" u="none" strike="noStrike" kern="1200" cap="none" spc="0" normalizeH="0" baseline="0" noProof="0" dirty="0">
                    <a:ln>
                      <a:noFill/>
                    </a:ln>
                    <a:solidFill>
                      <a:srgbClr val="66FF33"/>
                    </a:solidFill>
                    <a:effectLst/>
                    <a:uLnTx/>
                    <a:uFillTx/>
                    <a:latin typeface="Cambria Math" panose="02040503050406030204" pitchFamily="18" charset="0"/>
                    <a:ea typeface="+mn-ea"/>
                    <a:cs typeface="Arial" charset="0"/>
                  </a:rPr>
                  <a:t> ⃗</a:t>
                </a:r>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266700" y="870534"/>
                <a:ext cx="8727000" cy="3663247"/>
              </a:xfrm>
              <a:prstGeom prst="rect">
                <a:avLst/>
              </a:prstGeom>
              <a:blipFill>
                <a:blip r:embed="rId6"/>
                <a:stretch>
                  <a:fillRect l="-978" t="-1331" b="-3993"/>
                </a:stretch>
              </a:blipFill>
            </p:spPr>
            <p:txBody>
              <a:bodyPr/>
              <a:lstStyle/>
              <a:p>
                <a:r>
                  <a:rPr lang="en-US">
                    <a:noFill/>
                  </a:rPr>
                  <a:t> </a:t>
                </a:r>
              </a:p>
            </p:txBody>
          </p:sp>
        </mc:Fallback>
      </mc:AlternateContent>
      <p:pic>
        <p:nvPicPr>
          <p:cNvPr id="12290" name="Picture 2" descr="The Standard Normal Distribution | Examples, Explanations, Uses">
            <a:extLst>
              <a:ext uri="{FF2B5EF4-FFF2-40B4-BE49-F238E27FC236}">
                <a16:creationId xmlns:a16="http://schemas.microsoft.com/office/drawing/2014/main" id="{74DB5145-D286-4F82-9957-78BEC79538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5725" y="4761562"/>
            <a:ext cx="3170869" cy="196032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9D48E8D-0890-4795-9601-980B3C41BC6D}"/>
              </a:ext>
            </a:extLst>
          </p:cNvPr>
          <p:cNvGrpSpPr/>
          <p:nvPr/>
        </p:nvGrpSpPr>
        <p:grpSpPr>
          <a:xfrm>
            <a:off x="7415372" y="6324600"/>
            <a:ext cx="966628" cy="461665"/>
            <a:chOff x="7162800" y="6386155"/>
            <a:chExt cx="966628" cy="461665"/>
          </a:xfrm>
        </p:grpSpPr>
        <p:cxnSp>
          <p:nvCxnSpPr>
            <p:cNvPr id="55" name="Straight Connector 54">
              <a:extLst>
                <a:ext uri="{FF2B5EF4-FFF2-40B4-BE49-F238E27FC236}">
                  <a16:creationId xmlns:a16="http://schemas.microsoft.com/office/drawing/2014/main" id="{56FBAA7B-8EC7-4474-9AD0-EAEF1C0A96F0}"/>
                </a:ext>
              </a:extLst>
            </p:cNvPr>
            <p:cNvCxnSpPr>
              <a:cxnSpLocks/>
            </p:cNvCxnSpPr>
            <p:nvPr/>
          </p:nvCxnSpPr>
          <p:spPr bwMode="auto">
            <a:xfrm>
              <a:off x="7162800" y="6477000"/>
              <a:ext cx="651290" cy="0"/>
            </a:xfrm>
            <a:prstGeom prst="line">
              <a:avLst/>
            </a:prstGeom>
            <a:noFill/>
            <a:ln w="12700" cap="sq" cmpd="sng" algn="ctr">
              <a:solidFill>
                <a:schemeClr val="accent1"/>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09849F6A-EEBC-4C37-BA6C-E2BDAF42CCED}"/>
                </a:ext>
              </a:extLst>
            </p:cNvPr>
            <p:cNvSpPr/>
            <p:nvPr/>
          </p:nvSpPr>
          <p:spPr>
            <a:xfrm>
              <a:off x="7295545" y="6386155"/>
              <a:ext cx="83388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a:t>
              </a:r>
              <a:endParaRPr kumimoji="0" lang="en-US" sz="2400" b="0" i="0" u="none" strike="noStrike" kern="1200" cap="none" spc="0" normalizeH="0" baseline="0" noProof="0" dirty="0">
                <a:ln>
                  <a:noFill/>
                </a:ln>
                <a:solidFill>
                  <a:srgbClr val="CC9900"/>
                </a:solidFill>
                <a:effectLst/>
                <a:uLnTx/>
                <a:uFillTx/>
                <a:latin typeface="Times New Roman" pitchFamily="18" charset="0"/>
                <a:ea typeface="+mn-ea"/>
                <a:cs typeface="Arial" charset="0"/>
              </a:endParaRPr>
            </a:p>
          </p:txBody>
        </p:sp>
      </p:grpSp>
      <p:grpSp>
        <p:nvGrpSpPr>
          <p:cNvPr id="61" name="Group 60">
            <a:extLst>
              <a:ext uri="{FF2B5EF4-FFF2-40B4-BE49-F238E27FC236}">
                <a16:creationId xmlns:a16="http://schemas.microsoft.com/office/drawing/2014/main" id="{34A5C464-5544-49C2-977C-B1188C085541}"/>
              </a:ext>
            </a:extLst>
          </p:cNvPr>
          <p:cNvGrpSpPr/>
          <p:nvPr/>
        </p:nvGrpSpPr>
        <p:grpSpPr>
          <a:xfrm>
            <a:off x="3105291" y="4876800"/>
            <a:ext cx="1148387" cy="430887"/>
            <a:chOff x="3105291" y="4876800"/>
            <a:chExt cx="1092537" cy="430887"/>
          </a:xfrm>
        </p:grpSpPr>
        <p:cxnSp>
          <p:nvCxnSpPr>
            <p:cNvPr id="62" name="Straight Connector 61">
              <a:extLst>
                <a:ext uri="{FF2B5EF4-FFF2-40B4-BE49-F238E27FC236}">
                  <a16:creationId xmlns:a16="http://schemas.microsoft.com/office/drawing/2014/main" id="{99754B7F-679F-49E3-94CE-9C6AB1C54FA3}"/>
                </a:ext>
              </a:extLst>
            </p:cNvPr>
            <p:cNvCxnSpPr/>
            <p:nvPr/>
          </p:nvCxnSpPr>
          <p:spPr bwMode="auto">
            <a:xfrm>
              <a:off x="3105291" y="5157534"/>
              <a:ext cx="609600"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6122E47-1B8D-4903-8982-F3C95EDB21B8}"/>
                    </a:ext>
                  </a:extLst>
                </p:cNvPr>
                <p:cNvSpPr txBox="1"/>
                <p:nvPr/>
              </p:nvSpPr>
              <p:spPr>
                <a:xfrm>
                  <a:off x="3847068" y="4876800"/>
                  <a:ext cx="350760" cy="43088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m:t>y</m:t>
                        </m:r>
                        <m:r>
                          <m:rPr>
                            <m:nor/>
                          </m:rP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sym typeface="Symbol" panose="05050102010706020507" pitchFamily="18" charset="2"/>
                          </a:rPr>
                          <m:t>d</m:t>
                        </m:r>
                      </m:oMath>
                    </m:oMathPara>
                  </a14:m>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847068" y="4876800"/>
                  <a:ext cx="350760" cy="430887"/>
                </a:xfrm>
                <a:prstGeom prst="rect">
                  <a:avLst/>
                </a:prstGeom>
                <a:blipFill>
                  <a:blip r:embed="rId8"/>
                  <a:stretch>
                    <a:fillRect/>
                  </a:stretch>
                </a:blipFill>
              </p:spPr>
              <p:txBody>
                <a:bodyPr/>
                <a:lstStyle/>
                <a:p>
                  <a:r>
                    <a:rPr lang="en-CA">
                      <a:noFill/>
                    </a:rPr>
                    <a:t> </a:t>
                  </a:r>
                </a:p>
              </p:txBody>
            </p:sp>
          </mc:Fallback>
        </mc:AlternateContent>
      </p:grpSp>
      <p:grpSp>
        <p:nvGrpSpPr>
          <p:cNvPr id="64" name="Group 63">
            <a:extLst>
              <a:ext uri="{FF2B5EF4-FFF2-40B4-BE49-F238E27FC236}">
                <a16:creationId xmlns:a16="http://schemas.microsoft.com/office/drawing/2014/main" id="{6EFCC76B-9726-469C-8727-F80BD9341CE9}"/>
              </a:ext>
            </a:extLst>
          </p:cNvPr>
          <p:cNvGrpSpPr/>
          <p:nvPr/>
        </p:nvGrpSpPr>
        <p:grpSpPr>
          <a:xfrm>
            <a:off x="3076792" y="5374957"/>
            <a:ext cx="1966020" cy="430887"/>
            <a:chOff x="3076792" y="5374957"/>
            <a:chExt cx="1966020" cy="430887"/>
          </a:xfrm>
        </p:grpSpPr>
        <p:cxnSp>
          <p:nvCxnSpPr>
            <p:cNvPr id="65" name="Straight Connector 64">
              <a:extLst>
                <a:ext uri="{FF2B5EF4-FFF2-40B4-BE49-F238E27FC236}">
                  <a16:creationId xmlns:a16="http://schemas.microsoft.com/office/drawing/2014/main" id="{FF630999-50DC-4EA7-B0F0-161D7976BB50}"/>
                </a:ext>
              </a:extLst>
            </p:cNvPr>
            <p:cNvCxnSpPr/>
            <p:nvPr/>
          </p:nvCxnSpPr>
          <p:spPr bwMode="auto">
            <a:xfrm>
              <a:off x="3076792" y="5614170"/>
              <a:ext cx="609600" cy="0"/>
            </a:xfrm>
            <a:prstGeom prst="line">
              <a:avLst/>
            </a:prstGeom>
            <a:noFill/>
            <a:ln w="12700" cap="sq" cmpd="sng" algn="ctr">
              <a:solidFill>
                <a:srgbClr val="66FF33"/>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2F5725E-01CC-4F34-BA99-ED81A2F6F3F5}"/>
                    </a:ext>
                  </a:extLst>
                </p:cNvPr>
                <p:cNvSpPr txBox="1"/>
                <p:nvPr/>
              </p:nvSpPr>
              <p:spPr>
                <a:xfrm>
                  <a:off x="3733800" y="5374957"/>
                  <a:ext cx="1309012" cy="43088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oMath>
                    </m:oMathPara>
                  </a14:m>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733800" y="5374957"/>
                  <a:ext cx="1309012" cy="430887"/>
                </a:xfrm>
                <a:prstGeom prst="rect">
                  <a:avLst/>
                </a:prstGeom>
                <a:blipFill>
                  <a:blip r:embed="rId9"/>
                  <a:stretch>
                    <a:fillRect/>
                  </a:stretch>
                </a:blipFill>
              </p:spPr>
              <p:txBody>
                <a:bodyPr/>
                <a:lstStyle/>
                <a:p>
                  <a:r>
                    <a:rPr lang="en-CA">
                      <a:noFill/>
                    </a:rPr>
                    <a:t> </a:t>
                  </a:r>
                </a:p>
              </p:txBody>
            </p:sp>
          </mc:Fallback>
        </mc:AlternateContent>
      </p:grpSp>
      <p:grpSp>
        <p:nvGrpSpPr>
          <p:cNvPr id="9" name="Group 8">
            <a:extLst>
              <a:ext uri="{FF2B5EF4-FFF2-40B4-BE49-F238E27FC236}">
                <a16:creationId xmlns:a16="http://schemas.microsoft.com/office/drawing/2014/main" id="{158AC3A6-E9A9-4924-A331-EA0196A0AE48}"/>
              </a:ext>
            </a:extLst>
          </p:cNvPr>
          <p:cNvGrpSpPr/>
          <p:nvPr/>
        </p:nvGrpSpPr>
        <p:grpSpPr>
          <a:xfrm>
            <a:off x="2772544" y="6372497"/>
            <a:ext cx="653128" cy="538461"/>
            <a:chOff x="2772544" y="6372497"/>
            <a:chExt cx="653128" cy="538461"/>
          </a:xfrm>
        </p:grpSpPr>
        <p:cxnSp>
          <p:nvCxnSpPr>
            <p:cNvPr id="59" name="Straight Connector 58">
              <a:extLst>
                <a:ext uri="{FF2B5EF4-FFF2-40B4-BE49-F238E27FC236}">
                  <a16:creationId xmlns:a16="http://schemas.microsoft.com/office/drawing/2014/main" id="{F42A2D65-13F0-4463-9BC4-3172D8F97888}"/>
                </a:ext>
              </a:extLst>
            </p:cNvPr>
            <p:cNvCxnSpPr>
              <a:cxnSpLocks/>
            </p:cNvCxnSpPr>
            <p:nvPr/>
          </p:nvCxnSpPr>
          <p:spPr bwMode="auto">
            <a:xfrm flipH="1" flipV="1">
              <a:off x="3037927" y="6372497"/>
              <a:ext cx="0" cy="9144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7D44DE5-78AC-4E99-B2FC-14FC4A4CF8DC}"/>
                    </a:ext>
                  </a:extLst>
                </p:cNvPr>
                <p:cNvSpPr/>
                <p:nvPr/>
              </p:nvSpPr>
              <p:spPr>
                <a:xfrm>
                  <a:off x="2772544" y="6387738"/>
                  <a:ext cx="653128"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m:oMathPara>
                  </a14:m>
                  <a:endPar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8" name="Rectangle 7">
                  <a:extLst>
                    <a:ext uri="{FF2B5EF4-FFF2-40B4-BE49-F238E27FC236}">
                      <a16:creationId xmlns:a16="http://schemas.microsoft.com/office/drawing/2014/main" id="{07D44DE5-78AC-4E99-B2FC-14FC4A4CF8DC}"/>
                    </a:ext>
                  </a:extLst>
                </p:cNvPr>
                <p:cNvSpPr>
                  <a:spLocks noRot="1" noChangeAspect="1" noMove="1" noResize="1" noEditPoints="1" noAdjustHandles="1" noChangeArrowheads="1" noChangeShapeType="1" noTextEdit="1"/>
                </p:cNvSpPr>
                <p:nvPr/>
              </p:nvSpPr>
              <p:spPr>
                <a:xfrm>
                  <a:off x="2772544" y="6387738"/>
                  <a:ext cx="653128" cy="523220"/>
                </a:xfrm>
                <a:prstGeom prst="rect">
                  <a:avLst/>
                </a:prstGeom>
                <a:blipFill>
                  <a:blip r:embed="rId10"/>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3BDB69D1-93D4-4F12-9874-E8AFF7DCA430}"/>
              </a:ext>
            </a:extLst>
          </p:cNvPr>
          <p:cNvGrpSpPr/>
          <p:nvPr/>
        </p:nvGrpSpPr>
        <p:grpSpPr>
          <a:xfrm>
            <a:off x="876128" y="4942080"/>
            <a:ext cx="2353800" cy="860040"/>
            <a:chOff x="876128" y="4942080"/>
            <a:chExt cx="2353800" cy="860040"/>
          </a:xfrm>
        </p:grpSpPr>
        <p:grpSp>
          <p:nvGrpSpPr>
            <p:cNvPr id="33" name="Group 32">
              <a:extLst>
                <a:ext uri="{FF2B5EF4-FFF2-40B4-BE49-F238E27FC236}">
                  <a16:creationId xmlns:a16="http://schemas.microsoft.com/office/drawing/2014/main" id="{ADBEDC18-02E3-4870-900F-40039B69565B}"/>
                </a:ext>
              </a:extLst>
            </p:cNvPr>
            <p:cNvGrpSpPr/>
            <p:nvPr/>
          </p:nvGrpSpPr>
          <p:grpSpPr>
            <a:xfrm>
              <a:off x="876128" y="4942080"/>
              <a:ext cx="2353800" cy="860040"/>
              <a:chOff x="875410" y="4942080"/>
              <a:chExt cx="2353800" cy="860040"/>
            </a:xfrm>
          </p:grpSpPr>
          <p:sp>
            <p:nvSpPr>
              <p:cNvPr id="46" name="Oval 45">
                <a:extLst>
                  <a:ext uri="{FF2B5EF4-FFF2-40B4-BE49-F238E27FC236}">
                    <a16:creationId xmlns:a16="http://schemas.microsoft.com/office/drawing/2014/main" id="{E7BCA575-3FAC-4613-AC18-C4EA74A698F6}"/>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a:extLst>
                  <a:ext uri="{FF2B5EF4-FFF2-40B4-BE49-F238E27FC236}">
                    <a16:creationId xmlns:a16="http://schemas.microsoft.com/office/drawing/2014/main" id="{FB548912-B0C4-4A9E-876D-70F7EF34E2F1}"/>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a:extLst>
                  <a:ext uri="{FF2B5EF4-FFF2-40B4-BE49-F238E27FC236}">
                    <a16:creationId xmlns:a16="http://schemas.microsoft.com/office/drawing/2014/main" id="{DC365EBD-EB75-46AF-9280-D8070EC0E25A}"/>
                  </a:ext>
                </a:extLst>
              </p:cNvPr>
              <p:cNvSpPr/>
              <p:nvPr/>
            </p:nvSpPr>
            <p:spPr>
              <a:xfrm>
                <a:off x="133261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a:extLst>
                  <a:ext uri="{FF2B5EF4-FFF2-40B4-BE49-F238E27FC236}">
                    <a16:creationId xmlns:a16="http://schemas.microsoft.com/office/drawing/2014/main" id="{9AF7565E-BFE0-4AC3-9DE0-732D9ADF4850}"/>
                  </a:ext>
                </a:extLst>
              </p:cNvPr>
              <p:cNvSpPr/>
              <p:nvPr/>
            </p:nvSpPr>
            <p:spPr>
              <a:xfrm>
                <a:off x="1713610"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a:extLst>
                  <a:ext uri="{FF2B5EF4-FFF2-40B4-BE49-F238E27FC236}">
                    <a16:creationId xmlns:a16="http://schemas.microsoft.com/office/drawing/2014/main" id="{201D892E-D58A-45E9-838A-9DC030D1DC8F}"/>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a:extLst>
                  <a:ext uri="{FF2B5EF4-FFF2-40B4-BE49-F238E27FC236}">
                    <a16:creationId xmlns:a16="http://schemas.microsoft.com/office/drawing/2014/main" id="{BE400415-4CC0-478B-BCF1-FA163B022441}"/>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3F6D81BF-C7F2-4CED-85EB-200CE4438BCC}"/>
                  </a:ext>
                </a:extLst>
              </p:cNvPr>
              <p:cNvSpPr/>
              <p:nvPr/>
            </p:nvSpPr>
            <p:spPr>
              <a:xfrm>
                <a:off x="26238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62E4FD20-2E5C-40B0-B961-E3786CE67F13}"/>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6B3A2090-8E68-4CE9-BDA7-81D5886730D5}"/>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a:extLst>
                  <a:ext uri="{FF2B5EF4-FFF2-40B4-BE49-F238E27FC236}">
                    <a16:creationId xmlns:a16="http://schemas.microsoft.com/office/drawing/2014/main" id="{5CD1C08E-A51B-4698-AD6F-830B71144EEA}"/>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4" name="Group 33">
              <a:extLst>
                <a:ext uri="{FF2B5EF4-FFF2-40B4-BE49-F238E27FC236}">
                  <a16:creationId xmlns:a16="http://schemas.microsoft.com/office/drawing/2014/main" id="{5C76395D-AFC2-4345-8413-919D2B44673E}"/>
                </a:ext>
              </a:extLst>
            </p:cNvPr>
            <p:cNvGrpSpPr/>
            <p:nvPr/>
          </p:nvGrpSpPr>
          <p:grpSpPr>
            <a:xfrm>
              <a:off x="914400" y="5007360"/>
              <a:ext cx="2280320" cy="794760"/>
              <a:chOff x="912128" y="5007360"/>
              <a:chExt cx="2280320" cy="794760"/>
            </a:xfrm>
          </p:grpSpPr>
          <p:cxnSp>
            <p:nvCxnSpPr>
              <p:cNvPr id="37" name="Straight Connector 36">
                <a:extLst>
                  <a:ext uri="{FF2B5EF4-FFF2-40B4-BE49-F238E27FC236}">
                    <a16:creationId xmlns:a16="http://schemas.microsoft.com/office/drawing/2014/main" id="{CBDD7527-7DB8-4F33-A6C6-416CA0E337FD}"/>
                  </a:ext>
                </a:extLst>
              </p:cNvPr>
              <p:cNvCxnSpPr/>
              <p:nvPr/>
            </p:nvCxnSpPr>
            <p:spPr bwMode="auto">
              <a:xfrm flipV="1">
                <a:off x="912128" y="5551680"/>
                <a:ext cx="2990" cy="250440"/>
              </a:xfrm>
              <a:prstGeom prst="line">
                <a:avLst/>
              </a:prstGeom>
              <a:noFill/>
              <a:ln w="12700" cap="sq" cmpd="sng" algn="ctr">
                <a:solidFill>
                  <a:schemeClr val="accent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9FA992FD-EB18-447B-9AB1-DFA42698A654}"/>
                  </a:ext>
                </a:extLst>
              </p:cNvPr>
              <p:cNvCxnSpPr/>
              <p:nvPr/>
            </p:nvCxnSpPr>
            <p:spPr bwMode="auto">
              <a:xfrm flipV="1">
                <a:off x="1140010" y="5390348"/>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3C8A9B9E-58A1-4CD4-931A-270FF97352A7}"/>
                  </a:ext>
                </a:extLst>
              </p:cNvPr>
              <p:cNvCxnSpPr/>
              <p:nvPr/>
            </p:nvCxnSpPr>
            <p:spPr bwMode="auto">
              <a:xfrm flipV="1">
                <a:off x="1371600" y="5149820"/>
                <a:ext cx="0" cy="108960"/>
              </a:xfrm>
              <a:prstGeom prst="line">
                <a:avLst/>
              </a:prstGeom>
              <a:noFill/>
              <a:ln w="12700" cap="sq" cmpd="sng" algn="ctr">
                <a:solidFill>
                  <a:schemeClr val="accent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63422E4D-EBF9-4001-9E5F-DB7BAC286F40}"/>
                  </a:ext>
                </a:extLst>
              </p:cNvPr>
              <p:cNvCxnSpPr/>
              <p:nvPr/>
            </p:nvCxnSpPr>
            <p:spPr bwMode="auto">
              <a:xfrm flipV="1">
                <a:off x="1748624" y="5117328"/>
                <a:ext cx="2990" cy="206760"/>
              </a:xfrm>
              <a:prstGeom prst="line">
                <a:avLst/>
              </a:prstGeom>
              <a:noFill/>
              <a:ln w="12700" cap="sq" cmpd="sng" algn="ctr">
                <a:solidFill>
                  <a:schemeClr val="accent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3799019-8E79-4BC8-A245-1740BBB097F8}"/>
                  </a:ext>
                </a:extLst>
              </p:cNvPr>
              <p:cNvCxnSpPr/>
              <p:nvPr/>
            </p:nvCxnSpPr>
            <p:spPr bwMode="auto">
              <a:xfrm flipV="1">
                <a:off x="2131628" y="5007360"/>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A8A4CBB-3E66-4317-B7E6-04D4FD60D103}"/>
                  </a:ext>
                </a:extLst>
              </p:cNvPr>
              <p:cNvCxnSpPr/>
              <p:nvPr/>
            </p:nvCxnSpPr>
            <p:spPr bwMode="auto">
              <a:xfrm flipV="1">
                <a:off x="2283010" y="5141868"/>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A0CA19DD-B551-4428-9464-7D9997821C98}"/>
                  </a:ext>
                </a:extLst>
              </p:cNvPr>
              <p:cNvCxnSpPr/>
              <p:nvPr/>
            </p:nvCxnSpPr>
            <p:spPr bwMode="auto">
              <a:xfrm flipV="1">
                <a:off x="2511610" y="5007360"/>
                <a:ext cx="2990" cy="204032"/>
              </a:xfrm>
              <a:prstGeom prst="line">
                <a:avLst/>
              </a:prstGeom>
              <a:noFill/>
              <a:ln w="12700" cap="sq" cmpd="sng" algn="ctr">
                <a:solidFill>
                  <a:schemeClr val="accent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34A11C56-41E4-4FDE-9D51-2443E259C5B1}"/>
                  </a:ext>
                </a:extLst>
              </p:cNvPr>
              <p:cNvCxnSpPr/>
              <p:nvPr/>
            </p:nvCxnSpPr>
            <p:spPr bwMode="auto">
              <a:xfrm>
                <a:off x="2659048" y="5312160"/>
                <a:ext cx="0" cy="152400"/>
              </a:xfrm>
              <a:prstGeom prst="line">
                <a:avLst/>
              </a:prstGeom>
              <a:noFill/>
              <a:ln w="12700" cap="sq"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0744A74-CB56-4AC9-8C1A-5863382403B9}"/>
                  </a:ext>
                </a:extLst>
              </p:cNvPr>
              <p:cNvCxnSpPr/>
              <p:nvPr/>
            </p:nvCxnSpPr>
            <p:spPr bwMode="auto">
              <a:xfrm flipV="1">
                <a:off x="3189458" y="5464560"/>
                <a:ext cx="2990" cy="326640"/>
              </a:xfrm>
              <a:prstGeom prst="line">
                <a:avLst/>
              </a:prstGeom>
              <a:noFill/>
              <a:ln w="12700" cap="sq" cmpd="sng" algn="ctr">
                <a:solidFill>
                  <a:schemeClr val="accent1"/>
                </a:solidFill>
                <a:prstDash val="solid"/>
                <a:round/>
                <a:headEnd type="none" w="med" len="med"/>
                <a:tailEnd type="none" w="med" len="med"/>
              </a:ln>
              <a:effectLst/>
            </p:spPr>
          </p:cxnSp>
        </p:grpSp>
        <p:sp>
          <p:nvSpPr>
            <p:cNvPr id="35" name="Oval 34">
              <a:extLst>
                <a:ext uri="{FF2B5EF4-FFF2-40B4-BE49-F238E27FC236}">
                  <a16:creationId xmlns:a16="http://schemas.microsoft.com/office/drawing/2014/main" id="{85A3D553-F495-4609-8F44-0C870EEFF02B}"/>
                </a:ext>
              </a:extLst>
            </p:cNvPr>
            <p:cNvSpPr/>
            <p:nvPr/>
          </p:nvSpPr>
          <p:spPr>
            <a:xfrm>
              <a:off x="2857328" y="5679608"/>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36" name="Straight Connector 35">
              <a:extLst>
                <a:ext uri="{FF2B5EF4-FFF2-40B4-BE49-F238E27FC236}">
                  <a16:creationId xmlns:a16="http://schemas.microsoft.com/office/drawing/2014/main" id="{FDB16285-C59B-41F2-89E7-BAF3176167BB}"/>
                </a:ext>
              </a:extLst>
            </p:cNvPr>
            <p:cNvCxnSpPr/>
            <p:nvPr/>
          </p:nvCxnSpPr>
          <p:spPr bwMode="auto">
            <a:xfrm flipV="1">
              <a:off x="2895600" y="5486400"/>
              <a:ext cx="0" cy="202004"/>
            </a:xfrm>
            <a:prstGeom prst="line">
              <a:avLst/>
            </a:prstGeom>
            <a:noFill/>
            <a:ln w="12700" cap="sq" cmpd="sng" algn="ctr">
              <a:solidFill>
                <a:schemeClr val="accent1"/>
              </a:solidFill>
              <a:prstDash val="solid"/>
              <a:round/>
              <a:headEnd type="none" w="med" len="med"/>
              <a:tailEnd type="none" w="med" len="med"/>
            </a:ln>
            <a:effectLst/>
          </p:spPr>
        </p:cxnSp>
      </p:grpSp>
      <p:cxnSp>
        <p:nvCxnSpPr>
          <p:cNvPr id="67" name="Straight Connector 66">
            <a:extLst>
              <a:ext uri="{FF2B5EF4-FFF2-40B4-BE49-F238E27FC236}">
                <a16:creationId xmlns:a16="http://schemas.microsoft.com/office/drawing/2014/main" id="{D7AA0260-1E5F-4A34-B761-4D13B2F8EF8E}"/>
              </a:ext>
            </a:extLst>
          </p:cNvPr>
          <p:cNvCxnSpPr>
            <a:cxnSpLocks/>
          </p:cNvCxnSpPr>
          <p:nvPr/>
        </p:nvCxnSpPr>
        <p:spPr bwMode="auto">
          <a:xfrm>
            <a:off x="8077200" y="5909310"/>
            <a:ext cx="0" cy="464225"/>
          </a:xfrm>
          <a:prstGeom prst="line">
            <a:avLst/>
          </a:prstGeom>
          <a:noFill/>
          <a:ln w="12700" cap="sq" cmpd="sng" algn="ctr">
            <a:solidFill>
              <a:srgbClr val="00FF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2" name="Rectangle 5">
                <a:extLst>
                  <a:ext uri="{FF2B5EF4-FFF2-40B4-BE49-F238E27FC236}">
                    <a16:creationId xmlns:a16="http://schemas.microsoft.com/office/drawing/2014/main" id="{79938B8E-94A1-4E76-BB34-BC37F9F5ACA5}"/>
                  </a:ext>
                </a:extLst>
              </p:cNvPr>
              <p:cNvSpPr>
                <a:spLocks noChangeArrowheads="1"/>
              </p:cNvSpPr>
              <p:nvPr/>
            </p:nvSpPr>
            <p:spPr bwMode="auto">
              <a:xfrm>
                <a:off x="1295400" y="533400"/>
                <a:ext cx="5925094"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ArgMax</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Pr</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our data</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72" name="Rectangle 5">
                <a:extLst>
                  <a:ext uri="{FF2B5EF4-FFF2-40B4-BE49-F238E27FC236}">
                    <a16:creationId xmlns:a16="http://schemas.microsoft.com/office/drawing/2014/main" id="{79938B8E-94A1-4E76-BB34-BC37F9F5ACA5}"/>
                  </a:ext>
                </a:extLst>
              </p:cNvPr>
              <p:cNvSpPr>
                <a:spLocks noRot="1" noChangeAspect="1" noMove="1" noResize="1" noEditPoints="1" noAdjustHandles="1" noChangeArrowheads="1" noChangeShapeType="1" noTextEdit="1"/>
              </p:cNvSpPr>
              <p:nvPr/>
            </p:nvSpPr>
            <p:spPr bwMode="auto">
              <a:xfrm>
                <a:off x="1295400" y="533400"/>
                <a:ext cx="5925094" cy="461665"/>
              </a:xfrm>
              <a:prstGeom prst="rect">
                <a:avLst/>
              </a:prstGeom>
              <a:blipFill>
                <a:blip r:embed="rId11"/>
                <a:stretch>
                  <a:fillRect t="-10667" b="-29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C630FD8-3E9A-4C40-B8B0-483FF1967DE7}"/>
                  </a:ext>
                </a:extLst>
              </p:cNvPr>
              <p:cNvSpPr/>
              <p:nvPr/>
            </p:nvSpPr>
            <p:spPr>
              <a:xfrm>
                <a:off x="3011208" y="694612"/>
                <a:ext cx="445442"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m:oMathPara>
                </a14:m>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3" name="Rectangle 72">
                <a:extLst>
                  <a:ext uri="{FF2B5EF4-FFF2-40B4-BE49-F238E27FC236}">
                    <a16:creationId xmlns:a16="http://schemas.microsoft.com/office/drawing/2014/main" id="{2C630FD8-3E9A-4C40-B8B0-483FF1967DE7}"/>
                  </a:ext>
                </a:extLst>
              </p:cNvPr>
              <p:cNvSpPr>
                <a:spLocks noRot="1" noChangeAspect="1" noMove="1" noResize="1" noEditPoints="1" noAdjustHandles="1" noChangeArrowheads="1" noChangeShapeType="1" noTextEdit="1"/>
              </p:cNvSpPr>
              <p:nvPr/>
            </p:nvSpPr>
            <p:spPr>
              <a:xfrm>
                <a:off x="3011208" y="694612"/>
                <a:ext cx="445442"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5">
                <a:extLst>
                  <a:ext uri="{FF2B5EF4-FFF2-40B4-BE49-F238E27FC236}">
                    <a16:creationId xmlns:a16="http://schemas.microsoft.com/office/drawing/2014/main" id="{1087F29B-902E-4430-86D0-AD6B6586FE0A}"/>
                  </a:ext>
                </a:extLst>
              </p:cNvPr>
              <p:cNvSpPr>
                <a:spLocks noChangeArrowheads="1"/>
              </p:cNvSpPr>
              <p:nvPr/>
            </p:nvSpPr>
            <p:spPr bwMode="auto">
              <a:xfrm>
                <a:off x="1020908" y="4067547"/>
                <a:ext cx="6720109" cy="83099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1143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Both Maximum Likelihood &amp; Machine Learning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choose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optimize this.</a:t>
                </a:r>
              </a:p>
            </p:txBody>
          </p:sp>
        </mc:Choice>
        <mc:Fallback xmlns="">
          <p:sp>
            <p:nvSpPr>
              <p:cNvPr id="76" name="Rectangle 5">
                <a:extLst>
                  <a:ext uri="{FF2B5EF4-FFF2-40B4-BE49-F238E27FC236}">
                    <a16:creationId xmlns:a16="http://schemas.microsoft.com/office/drawing/2014/main" id="{1087F29B-902E-4430-86D0-AD6B6586FE0A}"/>
                  </a:ext>
                </a:extLst>
              </p:cNvPr>
              <p:cNvSpPr>
                <a:spLocks noRot="1" noChangeAspect="1" noMove="1" noResize="1" noEditPoints="1" noAdjustHandles="1" noChangeArrowheads="1" noChangeShapeType="1" noTextEdit="1"/>
              </p:cNvSpPr>
              <p:nvPr/>
            </p:nvSpPr>
            <p:spPr bwMode="auto">
              <a:xfrm>
                <a:off x="1020908" y="4067547"/>
                <a:ext cx="6720109" cy="830997"/>
              </a:xfrm>
              <a:prstGeom prst="rect">
                <a:avLst/>
              </a:prstGeom>
              <a:blipFill>
                <a:blip r:embed="rId13"/>
                <a:stretch>
                  <a:fillRect t="-5839" b="-15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69" name="Rectangle 63">
            <a:extLst>
              <a:ext uri="{FF2B5EF4-FFF2-40B4-BE49-F238E27FC236}">
                <a16:creationId xmlns:a16="http://schemas.microsoft.com/office/drawing/2014/main" id="{11C5825A-430B-4453-82A1-B149647DD65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Maximum Likelihood Model</a:t>
            </a:r>
          </a:p>
        </p:txBody>
      </p:sp>
    </p:spTree>
    <p:extLst>
      <p:ext uri="{BB962C8B-B14F-4D97-AF65-F5344CB8AC3E}">
        <p14:creationId xmlns:p14="http://schemas.microsoft.com/office/powerpoint/2010/main" val="1809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0-#ppt_w/2"/>
                                          </p:val>
                                        </p:tav>
                                        <p:tav tm="100000">
                                          <p:val>
                                            <p:strVal val="#ppt_x"/>
                                          </p:val>
                                        </p:tav>
                                      </p:tavLst>
                                    </p:anim>
                                    <p:anim calcmode="lin" valueType="num">
                                      <p:cBhvr additive="base">
                                        <p:cTn id="16" dur="500" fill="hold"/>
                                        <p:tgtEl>
                                          <p:spTgt spid="9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0-#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
                                            <p:txEl>
                                              <p:pRg st="1" end="1"/>
                                            </p:txEl>
                                          </p:spTgt>
                                        </p:tgtEl>
                                        <p:attrNameLst>
                                          <p:attrName>style.visibility</p:attrName>
                                        </p:attrNameLst>
                                      </p:cBhvr>
                                      <p:to>
                                        <p:strVal val="visible"/>
                                      </p:to>
                                    </p:set>
                                    <p:anim calcmode="lin" valueType="num">
                                      <p:cBhvr additive="base">
                                        <p:cTn id="29"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0-#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0">
                                            <p:txEl>
                                              <p:pRg st="2" end="2"/>
                                            </p:txEl>
                                          </p:spTgt>
                                        </p:tgtEl>
                                        <p:attrNameLst>
                                          <p:attrName>style.visibility</p:attrName>
                                        </p:attrNameLst>
                                      </p:cBhvr>
                                      <p:to>
                                        <p:strVal val="visible"/>
                                      </p:to>
                                    </p:set>
                                    <p:anim calcmode="lin" valueType="num">
                                      <p:cBhvr additive="base">
                                        <p:cTn id="39"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0">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0-#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0">
                                            <p:txEl>
                                              <p:pRg st="3" end="3"/>
                                            </p:txEl>
                                          </p:spTgt>
                                        </p:tgtEl>
                                        <p:attrNameLst>
                                          <p:attrName>style.visibility</p:attrName>
                                        </p:attrNameLst>
                                      </p:cBhvr>
                                      <p:to>
                                        <p:strVal val="visible"/>
                                      </p:to>
                                    </p:set>
                                    <p:anim calcmode="lin" valueType="num">
                                      <p:cBhvr additive="base">
                                        <p:cTn id="57"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0">
                                            <p:txEl>
                                              <p:pRg st="3" end="3"/>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2290"/>
                                        </p:tgtEl>
                                        <p:attrNameLst>
                                          <p:attrName>style.visibility</p:attrName>
                                        </p:attrNameLst>
                                      </p:cBhvr>
                                      <p:to>
                                        <p:strVal val="visible"/>
                                      </p:to>
                                    </p:set>
                                    <p:anim calcmode="lin" valueType="num">
                                      <p:cBhvr additive="base">
                                        <p:cTn id="61" dur="500" fill="hold"/>
                                        <p:tgtEl>
                                          <p:spTgt spid="12290"/>
                                        </p:tgtEl>
                                        <p:attrNameLst>
                                          <p:attrName>ppt_x</p:attrName>
                                        </p:attrNameLst>
                                      </p:cBhvr>
                                      <p:tavLst>
                                        <p:tav tm="0">
                                          <p:val>
                                            <p:strVal val="0-#ppt_w/2"/>
                                          </p:val>
                                        </p:tav>
                                        <p:tav tm="100000">
                                          <p:val>
                                            <p:strVal val="#ppt_x"/>
                                          </p:val>
                                        </p:tav>
                                      </p:tavLst>
                                    </p:anim>
                                    <p:anim calcmode="lin" valueType="num">
                                      <p:cBhvr additive="base">
                                        <p:cTn id="62" dur="500" fill="hold"/>
                                        <p:tgtEl>
                                          <p:spTgt spid="12290"/>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0-#ppt_w/2"/>
                                          </p:val>
                                        </p:tav>
                                        <p:tav tm="100000">
                                          <p:val>
                                            <p:strVal val="#ppt_x"/>
                                          </p:val>
                                        </p:tav>
                                      </p:tavLst>
                                    </p:anim>
                                    <p:anim calcmode="lin" valueType="num">
                                      <p:cBhvr additive="base">
                                        <p:cTn id="6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0-#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0-#ppt_w/2"/>
                                          </p:val>
                                        </p:tav>
                                        <p:tav tm="100000">
                                          <p:val>
                                            <p:strVal val="#ppt_x"/>
                                          </p:val>
                                        </p:tav>
                                      </p:tavLst>
                                    </p:anim>
                                    <p:anim calcmode="lin" valueType="num">
                                      <p:cBhvr additive="base">
                                        <p:cTn id="7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50">
                                            <p:txEl>
                                              <p:pRg st="4" end="4"/>
                                            </p:txEl>
                                          </p:spTgt>
                                        </p:tgtEl>
                                        <p:attrNameLst>
                                          <p:attrName>style.visibility</p:attrName>
                                        </p:attrNameLst>
                                      </p:cBhvr>
                                      <p:to>
                                        <p:strVal val="visible"/>
                                      </p:to>
                                    </p:set>
                                    <p:anim calcmode="lin" valueType="num">
                                      <p:cBhvr additive="base">
                                        <p:cTn id="81"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50">
                                            <p:txEl>
                                              <p:pRg st="4" end="4"/>
                                            </p:txEl>
                                          </p:spTgt>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additive="base">
                                        <p:cTn id="85" dur="500" fill="hold"/>
                                        <p:tgtEl>
                                          <p:spTgt spid="67"/>
                                        </p:tgtEl>
                                        <p:attrNameLst>
                                          <p:attrName>ppt_x</p:attrName>
                                        </p:attrNameLst>
                                      </p:cBhvr>
                                      <p:tavLst>
                                        <p:tav tm="0">
                                          <p:val>
                                            <p:strVal val="0-#ppt_w/2"/>
                                          </p:val>
                                        </p:tav>
                                        <p:tav tm="100000">
                                          <p:val>
                                            <p:strVal val="#ppt_x"/>
                                          </p:val>
                                        </p:tav>
                                      </p:tavLst>
                                    </p:anim>
                                    <p:anim calcmode="lin" valueType="num">
                                      <p:cBhvr additive="base">
                                        <p:cTn id="86"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0">
                                            <p:txEl>
                                              <p:pRg st="5" end="5"/>
                                            </p:txEl>
                                          </p:spTgt>
                                        </p:tgtEl>
                                        <p:attrNameLst>
                                          <p:attrName>style.visibility</p:attrName>
                                        </p:attrNameLst>
                                      </p:cBhvr>
                                      <p:to>
                                        <p:strVal val="visible"/>
                                      </p:to>
                                    </p:set>
                                    <p:anim calcmode="lin" valueType="num">
                                      <p:cBhvr additive="base">
                                        <p:cTn id="91" dur="500" fill="hold"/>
                                        <p:tgtEl>
                                          <p:spTgt spid="50">
                                            <p:txEl>
                                              <p:pRg st="5" end="5"/>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50">
                                            <p:txEl>
                                              <p:pRg st="5" end="5"/>
                                            </p:txEl>
                                          </p:spTgt>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0-#ppt_w/2"/>
                                          </p:val>
                                        </p:tav>
                                        <p:tav tm="100000">
                                          <p:val>
                                            <p:strVal val="#ppt_x"/>
                                          </p:val>
                                        </p:tav>
                                      </p:tavLst>
                                    </p:anim>
                                    <p:anim calcmode="lin" valueType="num">
                                      <p:cBhvr additive="base">
                                        <p:cTn id="9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50">
                                            <p:txEl>
                                              <p:pRg st="6" end="6"/>
                                            </p:txEl>
                                          </p:spTgt>
                                        </p:tgtEl>
                                        <p:attrNameLst>
                                          <p:attrName>style.visibility</p:attrName>
                                        </p:attrNameLst>
                                      </p:cBhvr>
                                      <p:to>
                                        <p:strVal val="visible"/>
                                      </p:to>
                                    </p:set>
                                    <p:anim calcmode="lin" valueType="num">
                                      <p:cBhvr additive="base">
                                        <p:cTn id="101" dur="500" fill="hold"/>
                                        <p:tgtEl>
                                          <p:spTgt spid="50">
                                            <p:txEl>
                                              <p:pRg st="6" end="6"/>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5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50">
                                            <p:txEl>
                                              <p:pRg st="7" end="7"/>
                                            </p:txEl>
                                          </p:spTgt>
                                        </p:tgtEl>
                                        <p:attrNameLst>
                                          <p:attrName>style.visibility</p:attrName>
                                        </p:attrNameLst>
                                      </p:cBhvr>
                                      <p:to>
                                        <p:strVal val="visible"/>
                                      </p:to>
                                    </p:set>
                                    <p:anim calcmode="lin" valueType="num">
                                      <p:cBhvr additive="base">
                                        <p:cTn id="107" dur="500" fill="hold"/>
                                        <p:tgtEl>
                                          <p:spTgt spid="50">
                                            <p:txEl>
                                              <p:pRg st="7" end="7"/>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5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76">
                                            <p:txEl>
                                              <p:pRg st="0" end="0"/>
                                            </p:txEl>
                                          </p:spTgt>
                                        </p:tgtEl>
                                        <p:attrNameLst>
                                          <p:attrName>style.visibility</p:attrName>
                                        </p:attrNameLst>
                                      </p:cBhvr>
                                      <p:to>
                                        <p:strVal val="visible"/>
                                      </p:to>
                                    </p:set>
                                    <p:anim calcmode="lin" valueType="num">
                                      <p:cBhvr additive="base">
                                        <p:cTn id="113" dur="500" fill="hold"/>
                                        <p:tgtEl>
                                          <p:spTgt spid="76">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98" grpId="0" animBg="1"/>
      <p:bldP spid="101" grpId="0"/>
      <p:bldP spid="47"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920472" y="1120112"/>
            <a:ext cx="53030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Each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10,000-pixel face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is represented by a single point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 10,000-dimensional 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15" name="Oval 14"/>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Rectangle 63">
            <a:extLst>
              <a:ext uri="{FF2B5EF4-FFF2-40B4-BE49-F238E27FC236}">
                <a16:creationId xmlns:a16="http://schemas.microsoft.com/office/drawing/2014/main" id="{8C1B4487-034F-4A1F-845E-84A808A10FE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pic>
        <p:nvPicPr>
          <p:cNvPr id="14" name="Picture 13">
            <a:extLst>
              <a:ext uri="{FF2B5EF4-FFF2-40B4-BE49-F238E27FC236}">
                <a16:creationId xmlns:a16="http://schemas.microsoft.com/office/drawing/2014/main" id="{78DE5808-C88B-4D3C-B262-5C4CFAA1C2D9}"/>
              </a:ext>
            </a:extLst>
          </p:cNvPr>
          <p:cNvPicPr>
            <a:picLocks noChangeAspect="1"/>
          </p:cNvPicPr>
          <p:nvPr/>
        </p:nvPicPr>
        <p:blipFill rotWithShape="1">
          <a:blip r:embed="rId2"/>
          <a:srcRect l="20266" r="59578" b="73438"/>
          <a:stretch/>
        </p:blipFill>
        <p:spPr>
          <a:xfrm>
            <a:off x="962630" y="1335557"/>
            <a:ext cx="866170" cy="954107"/>
          </a:xfrm>
          <a:prstGeom prst="rect">
            <a:avLst/>
          </a:prstGeom>
        </p:spPr>
      </p:pic>
    </p:spTree>
    <p:extLst>
      <p:ext uri="{BB962C8B-B14F-4D97-AF65-F5344CB8AC3E}">
        <p14:creationId xmlns:p14="http://schemas.microsoft.com/office/powerpoint/2010/main" val="42863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Text Box 33"/>
              <p:cNvSpPr txBox="1">
                <a:spLocks noChangeArrowheads="1"/>
              </p:cNvSpPr>
              <p:nvPr/>
            </p:nvSpPr>
            <p:spPr bwMode="auto">
              <a:xfrm>
                <a:off x="-97457" y="3124200"/>
                <a:ext cx="9338913" cy="4639668"/>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Both</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Categorical Cross Entropy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Error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&amp;</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Maximum Likelihood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are looking for the best probability distribution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to explain the training data</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M</a:t>
                </a:r>
                <a:r>
                  <a:rPr kumimoji="0" lang="en-CA"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d,j</a:t>
                </a:r>
                <a:r>
                  <a:rPr kumimoji="0" lang="en-CA"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CA"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CA" sz="2400" b="0" i="1"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Machine’s estimated “probability” </a:t>
                </a:r>
                <a:b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that input</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d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is of category </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j</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cat, dog,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y</a:t>
                </a:r>
                <a:r>
                  <a:rPr kumimoji="0" lang="en-CA"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d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Supervisor’s answer.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99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Error: </a:t>
                </a:r>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-log(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Pr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getting </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when chosen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wrt</a:t>
                </a:r>
                <a:r>
                  <a:rPr kumimoji="0" lang="en-CA"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CA"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M</a:t>
                </a:r>
                <a:r>
                  <a:rPr kumimoji="0" lang="en-CA"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d,j</a:t>
                </a:r>
                <a:r>
                  <a:rPr kumimoji="0" lang="en-CA"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CA"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14:m>
                  <m:oMath xmlns:m="http://schemas.openxmlformats.org/officeDocument/2006/math">
                    <m:r>
                      <m:rPr>
                        <m:sty m:val="p"/>
                      </m:rPr>
                      <a:rPr kumimoji="0" lang="en-US"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log</m:t>
                    </m:r>
                    <m:r>
                      <a:rPr kumimoji="0" lang="en-US"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nary>
                      <m:naryPr>
                        <m:chr m:val="∏"/>
                        <m:limLoc m:val="subSup"/>
                        <m:supHide m:val="on"/>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up/>
                      <m:e>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Pr</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getting</m:t>
                        </m:r>
                        <m:r>
                          <m:rPr>
                            <m:nor/>
                          </m:rPr>
                          <a:rPr kumimoji="0" lang="en-US" altLang="en-US" sz="2400" b="0" i="1" u="none" strike="noStrike" kern="1200" cap="none" spc="0" normalizeH="0" baseline="0" noProof="0" dirty="0" smtClean="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 </m:t>
                        </m:r>
                        <m:r>
                          <m:rPr>
                            <m:nor/>
                          </m:rPr>
                          <a:rPr kumimoji="0" lang="en-CA"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m:t>y</m:t>
                        </m:r>
                        <m:r>
                          <m:rPr>
                            <m:nor/>
                          </m:rPr>
                          <a:rPr kumimoji="0" lang="en-CA"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m:t>d</m:t>
                        </m:r>
                        <m:r>
                          <m:rPr>
                            <m:nor/>
                          </m:rPr>
                          <a:rPr kumimoji="0" lang="en-US" sz="2400" b="0" i="0" u="none" strike="noStrike" kern="1200" cap="none" spc="0" normalizeH="0" baseline="-25000" noProof="0" dirty="0" smtClean="0">
                            <a:ln>
                              <a:noFill/>
                            </a:ln>
                            <a:solidFill>
                              <a:srgbClr val="FF00FF"/>
                            </a:solidFill>
                            <a:effectLst/>
                            <a:uLnTx/>
                            <a:uFillTx/>
                            <a:latin typeface="Times New Roman" panose="02020603050405020304" pitchFamily="18" charset="0"/>
                            <a:ea typeface="+mn-ea"/>
                            <a:cs typeface="Times New Roman" panose="02020603050405020304" pitchFamily="18" charset="0"/>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when</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chosen</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 </m:t>
                        </m:r>
                        <m:r>
                          <m:rPr>
                            <m:nor/>
                          </m:rP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m:t>wrt</m:t>
                        </m:r>
                        <m:r>
                          <m:rPr>
                            <m:nor/>
                          </m:rPr>
                          <a:rPr kumimoji="0" lang="en-CA"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m:t> </m:t>
                        </m:r>
                        <m:r>
                          <m:rPr>
                            <m:nor/>
                          </m:rPr>
                          <a:rPr kumimoji="0" lang="en-CA"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m:t>M</m:t>
                        </m:r>
                        <m:r>
                          <m:rPr>
                            <m:nor/>
                          </m:rPr>
                          <a:rPr kumimoji="0" lang="en-CA"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m:t>d</m:t>
                        </m:r>
                        <m:r>
                          <m:rPr>
                            <m:nor/>
                          </m:rPr>
                          <a:rPr kumimoji="0" lang="en-CA"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m:t>,</m:t>
                        </m:r>
                        <m:r>
                          <m:rPr>
                            <m:nor/>
                          </m:rPr>
                          <a:rPr kumimoji="0" lang="en-CA"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m:t>j</m:t>
                        </m:r>
                        <m:r>
                          <m:rPr>
                            <m:nor/>
                          </m:rPr>
                          <a:rPr kumimoji="0" lang="en-CA"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m:t> </m:t>
                        </m:r>
                        <m:r>
                          <m:rPr>
                            <m:nor/>
                          </m:rPr>
                          <a:rPr kumimoji="0" lang="en-CA"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m:t>)</m:t>
                        </m:r>
                      </m:e>
                    </m:nary>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457200" marR="0" lvl="1"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r>
                      <a:rPr kumimoji="0" lang="en-US"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nary>
                      <m:naryPr>
                        <m:chr m:val="∑"/>
                        <m:supHide m:val="on"/>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naryPr>
                      <m:sub>
                        <m:r>
                          <m:rPr>
                            <m:brk m:alnAt="7"/>
                          </m:r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up/>
                      <m:e>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log</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ctrlPr>
                          </m:sSubPr>
                          <m:e>
                            <m:r>
                              <a:rPr kumimoji="0" lang="en-CA" sz="2400" b="0" i="1" u="none" strike="noStrike" kern="1200" cap="none" spc="0" normalizeH="0" baseline="0" noProof="0">
                                <a:ln>
                                  <a:noFill/>
                                </a:ln>
                                <a:solidFill>
                                  <a:srgbClr val="66FF33"/>
                                </a:solidFill>
                                <a:effectLst/>
                                <a:uLnTx/>
                                <a:uFillTx/>
                                <a:latin typeface="Cambria Math" panose="02040503050406030204" pitchFamily="18" charset="0"/>
                                <a:ea typeface="+mn-ea"/>
                                <a:cs typeface="+mn-cs"/>
                              </a:rPr>
                              <m:t>𝑀</m:t>
                            </m:r>
                          </m:e>
                          <m:sub>
                            <m:r>
                              <a:rPr kumimoji="0" lang="en-CA" sz="2400" b="0" i="1" u="none" strike="noStrike" kern="1200" cap="none" spc="0" normalizeH="0" baseline="0" noProof="0">
                                <a:ln>
                                  <a:noFill/>
                                </a:ln>
                                <a:solidFill>
                                  <a:srgbClr val="FF00FF"/>
                                </a:solidFill>
                                <a:effectLst/>
                                <a:uLnTx/>
                                <a:uFillTx/>
                                <a:latin typeface="Cambria Math" panose="02040503050406030204" pitchFamily="18" charset="0"/>
                                <a:ea typeface="+mn-ea"/>
                                <a:cs typeface="+mn-cs"/>
                              </a:rPr>
                              <m:t>𝑑</m:t>
                            </m:r>
                            <m:r>
                              <a:rPr kumimoji="0" lang="en-CA" sz="2400" b="0" i="1" u="none" strike="noStrike" kern="1200" cap="none" spc="0" normalizeH="0" baseline="0" noProof="0">
                                <a:ln>
                                  <a:noFill/>
                                </a:ln>
                                <a:solidFill>
                                  <a:srgbClr val="FF00FF"/>
                                </a:solidFill>
                                <a:effectLst/>
                                <a:uLnTx/>
                                <a:uFillTx/>
                                <a:latin typeface="Cambria Math" panose="02040503050406030204" pitchFamily="18" charset="0"/>
                                <a:ea typeface="+mn-ea"/>
                                <a:cs typeface="+mn-cs"/>
                              </a:rPr>
                              <m:t>,</m:t>
                            </m:r>
                            <m:sSub>
                              <m:sSubPr>
                                <m:ctrlPr>
                                  <a:rPr kumimoji="0" lang="en-CA" sz="2400" b="0" i="1" u="none" strike="noStrike" kern="1200" cap="none" spc="0" normalizeH="0" baseline="0" noProof="0">
                                    <a:ln>
                                      <a:noFill/>
                                    </a:ln>
                                    <a:solidFill>
                                      <a:srgbClr val="FF00FF"/>
                                    </a:solidFill>
                                    <a:effectLst/>
                                    <a:uLnTx/>
                                    <a:uFillTx/>
                                    <a:latin typeface="Cambria Math" panose="02040503050406030204" pitchFamily="18" charset="0"/>
                                    <a:ea typeface="+mn-ea"/>
                                    <a:cs typeface="+mn-cs"/>
                                  </a:rPr>
                                </m:ctrlPr>
                              </m:sSubPr>
                              <m:e>
                                <m:r>
                                  <a:rPr kumimoji="0" lang="en-CA" sz="2400" b="0" i="1" u="none" strike="noStrike" kern="1200" cap="none" spc="0" normalizeH="0" baseline="0" noProof="0">
                                    <a:ln>
                                      <a:noFill/>
                                    </a:ln>
                                    <a:solidFill>
                                      <a:srgbClr val="FF00FF"/>
                                    </a:solidFill>
                                    <a:effectLst/>
                                    <a:uLnTx/>
                                    <a:uFillTx/>
                                    <a:latin typeface="Cambria Math" panose="02040503050406030204" pitchFamily="18" charset="0"/>
                                    <a:ea typeface="+mn-ea"/>
                                    <a:cs typeface="+mn-cs"/>
                                  </a:rPr>
                                  <m:t>𝑦</m:t>
                                </m:r>
                              </m:e>
                              <m:sub>
                                <m:r>
                                  <a:rPr kumimoji="0" lang="en-CA" sz="2400" b="0" i="1" u="none" strike="noStrike" kern="1200" cap="none" spc="0" normalizeH="0" baseline="0" noProof="0">
                                    <a:ln>
                                      <a:noFill/>
                                    </a:ln>
                                    <a:solidFill>
                                      <a:srgbClr val="FF00FF"/>
                                    </a:solidFill>
                                    <a:effectLst/>
                                    <a:uLnTx/>
                                    <a:uFillTx/>
                                    <a:latin typeface="Cambria Math" panose="02040503050406030204" pitchFamily="18" charset="0"/>
                                    <a:ea typeface="+mn-ea"/>
                                    <a:cs typeface="+mn-cs"/>
                                  </a:rPr>
                                  <m:t>𝑑</m:t>
                                </m:r>
                              </m:sub>
                            </m:sSub>
                          </m:sub>
                        </m:sSub>
                      </m:e>
                    </m:nary>
                  </m:oMath>
                </a14:m>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CC99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57" name="Text Box 33"/>
              <p:cNvSpPr txBox="1">
                <a:spLocks noRot="1" noChangeAspect="1" noMove="1" noResize="1" noEditPoints="1" noAdjustHandles="1" noChangeArrowheads="1" noChangeShapeType="1" noTextEdit="1"/>
              </p:cNvSpPr>
              <p:nvPr/>
            </p:nvSpPr>
            <p:spPr bwMode="auto">
              <a:xfrm>
                <a:off x="-97457" y="3124200"/>
                <a:ext cx="9338913" cy="4639668"/>
              </a:xfrm>
              <a:prstGeom prst="rect">
                <a:avLst/>
              </a:prstGeom>
              <a:blipFill>
                <a:blip r:embed="rId2"/>
                <a:stretch>
                  <a:fillRect t="-10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7C8A507-9A45-438F-A1F3-44B1E798EDE8}"/>
              </a:ext>
            </a:extLst>
          </p:cNvPr>
          <p:cNvGrpSpPr/>
          <p:nvPr/>
        </p:nvGrpSpPr>
        <p:grpSpPr>
          <a:xfrm>
            <a:off x="838199" y="605932"/>
            <a:ext cx="7660281" cy="2546387"/>
            <a:chOff x="838199" y="605932"/>
            <a:chExt cx="7660281" cy="2546387"/>
          </a:xfrm>
        </p:grpSpPr>
        <p:grpSp>
          <p:nvGrpSpPr>
            <p:cNvPr id="4" name="Group 3">
              <a:extLst>
                <a:ext uri="{FF2B5EF4-FFF2-40B4-BE49-F238E27FC236}">
                  <a16:creationId xmlns:a16="http://schemas.microsoft.com/office/drawing/2014/main" id="{8CA486B9-03E8-4D32-A161-BDF68093C658}"/>
                </a:ext>
              </a:extLst>
            </p:cNvPr>
            <p:cNvGrpSpPr/>
            <p:nvPr/>
          </p:nvGrpSpPr>
          <p:grpSpPr>
            <a:xfrm>
              <a:off x="838199" y="605932"/>
              <a:ext cx="7660281" cy="2546387"/>
              <a:chOff x="838199" y="605932"/>
              <a:chExt cx="7660281" cy="2975468"/>
            </a:xfrm>
          </p:grpSpPr>
          <p:sp>
            <p:nvSpPr>
              <p:cNvPr id="15" name="Rectangle 14"/>
              <p:cNvSpPr/>
              <p:nvPr/>
            </p:nvSpPr>
            <p:spPr>
              <a:xfrm>
                <a:off x="838199" y="605932"/>
                <a:ext cx="7660281" cy="2975468"/>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20" name="Straight Arrow Connector 19"/>
              <p:cNvCxnSpPr/>
              <p:nvPr/>
            </p:nvCxnSpPr>
            <p:spPr bwMode="auto">
              <a:xfrm>
                <a:off x="990600" y="1677936"/>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6" name="Oval 15"/>
              <p:cNvSpPr/>
              <p:nvPr/>
            </p:nvSpPr>
            <p:spPr>
              <a:xfrm>
                <a:off x="1898073" y="1550348"/>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2" name="Straight Arrow Connector 41"/>
              <p:cNvCxnSpPr/>
              <p:nvPr/>
            </p:nvCxnSpPr>
            <p:spPr bwMode="auto">
              <a:xfrm>
                <a:off x="990600" y="218431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4" name="Oval 43"/>
              <p:cNvSpPr/>
              <p:nvPr/>
            </p:nvSpPr>
            <p:spPr>
              <a:xfrm>
                <a:off x="1898073" y="2056730"/>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8" name="Straight Arrow Connector 47"/>
              <p:cNvCxnSpPr/>
              <p:nvPr/>
            </p:nvCxnSpPr>
            <p:spPr bwMode="auto">
              <a:xfrm>
                <a:off x="990600" y="2690700"/>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0" name="Oval 49"/>
              <p:cNvSpPr/>
              <p:nvPr/>
            </p:nvSpPr>
            <p:spPr>
              <a:xfrm>
                <a:off x="1898073" y="2563112"/>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4" name="Straight Arrow Connector 53"/>
              <p:cNvCxnSpPr/>
              <p:nvPr/>
            </p:nvCxnSpPr>
            <p:spPr bwMode="auto">
              <a:xfrm>
                <a:off x="990600" y="3197082"/>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6" name="Oval 55"/>
              <p:cNvSpPr/>
              <p:nvPr/>
            </p:nvSpPr>
            <p:spPr>
              <a:xfrm>
                <a:off x="1898073" y="3069495"/>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5810942" y="1371600"/>
                <a:ext cx="818458" cy="1965895"/>
                <a:chOff x="2878906" y="878266"/>
                <a:chExt cx="818458" cy="2319946"/>
              </a:xfrm>
            </p:grpSpPr>
            <p:sp>
              <p:nvSpPr>
                <p:cNvPr id="59" name="Rectangle 58"/>
                <p:cNvSpPr/>
                <p:nvPr/>
              </p:nvSpPr>
              <p:spPr>
                <a:xfrm>
                  <a:off x="2884066" y="878266"/>
                  <a:ext cx="565715" cy="57554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cat</a:t>
                  </a:r>
                  <a:endPar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0" name="Rectangle 59"/>
                <p:cNvSpPr/>
                <p:nvPr/>
              </p:nvSpPr>
              <p:spPr>
                <a:xfrm>
                  <a:off x="2878906" y="1519535"/>
                  <a:ext cx="723275" cy="52321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itchFamily="18" charset="0"/>
                      <a:ea typeface="+mn-ea"/>
                      <a:cs typeface="Arial" charset="0"/>
                      <a:sym typeface="Symbol" panose="05050102010706020507" pitchFamily="18" charset="2"/>
                    </a:rPr>
                    <a:t>dog</a:t>
                  </a:r>
                  <a:endPar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1" name="Rectangle 60"/>
                <p:cNvSpPr/>
                <p:nvPr/>
              </p:nvSpPr>
              <p:spPr>
                <a:xfrm>
                  <a:off x="2916381" y="2110161"/>
                  <a:ext cx="780983" cy="52321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a:ln>
                        <a:noFill/>
                      </a:ln>
                      <a:solidFill>
                        <a:srgbClr val="000000"/>
                      </a:solidFill>
                      <a:effectLst/>
                      <a:uLnTx/>
                      <a:uFillTx/>
                      <a:latin typeface="Times New Roman" pitchFamily="18" charset="0"/>
                      <a:ea typeface="+mn-ea"/>
                      <a:cs typeface="Arial" charset="0"/>
                      <a:sym typeface="Symbol" panose="05050102010706020507" pitchFamily="18" charset="2"/>
                    </a:rPr>
                    <a:t>face</a:t>
                  </a:r>
                  <a:endPar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2" name="Rectangle 61"/>
                <p:cNvSpPr/>
                <p:nvPr/>
              </p:nvSpPr>
              <p:spPr>
                <a:xfrm>
                  <a:off x="2895600" y="2674993"/>
                  <a:ext cx="702436" cy="52321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itchFamily="18" charset="0"/>
                      <a:ea typeface="+mn-ea"/>
                      <a:cs typeface="Arial" charset="0"/>
                      <a:sym typeface="Symbol" panose="05050102010706020507" pitchFamily="18" charset="2"/>
                    </a:rPr>
                    <a:t>fish</a:t>
                  </a:r>
                  <a:endParaRPr kumimoji="0" lang="en-CA" sz="2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sp>
            <p:nvSpPr>
              <p:cNvPr id="58" name="Rectangle 57"/>
              <p:cNvSpPr/>
              <p:nvPr/>
            </p:nvSpPr>
            <p:spPr>
              <a:xfrm>
                <a:off x="6705600" y="2206132"/>
                <a:ext cx="1752600" cy="391209"/>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C9900"/>
                    </a:solidFill>
                    <a:effectLst/>
                    <a:uLnTx/>
                    <a:uFillTx/>
                    <a:latin typeface="Times New Roman" pitchFamily="18" charset="0"/>
                    <a:ea typeface="+mn-ea"/>
                    <a:cs typeface="Arial" charset="0"/>
                  </a:rPr>
                  <a:t>E(</a:t>
                </a:r>
                <a:r>
                  <a:rPr kumimoji="0" lang="en-US" altLang="en-US" sz="2400" b="0" i="1" u="none" strike="noStrike" kern="1200" cap="none" spc="0" normalizeH="0" baseline="0" noProof="0" dirty="0">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8000"/>
                    </a:solidFill>
                    <a:effectLst/>
                    <a:uLnTx/>
                    <a:uFillTx/>
                    <a:latin typeface="Times New Roman" pitchFamily="18" charset="0"/>
                    <a:ea typeface="+mn-ea"/>
                    <a:cs typeface="Arial" charset="0"/>
                  </a:rPr>
                  <a:t>1</a:t>
                </a:r>
                <a:r>
                  <a:rPr kumimoji="0" lang="en-CA" sz="2400" b="0" i="1" u="none" strike="noStrike" kern="1200" cap="none" spc="0" normalizeH="0" baseline="0" noProof="0" dirty="0">
                    <a:ln>
                      <a:noFill/>
                    </a:ln>
                    <a:solidFill>
                      <a:srgbClr val="CC990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8000"/>
                    </a:solidFill>
                    <a:effectLst/>
                    <a:uLnTx/>
                    <a:uFillTx/>
                    <a:latin typeface="Times New Roman" pitchFamily="18" charset="0"/>
                    <a:ea typeface="+mn-ea"/>
                    <a:cs typeface="Arial" charset="0"/>
                  </a:rPr>
                  <a:t>m</a:t>
                </a:r>
                <a:r>
                  <a:rPr kumimoji="0" lang="en-CA" sz="2400" b="0" i="1" u="none" strike="noStrike" kern="1200" cap="none" spc="0" normalizeH="0" baseline="0" noProof="0" dirty="0">
                    <a:ln>
                      <a:noFill/>
                    </a:ln>
                    <a:solidFill>
                      <a:srgbClr val="CC9900"/>
                    </a:solidFill>
                    <a:effectLst/>
                    <a:uLnTx/>
                    <a:uFillTx/>
                    <a:latin typeface="Times New Roman" pitchFamily="18" charset="0"/>
                    <a:ea typeface="+mn-ea"/>
                    <a:cs typeface="Arial" charset="0"/>
                  </a:rPr>
                  <a:t>)</a:t>
                </a:r>
              </a:p>
            </p:txBody>
          </p:sp>
          <p:grpSp>
            <p:nvGrpSpPr>
              <p:cNvPr id="7" name="Group 6"/>
              <p:cNvGrpSpPr/>
              <p:nvPr/>
            </p:nvGrpSpPr>
            <p:grpSpPr>
              <a:xfrm>
                <a:off x="1676400" y="611066"/>
                <a:ext cx="2743200" cy="2819385"/>
                <a:chOff x="1676400" y="566225"/>
                <a:chExt cx="2743200" cy="2819385"/>
              </a:xfrm>
            </p:grpSpPr>
            <p:grpSp>
              <p:nvGrpSpPr>
                <p:cNvPr id="2" name="Group 1"/>
                <p:cNvGrpSpPr/>
                <p:nvPr/>
              </p:nvGrpSpPr>
              <p:grpSpPr>
                <a:xfrm>
                  <a:off x="2209793" y="1404799"/>
                  <a:ext cx="2209807" cy="1980811"/>
                  <a:chOff x="2209797" y="860400"/>
                  <a:chExt cx="1592106" cy="2337549"/>
                </a:xfrm>
              </p:grpSpPr>
              <p:sp>
                <p:nvSpPr>
                  <p:cNvPr id="21" name="TextBox 20"/>
                  <p:cNvSpPr txBox="1"/>
                  <p:nvPr/>
                </p:nvSpPr>
                <p:spPr>
                  <a:xfrm flipH="1">
                    <a:off x="2209797" y="860400"/>
                    <a:ext cx="1422414" cy="5448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d,1</a:t>
                    </a: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0.01</a:t>
                    </a:r>
                  </a:p>
                </p:txBody>
              </p:sp>
              <p:sp>
                <p:nvSpPr>
                  <p:cNvPr id="43" name="TextBox 42"/>
                  <p:cNvSpPr txBox="1"/>
                  <p:nvPr/>
                </p:nvSpPr>
                <p:spPr>
                  <a:xfrm flipH="1">
                    <a:off x="2209798" y="1457980"/>
                    <a:ext cx="1372503" cy="5448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d,2  </a:t>
                    </a: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0.02</a:t>
                    </a:r>
                  </a:p>
                </p:txBody>
              </p:sp>
              <p:sp>
                <p:nvSpPr>
                  <p:cNvPr id="49" name="TextBox 48"/>
                  <p:cNvSpPr txBox="1"/>
                  <p:nvPr/>
                </p:nvSpPr>
                <p:spPr>
                  <a:xfrm flipH="1">
                    <a:off x="2209799" y="2055560"/>
                    <a:ext cx="1588816" cy="5448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d,3 </a:t>
                    </a: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0.95 </a:t>
                    </a:r>
                  </a:p>
                </p:txBody>
              </p:sp>
              <p:sp>
                <p:nvSpPr>
                  <p:cNvPr id="55" name="TextBox 54"/>
                  <p:cNvSpPr txBox="1"/>
                  <p:nvPr/>
                </p:nvSpPr>
                <p:spPr>
                  <a:xfrm flipH="1">
                    <a:off x="2209799" y="2653140"/>
                    <a:ext cx="1592104" cy="5448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d,4</a:t>
                    </a: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0.02</a:t>
                    </a:r>
                  </a:p>
                </p:txBody>
              </p:sp>
            </p:grpSp>
            <p:sp>
              <p:nvSpPr>
                <p:cNvPr id="72" name="TextBox 71"/>
                <p:cNvSpPr txBox="1"/>
                <p:nvPr/>
              </p:nvSpPr>
              <p:spPr>
                <a:xfrm flipH="1">
                  <a:off x="1676400" y="566225"/>
                  <a:ext cx="27432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Machine’s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answer</a:t>
                  </a:r>
                </a:p>
              </p:txBody>
            </p:sp>
          </p:grpSp>
          <p:sp>
            <p:nvSpPr>
              <p:cNvPr id="84" name="TextBox 83"/>
              <p:cNvSpPr txBox="1"/>
              <p:nvPr/>
            </p:nvSpPr>
            <p:spPr>
              <a:xfrm flipH="1">
                <a:off x="3505200" y="611066"/>
                <a:ext cx="27432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Supervisor's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answer</a:t>
                </a:r>
              </a:p>
            </p:txBody>
          </p:sp>
        </p:grpSp>
        <p:grpSp>
          <p:nvGrpSpPr>
            <p:cNvPr id="78" name="Group 77">
              <a:extLst>
                <a:ext uri="{FF2B5EF4-FFF2-40B4-BE49-F238E27FC236}">
                  <a16:creationId xmlns:a16="http://schemas.microsoft.com/office/drawing/2014/main" id="{5D1F7859-EA34-4B9D-8CD0-F2D2478346A6}"/>
                </a:ext>
              </a:extLst>
            </p:cNvPr>
            <p:cNvGrpSpPr/>
            <p:nvPr/>
          </p:nvGrpSpPr>
          <p:grpSpPr>
            <a:xfrm>
              <a:off x="3048000" y="2111675"/>
              <a:ext cx="2590797" cy="649188"/>
              <a:chOff x="3200400" y="2354789"/>
              <a:chExt cx="2590797" cy="649188"/>
            </a:xfrm>
          </p:grpSpPr>
          <p:sp>
            <p:nvSpPr>
              <p:cNvPr id="79" name="TextBox 78">
                <a:extLst>
                  <a:ext uri="{FF2B5EF4-FFF2-40B4-BE49-F238E27FC236}">
                    <a16:creationId xmlns:a16="http://schemas.microsoft.com/office/drawing/2014/main" id="{CAE4E92A-4869-4CF5-8A1C-6AAE71789AC7}"/>
                  </a:ext>
                </a:extLst>
              </p:cNvPr>
              <p:cNvSpPr txBox="1"/>
              <p:nvPr/>
            </p:nvSpPr>
            <p:spPr>
              <a:xfrm flipH="1">
                <a:off x="4343397" y="2362200"/>
                <a:ext cx="14478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y</a:t>
                </a:r>
                <a:r>
                  <a:rPr kumimoji="0" lang="en-CA"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d</a:t>
                </a:r>
                <a:r>
                  <a:rPr kumimoji="0" lang="en-CA"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 </a:t>
                </a:r>
                <a:r>
                  <a:rPr kumimoji="0" lang="en-CA"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3 </a:t>
                </a:r>
              </a:p>
            </p:txBody>
          </p:sp>
          <p:sp>
            <p:nvSpPr>
              <p:cNvPr id="81" name="Oval 80">
                <a:extLst>
                  <a:ext uri="{FF2B5EF4-FFF2-40B4-BE49-F238E27FC236}">
                    <a16:creationId xmlns:a16="http://schemas.microsoft.com/office/drawing/2014/main" id="{BDE21210-9631-46C7-8AB0-9EE25B267DF9}"/>
                  </a:ext>
                </a:extLst>
              </p:cNvPr>
              <p:cNvSpPr/>
              <p:nvPr/>
            </p:nvSpPr>
            <p:spPr>
              <a:xfrm>
                <a:off x="3200400" y="2354789"/>
                <a:ext cx="885825" cy="649188"/>
              </a:xfrm>
              <a:prstGeom prst="ellipse">
                <a:avLst/>
              </a:prstGeom>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67F55980-56A4-4802-A459-A852F6CD6010}"/>
                  </a:ext>
                </a:extLst>
              </p:cNvPr>
              <p:cNvSpPr/>
              <p:nvPr/>
            </p:nvSpPr>
            <p:spPr>
              <a:xfrm>
                <a:off x="3719286" y="3820049"/>
                <a:ext cx="491879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86" name="Rectangle 85">
                <a:extLst>
                  <a:ext uri="{FF2B5EF4-FFF2-40B4-BE49-F238E27FC236}">
                    <a16:creationId xmlns:a16="http://schemas.microsoft.com/office/drawing/2014/main" id="{67F55980-56A4-4802-A459-A852F6CD6010}"/>
                  </a:ext>
                </a:extLst>
              </p:cNvPr>
              <p:cNvSpPr>
                <a:spLocks noRot="1" noChangeAspect="1" noMove="1" noResize="1" noEditPoints="1" noAdjustHandles="1" noChangeArrowheads="1" noChangeShapeType="1" noTextEdit="1"/>
              </p:cNvSpPr>
              <p:nvPr/>
            </p:nvSpPr>
            <p:spPr>
              <a:xfrm>
                <a:off x="3719286" y="3820049"/>
                <a:ext cx="4918799" cy="461665"/>
              </a:xfrm>
              <a:prstGeom prst="rect">
                <a:avLst/>
              </a:prstGeom>
              <a:blipFill>
                <a:blip r:embed="rId3"/>
                <a:stretch>
                  <a:fillRect l="-1859" t="-18667" b="-30667"/>
                </a:stretch>
              </a:blipFill>
            </p:spPr>
            <p:txBody>
              <a:bodyPr/>
              <a:lstStyle/>
              <a:p>
                <a:r>
                  <a:rPr lang="en-US">
                    <a:noFill/>
                  </a:rPr>
                  <a:t> </a:t>
                </a:r>
              </a:p>
            </p:txBody>
          </p:sp>
        </mc:Fallback>
      </mc:AlternateContent>
      <p:sp>
        <p:nvSpPr>
          <p:cNvPr id="33" name="Rectangle 63">
            <a:extLst>
              <a:ext uri="{FF2B5EF4-FFF2-40B4-BE49-F238E27FC236}">
                <a16:creationId xmlns:a16="http://schemas.microsoft.com/office/drawing/2014/main" id="{B6146867-372A-4E2F-954B-BCADCEFF7F5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Maximum Likelihood Model</a:t>
            </a:r>
          </a:p>
        </p:txBody>
      </p:sp>
      <p:sp>
        <p:nvSpPr>
          <p:cNvPr id="80" name="Text Box 33">
            <a:extLst>
              <a:ext uri="{FF2B5EF4-FFF2-40B4-BE49-F238E27FC236}">
                <a16:creationId xmlns:a16="http://schemas.microsoft.com/office/drawing/2014/main" id="{517F5B3F-9091-4BE8-873D-EDA8EC68B4DA}"/>
              </a:ext>
            </a:extLst>
          </p:cNvPr>
          <p:cNvSpPr txBox="1">
            <a:spLocks noChangeArrowheads="1"/>
          </p:cNvSpPr>
          <p:nvPr/>
        </p:nvSpPr>
        <p:spPr bwMode="auto">
          <a:xfrm>
            <a:off x="6536818" y="-12700"/>
            <a:ext cx="2798619" cy="954107"/>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89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 calcmode="lin" valueType="num">
                                      <p:cBhvr additive="base">
                                        <p:cTn id="1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7">
                                            <p:txEl>
                                              <p:pRg st="1" end="1"/>
                                            </p:txEl>
                                          </p:spTgt>
                                        </p:tgtEl>
                                        <p:attrNameLst>
                                          <p:attrName>style.visibility</p:attrName>
                                        </p:attrNameLst>
                                      </p:cBhvr>
                                      <p:to>
                                        <p:strVal val="visible"/>
                                      </p:to>
                                    </p:set>
                                    <p:anim calcmode="lin" valueType="num">
                                      <p:cBhvr additive="base">
                                        <p:cTn id="23"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0-#ppt_w/2"/>
                                          </p:val>
                                        </p:tav>
                                        <p:tav tm="100000">
                                          <p:val>
                                            <p:strVal val="#ppt_x"/>
                                          </p:val>
                                        </p:tav>
                                      </p:tavLst>
                                    </p:anim>
                                    <p:anim calcmode="lin" valueType="num">
                                      <p:cBhvr additive="base">
                                        <p:cTn id="28"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7">
                                            <p:txEl>
                                              <p:pRg st="2" end="2"/>
                                            </p:txEl>
                                          </p:spTgt>
                                        </p:tgtEl>
                                        <p:attrNameLst>
                                          <p:attrName>style.visibility</p:attrName>
                                        </p:attrNameLst>
                                      </p:cBhvr>
                                      <p:to>
                                        <p:strVal val="visible"/>
                                      </p:to>
                                    </p:set>
                                    <p:anim calcmode="lin" valueType="num">
                                      <p:cBhvr additive="base">
                                        <p:cTn id="33" dur="500" fill="hold"/>
                                        <p:tgtEl>
                                          <p:spTgt spid="5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7">
                                            <p:txEl>
                                              <p:pRg st="3" end="3"/>
                                            </p:txEl>
                                          </p:spTgt>
                                        </p:tgtEl>
                                        <p:attrNameLst>
                                          <p:attrName>style.visibility</p:attrName>
                                        </p:attrNameLst>
                                      </p:cBhvr>
                                      <p:to>
                                        <p:strVal val="visible"/>
                                      </p:to>
                                    </p:set>
                                    <p:anim calcmode="lin" valueType="num">
                                      <p:cBhvr additive="base">
                                        <p:cTn id="39" dur="500" fill="hold"/>
                                        <p:tgtEl>
                                          <p:spTgt spid="5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7">
                                            <p:txEl>
                                              <p:pRg st="4" end="4"/>
                                            </p:txEl>
                                          </p:spTgt>
                                        </p:tgtEl>
                                        <p:attrNameLst>
                                          <p:attrName>style.visibility</p:attrName>
                                        </p:attrNameLst>
                                      </p:cBhvr>
                                      <p:to>
                                        <p:strVal val="visible"/>
                                      </p:to>
                                    </p:set>
                                    <p:anim calcmode="lin" valueType="num">
                                      <p:cBhvr additive="base">
                                        <p:cTn id="45" dur="500" fill="hold"/>
                                        <p:tgtEl>
                                          <p:spTgt spid="57">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7">
                                            <p:txEl>
                                              <p:pRg st="5" end="5"/>
                                            </p:txEl>
                                          </p:spTgt>
                                        </p:tgtEl>
                                        <p:attrNameLst>
                                          <p:attrName>style.visibility</p:attrName>
                                        </p:attrNameLst>
                                      </p:cBhvr>
                                      <p:to>
                                        <p:strVal val="visible"/>
                                      </p:to>
                                    </p:set>
                                    <p:anim calcmode="lin" valueType="num">
                                      <p:cBhvr additive="base">
                                        <p:cTn id="51" dur="500" fill="hold"/>
                                        <p:tgtEl>
                                          <p:spTgt spid="57">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7">
                                            <p:txEl>
                                              <p:pRg st="6" end="6"/>
                                            </p:txEl>
                                          </p:spTgt>
                                        </p:tgtEl>
                                        <p:attrNameLst>
                                          <p:attrName>style.visibility</p:attrName>
                                        </p:attrNameLst>
                                      </p:cBhvr>
                                      <p:to>
                                        <p:strVal val="visible"/>
                                      </p:to>
                                    </p:set>
                                    <p:anim calcmode="lin" valueType="num">
                                      <p:cBhvr additive="base">
                                        <p:cTn id="57" dur="500" fill="hold"/>
                                        <p:tgtEl>
                                          <p:spTgt spid="57">
                                            <p:txEl>
                                              <p:pRg st="6" end="6"/>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E7D0-0C7F-449F-9B33-7A2D9F940D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BCBECF-19FE-42F1-86A0-8C749E8ED7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7816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533400"/>
                <a:ext cx="8727000" cy="1621278"/>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the world defines a distribution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on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not know its parameters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Randomly choose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try to “learn”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533400"/>
                <a:ext cx="8727000" cy="1621278"/>
              </a:xfrm>
              <a:prstGeom prst="rect">
                <a:avLst/>
              </a:prstGeom>
              <a:blipFill>
                <a:blip r:embed="rId3"/>
                <a:stretch>
                  <a:fillRect t="-5283" b="-4528"/>
                </a:stretch>
              </a:blipFill>
            </p:spPr>
            <p:txBody>
              <a:bodyPr/>
              <a:lstStyle/>
              <a:p>
                <a:r>
                  <a:rPr lang="en-US">
                    <a:noFill/>
                  </a:rPr>
                  <a:t> </a:t>
                </a:r>
              </a:p>
            </p:txBody>
          </p:sp>
        </mc:Fallback>
      </mc:AlternateContent>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D550F277-55A2-4B4E-97DC-290F111D0DFC}"/>
                  </a:ext>
                </a:extLst>
              </p:cNvPr>
              <p:cNvSpPr/>
              <p:nvPr/>
            </p:nvSpPr>
            <p:spPr>
              <a:xfrm>
                <a:off x="6057974" y="711503"/>
                <a:ext cx="41902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m:oMathPara>
                </a14:m>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62" name="Rectangle 61">
                <a:extLst>
                  <a:ext uri="{FF2B5EF4-FFF2-40B4-BE49-F238E27FC236}">
                    <a16:creationId xmlns:a16="http://schemas.microsoft.com/office/drawing/2014/main" id="{D550F277-55A2-4B4E-97DC-290F111D0DFC}"/>
                  </a:ext>
                </a:extLst>
              </p:cNvPr>
              <p:cNvSpPr>
                <a:spLocks noRot="1" noChangeAspect="1" noMove="1" noResize="1" noEditPoints="1" noAdjustHandles="1" noChangeArrowheads="1" noChangeShapeType="1" noTextEdit="1"/>
              </p:cNvSpPr>
              <p:nvPr/>
            </p:nvSpPr>
            <p:spPr>
              <a:xfrm>
                <a:off x="6057974" y="711503"/>
                <a:ext cx="419024" cy="369332"/>
              </a:xfrm>
              <a:prstGeom prst="rect">
                <a:avLst/>
              </a:prstGeom>
              <a:blipFill>
                <a:blip r:embed="rId4"/>
                <a:stretch>
                  <a:fillRect/>
                </a:stretch>
              </a:blipFill>
            </p:spPr>
            <p:txBody>
              <a:bodyPr/>
              <a:lstStyle/>
              <a:p>
                <a:r>
                  <a:rPr lang="en-US">
                    <a:noFill/>
                  </a:rPr>
                  <a:t> </a:t>
                </a:r>
              </a:p>
            </p:txBody>
          </p:sp>
        </mc:Fallback>
      </mc:AlternateContent>
      <p:sp>
        <p:nvSpPr>
          <p:cNvPr id="63" name="Rectangle 62">
            <a:extLst>
              <a:ext uri="{FF2B5EF4-FFF2-40B4-BE49-F238E27FC236}">
                <a16:creationId xmlns:a16="http://schemas.microsoft.com/office/drawing/2014/main" id="{CD13BD01-C6C0-4692-98E3-2253D4318036}"/>
              </a:ext>
            </a:extLst>
          </p:cNvPr>
          <p:cNvSpPr/>
          <p:nvPr/>
        </p:nvSpPr>
        <p:spPr>
          <a:xfrm>
            <a:off x="6375400" y="3252769"/>
            <a:ext cx="264527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Standard Error (SE)</a:t>
            </a:r>
          </a:p>
        </p:txBody>
      </p:sp>
      <p:grpSp>
        <p:nvGrpSpPr>
          <p:cNvPr id="64" name="Group 29">
            <a:extLst>
              <a:ext uri="{FF2B5EF4-FFF2-40B4-BE49-F238E27FC236}">
                <a16:creationId xmlns:a16="http://schemas.microsoft.com/office/drawing/2014/main" id="{B6E8D0B3-DA62-449D-830B-61FEF7576EC0}"/>
              </a:ext>
            </a:extLst>
          </p:cNvPr>
          <p:cNvGrpSpPr>
            <a:grpSpLocks/>
          </p:cNvGrpSpPr>
          <p:nvPr/>
        </p:nvGrpSpPr>
        <p:grpSpPr bwMode="auto">
          <a:xfrm>
            <a:off x="4296933" y="3886200"/>
            <a:ext cx="917591" cy="929993"/>
            <a:chOff x="2065" y="1551"/>
            <a:chExt cx="1628" cy="1988"/>
          </a:xfrm>
        </p:grpSpPr>
        <p:sp>
          <p:nvSpPr>
            <p:cNvPr id="65" name="Freeform 30">
              <a:extLst>
                <a:ext uri="{FF2B5EF4-FFF2-40B4-BE49-F238E27FC236}">
                  <a16:creationId xmlns:a16="http://schemas.microsoft.com/office/drawing/2014/main" id="{7C65DB09-DC70-40EE-8768-0C8A7487A05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6" name="Freeform 31">
              <a:extLst>
                <a:ext uri="{FF2B5EF4-FFF2-40B4-BE49-F238E27FC236}">
                  <a16:creationId xmlns:a16="http://schemas.microsoft.com/office/drawing/2014/main" id="{2E06EA3C-F2F7-4BAB-8E86-A8C17C942FD1}"/>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7" name="Freeform 32">
              <a:extLst>
                <a:ext uri="{FF2B5EF4-FFF2-40B4-BE49-F238E27FC236}">
                  <a16:creationId xmlns:a16="http://schemas.microsoft.com/office/drawing/2014/main" id="{AFD32C57-4EFE-4F0C-9044-CBABD070366B}"/>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8" name="Freeform 33">
              <a:extLst>
                <a:ext uri="{FF2B5EF4-FFF2-40B4-BE49-F238E27FC236}">
                  <a16:creationId xmlns:a16="http://schemas.microsoft.com/office/drawing/2014/main" id="{77B6CF84-49F3-4598-93D8-2D20E6089F5F}"/>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9" name="Freeform 34">
              <a:extLst>
                <a:ext uri="{FF2B5EF4-FFF2-40B4-BE49-F238E27FC236}">
                  <a16:creationId xmlns:a16="http://schemas.microsoft.com/office/drawing/2014/main" id="{0F6B6DE5-8FEE-4D47-B767-D1F7CB06EEB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0" name="Freeform 35">
              <a:extLst>
                <a:ext uri="{FF2B5EF4-FFF2-40B4-BE49-F238E27FC236}">
                  <a16:creationId xmlns:a16="http://schemas.microsoft.com/office/drawing/2014/main" id="{212E33C0-7675-4280-BA36-804990DB08FE}"/>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1" name="Freeform 36">
              <a:extLst>
                <a:ext uri="{FF2B5EF4-FFF2-40B4-BE49-F238E27FC236}">
                  <a16:creationId xmlns:a16="http://schemas.microsoft.com/office/drawing/2014/main" id="{A21A6B9B-4CF5-484A-A960-F7CD4DD519FA}"/>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2" name="Freeform 37">
              <a:extLst>
                <a:ext uri="{FF2B5EF4-FFF2-40B4-BE49-F238E27FC236}">
                  <a16:creationId xmlns:a16="http://schemas.microsoft.com/office/drawing/2014/main" id="{148A9D15-CE8B-49A8-8835-6D19435BCB0D}"/>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4" name="Freeform 38">
              <a:extLst>
                <a:ext uri="{FF2B5EF4-FFF2-40B4-BE49-F238E27FC236}">
                  <a16:creationId xmlns:a16="http://schemas.microsoft.com/office/drawing/2014/main" id="{D1EEB2D5-3292-4E53-A857-37CF6809F39A}"/>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5" name="Freeform 39">
              <a:extLst>
                <a:ext uri="{FF2B5EF4-FFF2-40B4-BE49-F238E27FC236}">
                  <a16:creationId xmlns:a16="http://schemas.microsoft.com/office/drawing/2014/main" id="{3994375C-6099-46A1-AC52-1151E89DEBB3}"/>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6" name="Freeform 40">
              <a:extLst>
                <a:ext uri="{FF2B5EF4-FFF2-40B4-BE49-F238E27FC236}">
                  <a16:creationId xmlns:a16="http://schemas.microsoft.com/office/drawing/2014/main" id="{BC9CFDE3-C218-4D5E-8DA8-C0F1C2425492}"/>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7" name="Freeform 41">
              <a:extLst>
                <a:ext uri="{FF2B5EF4-FFF2-40B4-BE49-F238E27FC236}">
                  <a16:creationId xmlns:a16="http://schemas.microsoft.com/office/drawing/2014/main" id="{B7EBCDF0-9AEA-4B45-A90F-3A065F14FC0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8" name="Freeform 42">
              <a:extLst>
                <a:ext uri="{FF2B5EF4-FFF2-40B4-BE49-F238E27FC236}">
                  <a16:creationId xmlns:a16="http://schemas.microsoft.com/office/drawing/2014/main" id="{48F570D3-B6FD-4B0D-BC57-0230132A2FAA}"/>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9" name="Freeform 43">
              <a:extLst>
                <a:ext uri="{FF2B5EF4-FFF2-40B4-BE49-F238E27FC236}">
                  <a16:creationId xmlns:a16="http://schemas.microsoft.com/office/drawing/2014/main" id="{3F64F3FA-60DF-4FD1-B0D4-362ED9ABEDAF}"/>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80" name="Freeform 44">
              <a:extLst>
                <a:ext uri="{FF2B5EF4-FFF2-40B4-BE49-F238E27FC236}">
                  <a16:creationId xmlns:a16="http://schemas.microsoft.com/office/drawing/2014/main" id="{72D0CD44-0974-4487-A946-E68FBEC2D79C}"/>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81" name="Freeform 45">
              <a:extLst>
                <a:ext uri="{FF2B5EF4-FFF2-40B4-BE49-F238E27FC236}">
                  <a16:creationId xmlns:a16="http://schemas.microsoft.com/office/drawing/2014/main" id="{6A37B3BA-3DC8-42E0-9E80-AA97E056C46A}"/>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82" name="Freeform 46">
              <a:extLst>
                <a:ext uri="{FF2B5EF4-FFF2-40B4-BE49-F238E27FC236}">
                  <a16:creationId xmlns:a16="http://schemas.microsoft.com/office/drawing/2014/main" id="{992A9303-EEC8-4BA8-B01B-D120C2D8966F}"/>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83" name="Rectangle 82">
            <a:extLst>
              <a:ext uri="{FF2B5EF4-FFF2-40B4-BE49-F238E27FC236}">
                <a16:creationId xmlns:a16="http://schemas.microsoft.com/office/drawing/2014/main" id="{58FDE915-E101-4ACF-8371-D4D31C44F036}"/>
              </a:ext>
            </a:extLst>
          </p:cNvPr>
          <p:cNvSpPr/>
          <p:nvPr/>
        </p:nvSpPr>
        <p:spPr>
          <a:xfrm>
            <a:off x="732398" y="3305538"/>
            <a:ext cx="5211202"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p:txBody>
      </p:sp>
      <p:sp>
        <p:nvSpPr>
          <p:cNvPr id="84" name="Rectangle 83">
            <a:extLst>
              <a:ext uri="{FF2B5EF4-FFF2-40B4-BE49-F238E27FC236}">
                <a16:creationId xmlns:a16="http://schemas.microsoft.com/office/drawing/2014/main" id="{30357369-4B42-48AA-9630-6F81DE90C917}"/>
              </a:ext>
            </a:extLst>
          </p:cNvPr>
          <p:cNvSpPr/>
          <p:nvPr/>
        </p:nvSpPr>
        <p:spPr>
          <a:xfrm>
            <a:off x="2572069" y="3268636"/>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85" name="Rectangle 5">
                <a:extLst>
                  <a:ext uri="{FF2B5EF4-FFF2-40B4-BE49-F238E27FC236}">
                    <a16:creationId xmlns:a16="http://schemas.microsoft.com/office/drawing/2014/main" id="{9D43C05F-3FB8-4A83-A7C0-52EEFB44CB65}"/>
                  </a:ext>
                </a:extLst>
              </p:cNvPr>
              <p:cNvSpPr>
                <a:spLocks noChangeArrowheads="1"/>
              </p:cNvSpPr>
              <p:nvPr/>
            </p:nvSpPr>
            <p:spPr bwMode="auto">
              <a:xfrm>
                <a:off x="985556" y="2062963"/>
                <a:ext cx="5872444"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0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learning(</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85" name="Rectangle 5">
                <a:extLst>
                  <a:ext uri="{FF2B5EF4-FFF2-40B4-BE49-F238E27FC236}">
                    <a16:creationId xmlns:a16="http://schemas.microsoft.com/office/drawing/2014/main" id="{9D43C05F-3FB8-4A83-A7C0-52EEFB44CB65}"/>
                  </a:ext>
                </a:extLst>
              </p:cNvPr>
              <p:cNvSpPr>
                <a:spLocks noRot="1" noChangeAspect="1" noMove="1" noResize="1" noEditPoints="1" noAdjustHandles="1" noChangeArrowheads="1" noChangeShapeType="1" noTextEdit="1"/>
              </p:cNvSpPr>
              <p:nvPr/>
            </p:nvSpPr>
            <p:spPr bwMode="auto">
              <a:xfrm>
                <a:off x="985556" y="2062963"/>
                <a:ext cx="5872444" cy="461665"/>
              </a:xfrm>
              <a:prstGeom prst="rect">
                <a:avLst/>
              </a:prstGeom>
              <a:blipFill>
                <a:blip r:embed="rId5"/>
                <a:stretch>
                  <a:fillRect t="-18421"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86" name="Rectangle 85">
            <a:extLst>
              <a:ext uri="{FF2B5EF4-FFF2-40B4-BE49-F238E27FC236}">
                <a16:creationId xmlns:a16="http://schemas.microsoft.com/office/drawing/2014/main" id="{F18D461F-D96C-4803-9E3B-F1618FF139A9}"/>
              </a:ext>
            </a:extLst>
          </p:cNvPr>
          <p:cNvSpPr/>
          <p:nvPr/>
        </p:nvSpPr>
        <p:spPr>
          <a:xfrm>
            <a:off x="1148080" y="2015192"/>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87" name="Rectangle 86">
            <a:extLst>
              <a:ext uri="{FF2B5EF4-FFF2-40B4-BE49-F238E27FC236}">
                <a16:creationId xmlns:a16="http://schemas.microsoft.com/office/drawing/2014/main" id="{E1338746-0C0C-4377-897A-D0693746782C}"/>
              </a:ext>
            </a:extLst>
          </p:cNvPr>
          <p:cNvSpPr/>
          <p:nvPr/>
        </p:nvSpPr>
        <p:spPr>
          <a:xfrm>
            <a:off x="735015" y="2911584"/>
            <a:ext cx="3783874"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Exp(</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p>
        </p:txBody>
      </p:sp>
      <p:sp>
        <p:nvSpPr>
          <p:cNvPr id="88" name="Rectangle 87">
            <a:extLst>
              <a:ext uri="{FF2B5EF4-FFF2-40B4-BE49-F238E27FC236}">
                <a16:creationId xmlns:a16="http://schemas.microsoft.com/office/drawing/2014/main" id="{AA247012-648F-4D60-B84A-2234D5F40B33}"/>
              </a:ext>
            </a:extLst>
          </p:cNvPr>
          <p:cNvSpPr/>
          <p:nvPr/>
        </p:nvSpPr>
        <p:spPr>
          <a:xfrm>
            <a:off x="281863" y="2500976"/>
            <a:ext cx="5211202"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How good of an estimate is</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of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89" name="Rectangle 88">
            <a:extLst>
              <a:ext uri="{FF2B5EF4-FFF2-40B4-BE49-F238E27FC236}">
                <a16:creationId xmlns:a16="http://schemas.microsoft.com/office/drawing/2014/main" id="{B6E08279-B823-467C-A3FE-1E7A8C988962}"/>
              </a:ext>
            </a:extLst>
          </p:cNvPr>
          <p:cNvSpPr/>
          <p:nvPr/>
        </p:nvSpPr>
        <p:spPr>
          <a:xfrm>
            <a:off x="4318659" y="2452914"/>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0" name="Rectangle 89">
            <a:extLst>
              <a:ext uri="{FF2B5EF4-FFF2-40B4-BE49-F238E27FC236}">
                <a16:creationId xmlns:a16="http://schemas.microsoft.com/office/drawing/2014/main" id="{AFE5E5AB-13E1-4D2D-9BC9-016A0392F673}"/>
              </a:ext>
            </a:extLst>
          </p:cNvPr>
          <p:cNvSpPr/>
          <p:nvPr/>
        </p:nvSpPr>
        <p:spPr>
          <a:xfrm>
            <a:off x="2005936" y="2874573"/>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1" name="Rectangle 90">
            <a:extLst>
              <a:ext uri="{FF2B5EF4-FFF2-40B4-BE49-F238E27FC236}">
                <a16:creationId xmlns:a16="http://schemas.microsoft.com/office/drawing/2014/main" id="{27429456-878A-4AA8-A03F-2685ECDF52A4}"/>
              </a:ext>
            </a:extLst>
          </p:cNvPr>
          <p:cNvSpPr/>
          <p:nvPr/>
        </p:nvSpPr>
        <p:spPr>
          <a:xfrm>
            <a:off x="3359198" y="2882575"/>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2" name="AutoShape 35">
            <a:extLst>
              <a:ext uri="{FF2B5EF4-FFF2-40B4-BE49-F238E27FC236}">
                <a16:creationId xmlns:a16="http://schemas.microsoft.com/office/drawing/2014/main" id="{E69ECE7E-C8CE-4CFB-BAEA-426F70987C22}"/>
              </a:ext>
            </a:extLst>
          </p:cNvPr>
          <p:cNvSpPr>
            <a:spLocks noChangeArrowheads="1"/>
          </p:cNvSpPr>
          <p:nvPr/>
        </p:nvSpPr>
        <p:spPr bwMode="auto">
          <a:xfrm>
            <a:off x="685800" y="3925036"/>
            <a:ext cx="3561646" cy="877562"/>
          </a:xfrm>
          <a:prstGeom prst="wedgeRoundRectCallout">
            <a:avLst>
              <a:gd name="adj1" fmla="val 54165"/>
              <a:gd name="adj2" fmla="val -3032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expected to be off by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 few SD(</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93" name="Picture 92">
            <a:extLst>
              <a:ext uri="{FF2B5EF4-FFF2-40B4-BE49-F238E27FC236}">
                <a16:creationId xmlns:a16="http://schemas.microsoft.com/office/drawing/2014/main" id="{5AEB450B-4960-4693-9BBD-F440FFF97B25}"/>
              </a:ext>
            </a:extLst>
          </p:cNvPr>
          <p:cNvPicPr>
            <a:picLocks noChangeAspect="1"/>
          </p:cNvPicPr>
          <p:nvPr/>
        </p:nvPicPr>
        <p:blipFill>
          <a:blip r:embed="rId6"/>
          <a:stretch>
            <a:fillRect/>
          </a:stretch>
        </p:blipFill>
        <p:spPr>
          <a:xfrm>
            <a:off x="5278259" y="3925036"/>
            <a:ext cx="1672322" cy="952477"/>
          </a:xfrm>
          <a:prstGeom prst="rect">
            <a:avLst/>
          </a:prstGeom>
        </p:spPr>
      </p:pic>
      <p:sp>
        <p:nvSpPr>
          <p:cNvPr id="94" name="Rectangle 93">
            <a:extLst>
              <a:ext uri="{FF2B5EF4-FFF2-40B4-BE49-F238E27FC236}">
                <a16:creationId xmlns:a16="http://schemas.microsoft.com/office/drawing/2014/main" id="{9229330C-6A98-4458-9BE6-BF64D188E69E}"/>
              </a:ext>
            </a:extLst>
          </p:cNvPr>
          <p:cNvSpPr/>
          <p:nvPr/>
        </p:nvSpPr>
        <p:spPr>
          <a:xfrm>
            <a:off x="1610903" y="4292973"/>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5" name="Rectangle 94">
            <a:extLst>
              <a:ext uri="{FF2B5EF4-FFF2-40B4-BE49-F238E27FC236}">
                <a16:creationId xmlns:a16="http://schemas.microsoft.com/office/drawing/2014/main" id="{1D9A0C8F-0102-4E2C-84DA-09BEC2F3554E}"/>
              </a:ext>
            </a:extLst>
          </p:cNvPr>
          <p:cNvSpPr/>
          <p:nvPr/>
        </p:nvSpPr>
        <p:spPr>
          <a:xfrm>
            <a:off x="3468007" y="4282793"/>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6" name="Rectangle 95">
            <a:extLst>
              <a:ext uri="{FF2B5EF4-FFF2-40B4-BE49-F238E27FC236}">
                <a16:creationId xmlns:a16="http://schemas.microsoft.com/office/drawing/2014/main" id="{27101500-8E97-421B-B2C6-0A7A4938C2AE}"/>
              </a:ext>
            </a:extLst>
          </p:cNvPr>
          <p:cNvSpPr/>
          <p:nvPr/>
        </p:nvSpPr>
        <p:spPr>
          <a:xfrm>
            <a:off x="281863" y="4990011"/>
            <a:ext cx="6271337"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97" name="Rectangle 96">
            <a:extLst>
              <a:ext uri="{FF2B5EF4-FFF2-40B4-BE49-F238E27FC236}">
                <a16:creationId xmlns:a16="http://schemas.microsoft.com/office/drawing/2014/main" id="{76B1B38C-BD0A-46C2-B3A1-E3F7BE003579}"/>
              </a:ext>
            </a:extLst>
          </p:cNvPr>
          <p:cNvSpPr/>
          <p:nvPr/>
        </p:nvSpPr>
        <p:spPr>
          <a:xfrm>
            <a:off x="1598851" y="4963180"/>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8" name="Rectangle 97">
            <a:extLst>
              <a:ext uri="{FF2B5EF4-FFF2-40B4-BE49-F238E27FC236}">
                <a16:creationId xmlns:a16="http://schemas.microsoft.com/office/drawing/2014/main" id="{E52ED903-B573-4F65-89D9-8FCB236770D7}"/>
              </a:ext>
            </a:extLst>
          </p:cNvPr>
          <p:cNvSpPr/>
          <p:nvPr/>
        </p:nvSpPr>
        <p:spPr>
          <a:xfrm>
            <a:off x="3396250" y="4953000"/>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9" name="Rectangle 98">
            <a:extLst>
              <a:ext uri="{FF2B5EF4-FFF2-40B4-BE49-F238E27FC236}">
                <a16:creationId xmlns:a16="http://schemas.microsoft.com/office/drawing/2014/main" id="{9E0E7CFB-8245-41C6-B641-1DC7CE3259E2}"/>
              </a:ext>
            </a:extLst>
          </p:cNvPr>
          <p:cNvSpPr/>
          <p:nvPr/>
        </p:nvSpPr>
        <p:spPr>
          <a:xfrm>
            <a:off x="5467350" y="4955883"/>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136" name="Rectangle 135">
            <a:extLst>
              <a:ext uri="{FF2B5EF4-FFF2-40B4-BE49-F238E27FC236}">
                <a16:creationId xmlns:a16="http://schemas.microsoft.com/office/drawing/2014/main" id="{3657B506-D4B4-485C-B0F1-FCCF51814C0B}"/>
              </a:ext>
            </a:extLst>
          </p:cNvPr>
          <p:cNvSpPr/>
          <p:nvPr/>
        </p:nvSpPr>
        <p:spPr>
          <a:xfrm>
            <a:off x="852714" y="3921406"/>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6308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 calcmode="lin" valueType="num">
                                      <p:cBhvr additive="base">
                                        <p:cTn id="13"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0-#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0">
                                            <p:txEl>
                                              <p:pRg st="1" end="1"/>
                                            </p:txEl>
                                          </p:spTgt>
                                        </p:tgtEl>
                                        <p:attrNameLst>
                                          <p:attrName>style.visibility</p:attrName>
                                        </p:attrNameLst>
                                      </p:cBhvr>
                                      <p:to>
                                        <p:strVal val="visible"/>
                                      </p:to>
                                    </p:set>
                                    <p:anim calcmode="lin" valueType="num">
                                      <p:cBhvr additive="base">
                                        <p:cTn id="23"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
                                            <p:txEl>
                                              <p:pRg st="2" end="2"/>
                                            </p:txEl>
                                          </p:spTgt>
                                        </p:tgtEl>
                                        <p:attrNameLst>
                                          <p:attrName>style.visibility</p:attrName>
                                        </p:attrNameLst>
                                      </p:cBhvr>
                                      <p:to>
                                        <p:strVal val="visible"/>
                                      </p:to>
                                    </p:set>
                                    <p:anim calcmode="lin" valueType="num">
                                      <p:cBhvr additive="base">
                                        <p:cTn id="29"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0">
                                            <p:txEl>
                                              <p:pRg st="3" end="3"/>
                                            </p:txEl>
                                          </p:spTgt>
                                        </p:tgtEl>
                                        <p:attrNameLst>
                                          <p:attrName>style.visibility</p:attrName>
                                        </p:attrNameLst>
                                      </p:cBhvr>
                                      <p:to>
                                        <p:strVal val="visible"/>
                                      </p:to>
                                    </p:set>
                                    <p:anim calcmode="lin" valueType="num">
                                      <p:cBhvr additive="base">
                                        <p:cTn id="35"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0-#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8">
                                            <p:txEl>
                                              <p:pRg st="0" end="0"/>
                                            </p:txEl>
                                          </p:spTgt>
                                        </p:tgtEl>
                                        <p:attrNameLst>
                                          <p:attrName>style.visibility</p:attrName>
                                        </p:attrNameLst>
                                      </p:cBhvr>
                                      <p:to>
                                        <p:strVal val="visible"/>
                                      </p:to>
                                    </p:set>
                                    <p:anim calcmode="lin" valueType="num">
                                      <p:cBhvr additive="base">
                                        <p:cTn id="49" dur="500" fill="hold"/>
                                        <p:tgtEl>
                                          <p:spTgt spid="8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additive="base">
                                        <p:cTn id="53" dur="500" fill="hold"/>
                                        <p:tgtEl>
                                          <p:spTgt spid="89"/>
                                        </p:tgtEl>
                                        <p:attrNameLst>
                                          <p:attrName>ppt_x</p:attrName>
                                        </p:attrNameLst>
                                      </p:cBhvr>
                                      <p:tavLst>
                                        <p:tav tm="0">
                                          <p:val>
                                            <p:strVal val="0-#ppt_w/2"/>
                                          </p:val>
                                        </p:tav>
                                        <p:tav tm="100000">
                                          <p:val>
                                            <p:strVal val="#ppt_x"/>
                                          </p:val>
                                        </p:tav>
                                      </p:tavLst>
                                    </p:anim>
                                    <p:anim calcmode="lin" valueType="num">
                                      <p:cBhvr additive="base">
                                        <p:cTn id="54"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0-#ppt_w/2"/>
                                          </p:val>
                                        </p:tav>
                                        <p:tav tm="100000">
                                          <p:val>
                                            <p:strVal val="#ppt_x"/>
                                          </p:val>
                                        </p:tav>
                                      </p:tavLst>
                                    </p:anim>
                                    <p:anim calcmode="lin" valueType="num">
                                      <p:cBhvr additive="base">
                                        <p:cTn id="60" dur="500" fill="hold"/>
                                        <p:tgtEl>
                                          <p:spTgt spid="8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additive="base">
                                        <p:cTn id="63" dur="500" fill="hold"/>
                                        <p:tgtEl>
                                          <p:spTgt spid="90"/>
                                        </p:tgtEl>
                                        <p:attrNameLst>
                                          <p:attrName>ppt_x</p:attrName>
                                        </p:attrNameLst>
                                      </p:cBhvr>
                                      <p:tavLst>
                                        <p:tav tm="0">
                                          <p:val>
                                            <p:strVal val="0-#ppt_w/2"/>
                                          </p:val>
                                        </p:tav>
                                        <p:tav tm="100000">
                                          <p:val>
                                            <p:strVal val="#ppt_x"/>
                                          </p:val>
                                        </p:tav>
                                      </p:tavLst>
                                    </p:anim>
                                    <p:anim calcmode="lin" valueType="num">
                                      <p:cBhvr additive="base">
                                        <p:cTn id="64" dur="500" fill="hold"/>
                                        <p:tgtEl>
                                          <p:spTgt spid="9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0-#ppt_w/2"/>
                                          </p:val>
                                        </p:tav>
                                        <p:tav tm="100000">
                                          <p:val>
                                            <p:strVal val="#ppt_x"/>
                                          </p:val>
                                        </p:tav>
                                      </p:tavLst>
                                    </p:anim>
                                    <p:anim calcmode="lin" valueType="num">
                                      <p:cBhvr additive="base">
                                        <p:cTn id="68"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0-#ppt_w/2"/>
                                          </p:val>
                                        </p:tav>
                                        <p:tav tm="100000">
                                          <p:val>
                                            <p:strVal val="#ppt_x"/>
                                          </p:val>
                                        </p:tav>
                                      </p:tavLst>
                                    </p:anim>
                                    <p:anim calcmode="lin" valueType="num">
                                      <p:cBhvr additive="base">
                                        <p:cTn id="74" dur="500" fill="hold"/>
                                        <p:tgtEl>
                                          <p:spTgt spid="83"/>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500" fill="hold"/>
                                        <p:tgtEl>
                                          <p:spTgt spid="84"/>
                                        </p:tgtEl>
                                        <p:attrNameLst>
                                          <p:attrName>ppt_x</p:attrName>
                                        </p:attrNameLst>
                                      </p:cBhvr>
                                      <p:tavLst>
                                        <p:tav tm="0">
                                          <p:val>
                                            <p:strVal val="0-#ppt_w/2"/>
                                          </p:val>
                                        </p:tav>
                                        <p:tav tm="100000">
                                          <p:val>
                                            <p:strVal val="#ppt_x"/>
                                          </p:val>
                                        </p:tav>
                                      </p:tavLst>
                                    </p:anim>
                                    <p:anim calcmode="lin" valueType="num">
                                      <p:cBhvr additive="base">
                                        <p:cTn id="7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0-#ppt_w/2"/>
                                          </p:val>
                                        </p:tav>
                                        <p:tav tm="100000">
                                          <p:val>
                                            <p:strVal val="#ppt_x"/>
                                          </p:val>
                                        </p:tav>
                                      </p:tavLst>
                                    </p:anim>
                                    <p:anim calcmode="lin" valueType="num">
                                      <p:cBhvr additive="base">
                                        <p:cTn id="84"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92"/>
                                        </p:tgtEl>
                                        <p:attrNameLst>
                                          <p:attrName>style.visibility</p:attrName>
                                        </p:attrNameLst>
                                      </p:cBhvr>
                                      <p:to>
                                        <p:strVal val="visible"/>
                                      </p:to>
                                    </p:set>
                                    <p:anim calcmode="lin" valueType="num">
                                      <p:cBhvr additive="base">
                                        <p:cTn id="89" dur="500" fill="hold"/>
                                        <p:tgtEl>
                                          <p:spTgt spid="92"/>
                                        </p:tgtEl>
                                        <p:attrNameLst>
                                          <p:attrName>ppt_x</p:attrName>
                                        </p:attrNameLst>
                                      </p:cBhvr>
                                      <p:tavLst>
                                        <p:tav tm="0">
                                          <p:val>
                                            <p:strVal val="1+#ppt_w/2"/>
                                          </p:val>
                                        </p:tav>
                                        <p:tav tm="100000">
                                          <p:val>
                                            <p:strVal val="#ppt_x"/>
                                          </p:val>
                                        </p:tav>
                                      </p:tavLst>
                                    </p:anim>
                                    <p:anim calcmode="lin" valueType="num">
                                      <p:cBhvr additive="base">
                                        <p:cTn id="90" dur="500" fill="hold"/>
                                        <p:tgtEl>
                                          <p:spTgt spid="92"/>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92">
                                            <p:txEl>
                                              <p:pRg st="0" end="0"/>
                                            </p:txEl>
                                          </p:spTgt>
                                        </p:tgtEl>
                                        <p:attrNameLst>
                                          <p:attrName>style.visibility</p:attrName>
                                        </p:attrNameLst>
                                      </p:cBhvr>
                                      <p:to>
                                        <p:strVal val="visible"/>
                                      </p:to>
                                    </p:set>
                                    <p:anim calcmode="lin" valueType="num">
                                      <p:cBhvr additive="base">
                                        <p:cTn id="93" dur="500" fill="hold"/>
                                        <p:tgtEl>
                                          <p:spTgt spid="92">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92">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92">
                                            <p:txEl>
                                              <p:pRg st="1" end="1"/>
                                            </p:txEl>
                                          </p:spTgt>
                                        </p:tgtEl>
                                        <p:attrNameLst>
                                          <p:attrName>style.visibility</p:attrName>
                                        </p:attrNameLst>
                                      </p:cBhvr>
                                      <p:to>
                                        <p:strVal val="visible"/>
                                      </p:to>
                                    </p:set>
                                    <p:anim calcmode="lin" valueType="num">
                                      <p:cBhvr additive="base">
                                        <p:cTn id="97" dur="500" fill="hold"/>
                                        <p:tgtEl>
                                          <p:spTgt spid="92">
                                            <p:txEl>
                                              <p:pRg st="1" end="1"/>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92">
                                            <p:txEl>
                                              <p:pRg st="1" end="1"/>
                                            </p:txEl>
                                          </p:spTgt>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93"/>
                                        </p:tgtEl>
                                        <p:attrNameLst>
                                          <p:attrName>style.visibility</p:attrName>
                                        </p:attrNameLst>
                                      </p:cBhvr>
                                      <p:to>
                                        <p:strVal val="visible"/>
                                      </p:to>
                                    </p:set>
                                    <p:anim calcmode="lin" valueType="num">
                                      <p:cBhvr additive="base">
                                        <p:cTn id="101" dur="500" fill="hold"/>
                                        <p:tgtEl>
                                          <p:spTgt spid="93"/>
                                        </p:tgtEl>
                                        <p:attrNameLst>
                                          <p:attrName>ppt_x</p:attrName>
                                        </p:attrNameLst>
                                      </p:cBhvr>
                                      <p:tavLst>
                                        <p:tav tm="0">
                                          <p:val>
                                            <p:strVal val="1+#ppt_w/2"/>
                                          </p:val>
                                        </p:tav>
                                        <p:tav tm="100000">
                                          <p:val>
                                            <p:strVal val="#ppt_x"/>
                                          </p:val>
                                        </p:tav>
                                      </p:tavLst>
                                    </p:anim>
                                    <p:anim calcmode="lin" valueType="num">
                                      <p:cBhvr additive="base">
                                        <p:cTn id="102" dur="500" fill="hold"/>
                                        <p:tgtEl>
                                          <p:spTgt spid="9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anim calcmode="lin" valueType="num">
                                      <p:cBhvr additive="base">
                                        <p:cTn id="105" dur="500" fill="hold"/>
                                        <p:tgtEl>
                                          <p:spTgt spid="94"/>
                                        </p:tgtEl>
                                        <p:attrNameLst>
                                          <p:attrName>ppt_x</p:attrName>
                                        </p:attrNameLst>
                                      </p:cBhvr>
                                      <p:tavLst>
                                        <p:tav tm="0">
                                          <p:val>
                                            <p:strVal val="1+#ppt_w/2"/>
                                          </p:val>
                                        </p:tav>
                                        <p:tav tm="100000">
                                          <p:val>
                                            <p:strVal val="#ppt_x"/>
                                          </p:val>
                                        </p:tav>
                                      </p:tavLst>
                                    </p:anim>
                                    <p:anim calcmode="lin" valueType="num">
                                      <p:cBhvr additive="base">
                                        <p:cTn id="106" dur="500" fill="hold"/>
                                        <p:tgtEl>
                                          <p:spTgt spid="94"/>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additive="base">
                                        <p:cTn id="109" dur="500" fill="hold"/>
                                        <p:tgtEl>
                                          <p:spTgt spid="95"/>
                                        </p:tgtEl>
                                        <p:attrNameLst>
                                          <p:attrName>ppt_x</p:attrName>
                                        </p:attrNameLst>
                                      </p:cBhvr>
                                      <p:tavLst>
                                        <p:tav tm="0">
                                          <p:val>
                                            <p:strVal val="1+#ppt_w/2"/>
                                          </p:val>
                                        </p:tav>
                                        <p:tav tm="100000">
                                          <p:val>
                                            <p:strVal val="#ppt_x"/>
                                          </p:val>
                                        </p:tav>
                                      </p:tavLst>
                                    </p:anim>
                                    <p:anim calcmode="lin" valueType="num">
                                      <p:cBhvr additive="base">
                                        <p:cTn id="110" dur="500" fill="hold"/>
                                        <p:tgtEl>
                                          <p:spTgt spid="95"/>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36"/>
                                        </p:tgtEl>
                                        <p:attrNameLst>
                                          <p:attrName>style.visibility</p:attrName>
                                        </p:attrNameLst>
                                      </p:cBhvr>
                                      <p:to>
                                        <p:strVal val="visible"/>
                                      </p:to>
                                    </p:set>
                                    <p:anim calcmode="lin" valueType="num">
                                      <p:cBhvr additive="base">
                                        <p:cTn id="113" dur="500" fill="hold"/>
                                        <p:tgtEl>
                                          <p:spTgt spid="136"/>
                                        </p:tgtEl>
                                        <p:attrNameLst>
                                          <p:attrName>ppt_x</p:attrName>
                                        </p:attrNameLst>
                                      </p:cBhvr>
                                      <p:tavLst>
                                        <p:tav tm="0">
                                          <p:val>
                                            <p:strVal val="1+#ppt_w/2"/>
                                          </p:val>
                                        </p:tav>
                                        <p:tav tm="100000">
                                          <p:val>
                                            <p:strVal val="#ppt_x"/>
                                          </p:val>
                                        </p:tav>
                                      </p:tavLst>
                                    </p:anim>
                                    <p:anim calcmode="lin" valueType="num">
                                      <p:cBhvr additive="base">
                                        <p:cTn id="114" dur="500" fill="hold"/>
                                        <p:tgtEl>
                                          <p:spTgt spid="136"/>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500" fill="hold"/>
                                        <p:tgtEl>
                                          <p:spTgt spid="64"/>
                                        </p:tgtEl>
                                        <p:attrNameLst>
                                          <p:attrName>ppt_x</p:attrName>
                                        </p:attrNameLst>
                                      </p:cBhvr>
                                      <p:tavLst>
                                        <p:tav tm="0">
                                          <p:val>
                                            <p:strVal val="1+#ppt_w/2"/>
                                          </p:val>
                                        </p:tav>
                                        <p:tav tm="100000">
                                          <p:val>
                                            <p:strVal val="#ppt_x"/>
                                          </p:val>
                                        </p:tav>
                                      </p:tavLst>
                                    </p:anim>
                                    <p:anim calcmode="lin" valueType="num">
                                      <p:cBhvr additive="base">
                                        <p:cTn id="11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96">
                                            <p:txEl>
                                              <p:pRg st="0" end="0"/>
                                            </p:txEl>
                                          </p:spTgt>
                                        </p:tgtEl>
                                        <p:attrNameLst>
                                          <p:attrName>style.visibility</p:attrName>
                                        </p:attrNameLst>
                                      </p:cBhvr>
                                      <p:to>
                                        <p:strVal val="visible"/>
                                      </p:to>
                                    </p:set>
                                    <p:anim calcmode="lin" valueType="num">
                                      <p:cBhvr additive="base">
                                        <p:cTn id="123" dur="500" fill="hold"/>
                                        <p:tgtEl>
                                          <p:spTgt spid="96">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96">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 calcmode="lin" valueType="num">
                                      <p:cBhvr additive="base">
                                        <p:cTn id="127" dur="500" fill="hold"/>
                                        <p:tgtEl>
                                          <p:spTgt spid="97"/>
                                        </p:tgtEl>
                                        <p:attrNameLst>
                                          <p:attrName>ppt_x</p:attrName>
                                        </p:attrNameLst>
                                      </p:cBhvr>
                                      <p:tavLst>
                                        <p:tav tm="0">
                                          <p:val>
                                            <p:strVal val="0-#ppt_w/2"/>
                                          </p:val>
                                        </p:tav>
                                        <p:tav tm="100000">
                                          <p:val>
                                            <p:strVal val="#ppt_x"/>
                                          </p:val>
                                        </p:tav>
                                      </p:tavLst>
                                    </p:anim>
                                    <p:anim calcmode="lin" valueType="num">
                                      <p:cBhvr additive="base">
                                        <p:cTn id="128" dur="500" fill="hold"/>
                                        <p:tgtEl>
                                          <p:spTgt spid="97"/>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additive="base">
                                        <p:cTn id="131" dur="500" fill="hold"/>
                                        <p:tgtEl>
                                          <p:spTgt spid="98"/>
                                        </p:tgtEl>
                                        <p:attrNameLst>
                                          <p:attrName>ppt_x</p:attrName>
                                        </p:attrNameLst>
                                      </p:cBhvr>
                                      <p:tavLst>
                                        <p:tav tm="0">
                                          <p:val>
                                            <p:strVal val="0-#ppt_w/2"/>
                                          </p:val>
                                        </p:tav>
                                        <p:tav tm="100000">
                                          <p:val>
                                            <p:strVal val="#ppt_x"/>
                                          </p:val>
                                        </p:tav>
                                      </p:tavLst>
                                    </p:anim>
                                    <p:anim calcmode="lin" valueType="num">
                                      <p:cBhvr additive="base">
                                        <p:cTn id="132" dur="500" fill="hold"/>
                                        <p:tgtEl>
                                          <p:spTgt spid="98"/>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99"/>
                                        </p:tgtEl>
                                        <p:attrNameLst>
                                          <p:attrName>style.visibility</p:attrName>
                                        </p:attrNameLst>
                                      </p:cBhvr>
                                      <p:to>
                                        <p:strVal val="visible"/>
                                      </p:to>
                                    </p:set>
                                    <p:anim calcmode="lin" valueType="num">
                                      <p:cBhvr additive="base">
                                        <p:cTn id="135" dur="500" fill="hold"/>
                                        <p:tgtEl>
                                          <p:spTgt spid="99"/>
                                        </p:tgtEl>
                                        <p:attrNameLst>
                                          <p:attrName>ppt_x</p:attrName>
                                        </p:attrNameLst>
                                      </p:cBhvr>
                                      <p:tavLst>
                                        <p:tav tm="0">
                                          <p:val>
                                            <p:strVal val="0-#ppt_w/2"/>
                                          </p:val>
                                        </p:tav>
                                        <p:tav tm="100000">
                                          <p:val>
                                            <p:strVal val="#ppt_x"/>
                                          </p:val>
                                        </p:tav>
                                      </p:tavLst>
                                    </p:anim>
                                    <p:anim calcmode="lin" valueType="num">
                                      <p:cBhvr additive="base">
                                        <p:cTn id="136"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2" grpId="0"/>
      <p:bldP spid="63" grpId="0"/>
      <p:bldP spid="83" grpId="0"/>
      <p:bldP spid="84" grpId="0"/>
      <p:bldP spid="85" grpId="0"/>
      <p:bldP spid="86" grpId="0"/>
      <p:bldP spid="87" grpId="0"/>
      <p:bldP spid="89" grpId="0"/>
      <p:bldP spid="90" grpId="0"/>
      <p:bldP spid="91" grpId="0"/>
      <p:bldP spid="92" grpId="0" animBg="1"/>
      <p:bldP spid="94" grpId="0"/>
      <p:bldP spid="95" grpId="0"/>
      <p:bldP spid="97" grpId="0"/>
      <p:bldP spid="98" grpId="0"/>
      <p:bldP spid="99" grpId="0"/>
      <p:bldP spid="13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p:sp>
        <p:nvSpPr>
          <p:cNvPr id="52" name="Rectangle 51">
            <a:extLst>
              <a:ext uri="{FF2B5EF4-FFF2-40B4-BE49-F238E27FC236}">
                <a16:creationId xmlns:a16="http://schemas.microsoft.com/office/drawing/2014/main" id="{AE73B0E9-E84B-40B6-9944-969DF2996059}"/>
              </a:ext>
            </a:extLst>
          </p:cNvPr>
          <p:cNvSpPr/>
          <p:nvPr/>
        </p:nvSpPr>
        <p:spPr>
          <a:xfrm>
            <a:off x="281863" y="639689"/>
            <a:ext cx="4949593"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p:txBody>
      </p:sp>
      <p:sp>
        <p:nvSpPr>
          <p:cNvPr id="55" name="Rectangle 54">
            <a:extLst>
              <a:ext uri="{FF2B5EF4-FFF2-40B4-BE49-F238E27FC236}">
                <a16:creationId xmlns:a16="http://schemas.microsoft.com/office/drawing/2014/main" id="{1EDBCBBE-A315-41B0-A822-D37C34FFCDE7}"/>
              </a:ext>
            </a:extLst>
          </p:cNvPr>
          <p:cNvSpPr/>
          <p:nvPr/>
        </p:nvSpPr>
        <p:spPr>
          <a:xfrm>
            <a:off x="1594590" y="61285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61" name="Rectangle 60">
            <a:extLst>
              <a:ext uri="{FF2B5EF4-FFF2-40B4-BE49-F238E27FC236}">
                <a16:creationId xmlns:a16="http://schemas.microsoft.com/office/drawing/2014/main" id="{D3E7019A-A778-4538-BAC7-287F97A60B0C}"/>
              </a:ext>
            </a:extLst>
          </p:cNvPr>
          <p:cNvSpPr/>
          <p:nvPr/>
        </p:nvSpPr>
        <p:spPr>
          <a:xfrm>
            <a:off x="3391989" y="602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80" name="Rectangle 79">
            <a:extLst>
              <a:ext uri="{FF2B5EF4-FFF2-40B4-BE49-F238E27FC236}">
                <a16:creationId xmlns:a16="http://schemas.microsoft.com/office/drawing/2014/main" id="{09399103-4BEF-4F6E-AA0B-B8D348B3B36E}"/>
              </a:ext>
            </a:extLst>
          </p:cNvPr>
          <p:cNvSpPr/>
          <p:nvPr/>
        </p:nvSpPr>
        <p:spPr>
          <a:xfrm>
            <a:off x="2350366" y="641867"/>
            <a:ext cx="4949593"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83" name="Rectangle 82">
            <a:extLst>
              <a:ext uri="{FF2B5EF4-FFF2-40B4-BE49-F238E27FC236}">
                <a16:creationId xmlns:a16="http://schemas.microsoft.com/office/drawing/2014/main" id="{CEC8E948-8B92-46DF-87DB-BAD20F3870DF}"/>
              </a:ext>
            </a:extLst>
          </p:cNvPr>
          <p:cNvSpPr/>
          <p:nvPr/>
        </p:nvSpPr>
        <p:spPr>
          <a:xfrm>
            <a:off x="5467350" y="605561"/>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E0E6DB8-04D1-4406-8B58-6A992FBDAF03}"/>
                  </a:ext>
                </a:extLst>
              </p:cNvPr>
              <p:cNvSpPr/>
              <p:nvPr/>
            </p:nvSpPr>
            <p:spPr>
              <a:xfrm>
                <a:off x="290286" y="1524000"/>
                <a:ext cx="8727000" cy="830997"/>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Example: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Gaussian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with unknown parameters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err="1">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mean,variance</a:t>
                </a:r>
                <a:r>
                  <a:rPr kumimoji="0" lang="en-CA"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15" name="Rectangle 14">
                <a:extLst>
                  <a:ext uri="{FF2B5EF4-FFF2-40B4-BE49-F238E27FC236}">
                    <a16:creationId xmlns:a16="http://schemas.microsoft.com/office/drawing/2014/main" id="{8E0E6DB8-04D1-4406-8B58-6A992FBDAF03}"/>
                  </a:ext>
                </a:extLst>
              </p:cNvPr>
              <p:cNvSpPr>
                <a:spLocks noRot="1" noChangeAspect="1" noMove="1" noResize="1" noEditPoints="1" noAdjustHandles="1" noChangeArrowheads="1" noChangeShapeType="1" noTextEdit="1"/>
              </p:cNvSpPr>
              <p:nvPr/>
            </p:nvSpPr>
            <p:spPr>
              <a:xfrm>
                <a:off x="290286" y="1524000"/>
                <a:ext cx="8727000" cy="830997"/>
              </a:xfrm>
              <a:prstGeom prst="rect">
                <a:avLst/>
              </a:prstGeom>
              <a:blipFill>
                <a:blip r:embed="rId3"/>
                <a:stretch>
                  <a:fillRect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5">
                <a:extLst>
                  <a:ext uri="{FF2B5EF4-FFF2-40B4-BE49-F238E27FC236}">
                    <a16:creationId xmlns:a16="http://schemas.microsoft.com/office/drawing/2014/main" id="{A35C9B74-A181-496D-AD52-8EABDA73707D}"/>
                  </a:ext>
                </a:extLst>
              </p:cNvPr>
              <p:cNvSpPr>
                <a:spLocks noChangeArrowheads="1"/>
              </p:cNvSpPr>
              <p:nvPr/>
            </p:nvSpPr>
            <p:spPr bwMode="auto">
              <a:xfrm>
                <a:off x="971042" y="2272085"/>
                <a:ext cx="6209316" cy="4616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0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Exp</m:t>
                    </m:r>
                    <m:d>
                      <m:d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3000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1</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2500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𝐷</m:t>
                    </m:r>
                    <m:nary>
                      <m:naryPr>
                        <m:chr m:val="∑"/>
                        <m:supHide m:val="on"/>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naryPr>
                      <m:sub>
                        <m:r>
                          <m:rPr>
                            <m:brk m:alnAt="7"/>
                          </m:r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𝑑</m:t>
                        </m:r>
                      </m:sub>
                      <m:sup/>
                      <m:e>
                        <m:sSub>
                          <m:sSubPr>
                            <m:ctrlP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nary>
                  </m:oMath>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16" name="Rectangle 5">
                <a:extLst>
                  <a:ext uri="{FF2B5EF4-FFF2-40B4-BE49-F238E27FC236}">
                    <a16:creationId xmlns:a16="http://schemas.microsoft.com/office/drawing/2014/main" id="{A35C9B74-A181-496D-AD52-8EABDA73707D}"/>
                  </a:ext>
                </a:extLst>
              </p:cNvPr>
              <p:cNvSpPr>
                <a:spLocks noRot="1" noChangeAspect="1" noMove="1" noResize="1" noEditPoints="1" noAdjustHandles="1" noChangeArrowheads="1" noChangeShapeType="1" noTextEdit="1"/>
              </p:cNvSpPr>
              <p:nvPr/>
            </p:nvSpPr>
            <p:spPr bwMode="auto">
              <a:xfrm>
                <a:off x="971042" y="2272085"/>
                <a:ext cx="6209316" cy="461665"/>
              </a:xfrm>
              <a:prstGeom prst="rect">
                <a:avLst/>
              </a:prstGeom>
              <a:blipFill>
                <a:blip r:embed="rId4"/>
                <a:stretch>
                  <a:fillRect t="-130667" b="-20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7" name="Rectangle 16">
            <a:extLst>
              <a:ext uri="{FF2B5EF4-FFF2-40B4-BE49-F238E27FC236}">
                <a16:creationId xmlns:a16="http://schemas.microsoft.com/office/drawing/2014/main" id="{904DAE4A-F9DD-48C5-BE22-B80F45E53E1B}"/>
              </a:ext>
            </a:extLst>
          </p:cNvPr>
          <p:cNvSpPr/>
          <p:nvPr/>
        </p:nvSpPr>
        <p:spPr>
          <a:xfrm>
            <a:off x="1104538" y="2224314"/>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18" name="Rectangle 17">
            <a:extLst>
              <a:ext uri="{FF2B5EF4-FFF2-40B4-BE49-F238E27FC236}">
                <a16:creationId xmlns:a16="http://schemas.microsoft.com/office/drawing/2014/main" id="{9B2FDB81-51D5-4A8F-AD22-178141BA02DF}"/>
              </a:ext>
            </a:extLst>
          </p:cNvPr>
          <p:cNvSpPr/>
          <p:nvPr/>
        </p:nvSpPr>
        <p:spPr>
          <a:xfrm>
            <a:off x="6257951" y="2300514"/>
            <a:ext cx="18838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Sample Mean</a:t>
            </a:r>
          </a:p>
        </p:txBody>
      </p:sp>
      <p:pic>
        <p:nvPicPr>
          <p:cNvPr id="19" name="Picture 18">
            <a:extLst>
              <a:ext uri="{FF2B5EF4-FFF2-40B4-BE49-F238E27FC236}">
                <a16:creationId xmlns:a16="http://schemas.microsoft.com/office/drawing/2014/main" id="{349F0D55-B72E-4FA5-9683-76345665A521}"/>
              </a:ext>
            </a:extLst>
          </p:cNvPr>
          <p:cNvPicPr>
            <a:picLocks noChangeAspect="1"/>
          </p:cNvPicPr>
          <p:nvPr/>
        </p:nvPicPr>
        <p:blipFill>
          <a:blip r:embed="rId5"/>
          <a:stretch>
            <a:fillRect/>
          </a:stretch>
        </p:blipFill>
        <p:spPr>
          <a:xfrm>
            <a:off x="3613541" y="1154423"/>
            <a:ext cx="1410236" cy="803205"/>
          </a:xfrm>
          <a:prstGeom prst="rect">
            <a:avLst/>
          </a:prstGeom>
        </p:spPr>
      </p:pic>
      <p:sp>
        <p:nvSpPr>
          <p:cNvPr id="20" name="Rectangle 19">
            <a:extLst>
              <a:ext uri="{FF2B5EF4-FFF2-40B4-BE49-F238E27FC236}">
                <a16:creationId xmlns:a16="http://schemas.microsoft.com/office/drawing/2014/main" id="{7257A5CD-C907-4A11-AC02-316CAF25C0A8}"/>
              </a:ext>
            </a:extLst>
          </p:cNvPr>
          <p:cNvSpPr/>
          <p:nvPr/>
        </p:nvSpPr>
        <p:spPr>
          <a:xfrm>
            <a:off x="3429000" y="3752648"/>
            <a:ext cx="3783874"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Bias(</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0</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21" name="Rectangle 20">
            <a:extLst>
              <a:ext uri="{FF2B5EF4-FFF2-40B4-BE49-F238E27FC236}">
                <a16:creationId xmlns:a16="http://schemas.microsoft.com/office/drawing/2014/main" id="{B56A96E0-9A0E-43F2-AC6C-52C5A3155091}"/>
              </a:ext>
            </a:extLst>
          </p:cNvPr>
          <p:cNvSpPr/>
          <p:nvPr/>
        </p:nvSpPr>
        <p:spPr>
          <a:xfrm>
            <a:off x="4223566" y="3701142"/>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2" name="Rectangle 21">
            <a:extLst>
              <a:ext uri="{FF2B5EF4-FFF2-40B4-BE49-F238E27FC236}">
                <a16:creationId xmlns:a16="http://schemas.microsoft.com/office/drawing/2014/main" id="{7E93DE67-9459-48F7-8BF0-EE5231D794F5}"/>
              </a:ext>
            </a:extLst>
          </p:cNvPr>
          <p:cNvSpPr/>
          <p:nvPr/>
        </p:nvSpPr>
        <p:spPr>
          <a:xfrm>
            <a:off x="5515428" y="3709106"/>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grpSp>
        <p:nvGrpSpPr>
          <p:cNvPr id="23" name="Group 29">
            <a:extLst>
              <a:ext uri="{FF2B5EF4-FFF2-40B4-BE49-F238E27FC236}">
                <a16:creationId xmlns:a16="http://schemas.microsoft.com/office/drawing/2014/main" id="{4842FFEC-7F90-43C9-BD9C-A4E96B00DDB6}"/>
              </a:ext>
            </a:extLst>
          </p:cNvPr>
          <p:cNvGrpSpPr>
            <a:grpSpLocks/>
          </p:cNvGrpSpPr>
          <p:nvPr/>
        </p:nvGrpSpPr>
        <p:grpSpPr bwMode="auto">
          <a:xfrm>
            <a:off x="5330809" y="2780630"/>
            <a:ext cx="917591" cy="929993"/>
            <a:chOff x="2065" y="1551"/>
            <a:chExt cx="1628" cy="1988"/>
          </a:xfrm>
        </p:grpSpPr>
        <p:sp>
          <p:nvSpPr>
            <p:cNvPr id="24" name="Freeform 30">
              <a:extLst>
                <a:ext uri="{FF2B5EF4-FFF2-40B4-BE49-F238E27FC236}">
                  <a16:creationId xmlns:a16="http://schemas.microsoft.com/office/drawing/2014/main" id="{B743D6BB-C149-4CC0-93FE-28F760F4EFE3}"/>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5" name="Freeform 31">
              <a:extLst>
                <a:ext uri="{FF2B5EF4-FFF2-40B4-BE49-F238E27FC236}">
                  <a16:creationId xmlns:a16="http://schemas.microsoft.com/office/drawing/2014/main" id="{4940FC8F-04C4-4FE4-A2C5-77FCEBF10016}"/>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6" name="Freeform 32">
              <a:extLst>
                <a:ext uri="{FF2B5EF4-FFF2-40B4-BE49-F238E27FC236}">
                  <a16:creationId xmlns:a16="http://schemas.microsoft.com/office/drawing/2014/main" id="{452101F5-E391-4221-B8F8-D2A5CDA39737}"/>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7" name="Freeform 33">
              <a:extLst>
                <a:ext uri="{FF2B5EF4-FFF2-40B4-BE49-F238E27FC236}">
                  <a16:creationId xmlns:a16="http://schemas.microsoft.com/office/drawing/2014/main" id="{E0AF48FE-CA52-49FC-B0F2-40C35BEA49D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8" name="Freeform 34">
              <a:extLst>
                <a:ext uri="{FF2B5EF4-FFF2-40B4-BE49-F238E27FC236}">
                  <a16:creationId xmlns:a16="http://schemas.microsoft.com/office/drawing/2014/main" id="{B0598DB0-50D3-4DB9-B615-E10AF1FFF5D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29" name="Freeform 35">
              <a:extLst>
                <a:ext uri="{FF2B5EF4-FFF2-40B4-BE49-F238E27FC236}">
                  <a16:creationId xmlns:a16="http://schemas.microsoft.com/office/drawing/2014/main" id="{6E62222A-86A9-448C-AE28-2DE21ADD5E7E}"/>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1" name="Freeform 36">
              <a:extLst>
                <a:ext uri="{FF2B5EF4-FFF2-40B4-BE49-F238E27FC236}">
                  <a16:creationId xmlns:a16="http://schemas.microsoft.com/office/drawing/2014/main" id="{6BFB3242-84F2-436B-BF3B-9E96C740FD04}"/>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2" name="Freeform 37">
              <a:extLst>
                <a:ext uri="{FF2B5EF4-FFF2-40B4-BE49-F238E27FC236}">
                  <a16:creationId xmlns:a16="http://schemas.microsoft.com/office/drawing/2014/main" id="{1F035679-5450-4DB3-90FB-E2FDCABFBE2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3" name="Freeform 38">
              <a:extLst>
                <a:ext uri="{FF2B5EF4-FFF2-40B4-BE49-F238E27FC236}">
                  <a16:creationId xmlns:a16="http://schemas.microsoft.com/office/drawing/2014/main" id="{166AA9D8-3473-46AA-8DD5-7D541C58D4E5}"/>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4" name="Freeform 39">
              <a:extLst>
                <a:ext uri="{FF2B5EF4-FFF2-40B4-BE49-F238E27FC236}">
                  <a16:creationId xmlns:a16="http://schemas.microsoft.com/office/drawing/2014/main" id="{884C5834-CC26-485B-ACA1-DB332ADE75BA}"/>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5" name="Freeform 40">
              <a:extLst>
                <a:ext uri="{FF2B5EF4-FFF2-40B4-BE49-F238E27FC236}">
                  <a16:creationId xmlns:a16="http://schemas.microsoft.com/office/drawing/2014/main" id="{3CBA80DD-233E-4A85-BD66-97E7C83833CC}"/>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6" name="Freeform 41">
              <a:extLst>
                <a:ext uri="{FF2B5EF4-FFF2-40B4-BE49-F238E27FC236}">
                  <a16:creationId xmlns:a16="http://schemas.microsoft.com/office/drawing/2014/main" id="{FE99E4C2-983F-4A89-983F-ACE87762FC28}"/>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7" name="Freeform 42">
              <a:extLst>
                <a:ext uri="{FF2B5EF4-FFF2-40B4-BE49-F238E27FC236}">
                  <a16:creationId xmlns:a16="http://schemas.microsoft.com/office/drawing/2014/main" id="{23FCC9A0-393E-46CD-B7D2-E9E410441E7B}"/>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8" name="Freeform 43">
              <a:extLst>
                <a:ext uri="{FF2B5EF4-FFF2-40B4-BE49-F238E27FC236}">
                  <a16:creationId xmlns:a16="http://schemas.microsoft.com/office/drawing/2014/main" id="{432FD357-9A7F-40E8-82C5-8B99C43A69DC}"/>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39" name="Freeform 44">
              <a:extLst>
                <a:ext uri="{FF2B5EF4-FFF2-40B4-BE49-F238E27FC236}">
                  <a16:creationId xmlns:a16="http://schemas.microsoft.com/office/drawing/2014/main" id="{5D67DD5A-3BAB-4662-8C41-B69E5BAFED6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0" name="Freeform 45">
              <a:extLst>
                <a:ext uri="{FF2B5EF4-FFF2-40B4-BE49-F238E27FC236}">
                  <a16:creationId xmlns:a16="http://schemas.microsoft.com/office/drawing/2014/main" id="{2658614D-9625-465C-915A-94835B4DE9A1}"/>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1" name="Freeform 46">
              <a:extLst>
                <a:ext uri="{FF2B5EF4-FFF2-40B4-BE49-F238E27FC236}">
                  <a16:creationId xmlns:a16="http://schemas.microsoft.com/office/drawing/2014/main" id="{0DEA132E-C63F-434B-9C8F-84F377711ED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42" name="AutoShape 35">
            <a:extLst>
              <a:ext uri="{FF2B5EF4-FFF2-40B4-BE49-F238E27FC236}">
                <a16:creationId xmlns:a16="http://schemas.microsoft.com/office/drawing/2014/main" id="{EBFAF48B-1A30-4580-B83D-3AA126F97F4B}"/>
              </a:ext>
            </a:extLst>
          </p:cNvPr>
          <p:cNvSpPr>
            <a:spLocks noChangeArrowheads="1"/>
          </p:cNvSpPr>
          <p:nvPr/>
        </p:nvSpPr>
        <p:spPr bwMode="auto">
          <a:xfrm>
            <a:off x="1071457" y="2772228"/>
            <a:ext cx="4064000" cy="877562"/>
          </a:xfrm>
          <a:prstGeom prst="wedgeRoundRectCallout">
            <a:avLst>
              <a:gd name="adj1" fmla="val 55037"/>
              <a:gd name="adj2" fmla="val -25698"/>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distributed according to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Student's </a:t>
            </a:r>
            <a:r>
              <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-distribution</a:t>
            </a:r>
          </a:p>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3" name="Rectangle 42">
            <a:extLst>
              <a:ext uri="{FF2B5EF4-FFF2-40B4-BE49-F238E27FC236}">
                <a16:creationId xmlns:a16="http://schemas.microsoft.com/office/drawing/2014/main" id="{7CBAD40C-E3D1-42B0-B206-77B2837AB953}"/>
              </a:ext>
            </a:extLst>
          </p:cNvPr>
          <p:cNvSpPr/>
          <p:nvPr/>
        </p:nvSpPr>
        <p:spPr>
          <a:xfrm>
            <a:off x="1326440" y="2786672"/>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44" name="Rectangle 43">
            <a:extLst>
              <a:ext uri="{FF2B5EF4-FFF2-40B4-BE49-F238E27FC236}">
                <a16:creationId xmlns:a16="http://schemas.microsoft.com/office/drawing/2014/main" id="{47F55B68-691F-46E6-979A-392D6B9A0411}"/>
              </a:ext>
            </a:extLst>
          </p:cNvPr>
          <p:cNvSpPr/>
          <p:nvPr/>
        </p:nvSpPr>
        <p:spPr>
          <a:xfrm>
            <a:off x="281863" y="3702070"/>
            <a:ext cx="5211202" cy="830997"/>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p:txBody>
      </p:sp>
      <p:sp>
        <p:nvSpPr>
          <p:cNvPr id="45" name="Rectangle 44">
            <a:extLst>
              <a:ext uri="{FF2B5EF4-FFF2-40B4-BE49-F238E27FC236}">
                <a16:creationId xmlns:a16="http://schemas.microsoft.com/office/drawing/2014/main" id="{B30DC354-4E3B-4C73-A101-5C0C514F3CF3}"/>
              </a:ext>
            </a:extLst>
          </p:cNvPr>
          <p:cNvSpPr/>
          <p:nvPr/>
        </p:nvSpPr>
        <p:spPr>
          <a:xfrm>
            <a:off x="1752600" y="3702070"/>
            <a:ext cx="1016818"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µ</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46" name="Rectangle 45">
            <a:extLst>
              <a:ext uri="{FF2B5EF4-FFF2-40B4-BE49-F238E27FC236}">
                <a16:creationId xmlns:a16="http://schemas.microsoft.com/office/drawing/2014/main" id="{A2D8DBC2-A169-43D6-AF93-0A6972AD0121}"/>
              </a:ext>
            </a:extLst>
          </p:cNvPr>
          <p:cNvSpPr/>
          <p:nvPr/>
        </p:nvSpPr>
        <p:spPr>
          <a:xfrm>
            <a:off x="1472308" y="3643106"/>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47" name="Rectangle 46">
            <a:extLst>
              <a:ext uri="{FF2B5EF4-FFF2-40B4-BE49-F238E27FC236}">
                <a16:creationId xmlns:a16="http://schemas.microsoft.com/office/drawing/2014/main" id="{E914638D-BA4C-4F27-812E-0F7143E3E6E0}"/>
              </a:ext>
            </a:extLst>
          </p:cNvPr>
          <p:cNvSpPr/>
          <p:nvPr/>
        </p:nvSpPr>
        <p:spPr>
          <a:xfrm>
            <a:off x="2095408" y="4048780"/>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F821766B-9B9B-493B-BA44-37144BB1D44F}"/>
                  </a:ext>
                </a:extLst>
              </p:cNvPr>
              <p:cNvSpPr/>
              <p:nvPr/>
            </p:nvSpPr>
            <p:spPr>
              <a:xfrm>
                <a:off x="2298336" y="4095821"/>
                <a:ext cx="1994264"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14:m>
                  <m:oMath xmlns:m="http://schemas.openxmlformats.org/officeDocument/2006/math">
                    <m:rad>
                      <m:radPr>
                        <m:degHide m:val="on"/>
                        <m:ctrlPr>
                          <a:rPr kumimoji="0" lang="en-CA" altLang="en-US" sz="2400" b="0" i="1" u="none" strike="noStrike" kern="1200" cap="none" spc="0" normalizeH="0" baseline="-2500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radPr>
                      <m:deg/>
                      <m:e>
                        <m:r>
                          <a:rPr kumimoji="0" lang="en-US" altLang="en-US" sz="2400" b="0" i="1" u="none" strike="noStrike" kern="1200" cap="none" spc="0" normalizeH="0" baseline="-2500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𝐷</m:t>
                        </m:r>
                      </m:e>
                    </m:rad>
                  </m:oMath>
                </a14:m>
                <a:r>
                  <a:rPr kumimoji="0" lang="en-US"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48" name="Rectangle 47">
                <a:extLst>
                  <a:ext uri="{FF2B5EF4-FFF2-40B4-BE49-F238E27FC236}">
                    <a16:creationId xmlns:a16="http://schemas.microsoft.com/office/drawing/2014/main" id="{F821766B-9B9B-493B-BA44-37144BB1D44F}"/>
                  </a:ext>
                </a:extLst>
              </p:cNvPr>
              <p:cNvSpPr>
                <a:spLocks noRot="1" noChangeAspect="1" noMove="1" noResize="1" noEditPoints="1" noAdjustHandles="1" noChangeArrowheads="1" noChangeShapeType="1" noTextEdit="1"/>
              </p:cNvSpPr>
              <p:nvPr/>
            </p:nvSpPr>
            <p:spPr>
              <a:xfrm>
                <a:off x="2298336" y="4095821"/>
                <a:ext cx="1994264" cy="461665"/>
              </a:xfrm>
              <a:prstGeom prst="rect">
                <a:avLst/>
              </a:prstGeom>
              <a:blipFill>
                <a:blip r:embed="rId6"/>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5">
                <a:extLst>
                  <a:ext uri="{FF2B5EF4-FFF2-40B4-BE49-F238E27FC236}">
                    <a16:creationId xmlns:a16="http://schemas.microsoft.com/office/drawing/2014/main" id="{5DDD3BE3-FD77-4EEF-B99D-BB571DD07E2F}"/>
                  </a:ext>
                </a:extLst>
              </p:cNvPr>
              <p:cNvSpPr>
                <a:spLocks noChangeArrowheads="1"/>
              </p:cNvSpPr>
              <p:nvPr/>
            </p:nvSpPr>
            <p:spPr bwMode="auto">
              <a:xfrm>
                <a:off x="971042" y="4379935"/>
                <a:ext cx="6209316" cy="125290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Var</m:t>
                    </m:r>
                    <m:d>
                      <m:dPr>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Ex</m:t>
                    </m:r>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p</m:t>
                    </m:r>
                    <m:d>
                      <m:d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p>
                          <m:sSup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d>
                              <m:d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r>
                                  <m:rPr>
                                    <m:nor/>
                                  </m:rPr>
                                  <a:rPr kumimoji="0" lang="el-GR" altLang="en-US" sz="2400" b="0" i="0" u="none" strike="noStrike" kern="1200" cap="none" spc="0" normalizeH="0" baseline="0" noProof="0" dirty="0" smtClean="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m:t>µ</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e>
                          <m:sup>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e>
                    </m:d>
                  </m:oMath>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CA" altLang="en-US" sz="24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D</a:t>
                </a: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D-1</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Var</m:t>
                    </m:r>
                    <m:d>
                      <m:dPr>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3000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1</m:t>
                    </m:r>
                    <m: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m:rPr>
                        <m:nor/>
                      </m:rPr>
                      <a:rPr kumimoji="0" lang="en-US" altLang="en-US" sz="24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m:t>
                    </m:r>
                    <m:r>
                      <m:rPr>
                        <m:nor/>
                      </m:rPr>
                      <a:rPr kumimoji="0" lang="en-US" altLang="en-US" sz="2400" b="0" i="1"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D</m:t>
                    </m:r>
                    <m:r>
                      <m:rPr>
                        <m:nor/>
                      </m:rPr>
                      <a:rPr kumimoji="0" lang="en-CA" altLang="en-US" sz="24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−1</m:t>
                    </m:r>
                    <m:r>
                      <m:rPr>
                        <m:nor/>
                      </m:rPr>
                      <a:rPr kumimoji="0" lang="en-US" altLang="en-US" sz="2400" b="0" i="0"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m:t>
                    </m:r>
                    <m:nary>
                      <m:naryPr>
                        <m:chr m:val="∑"/>
                        <m:sup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naryPr>
                      <m:sub>
                        <m:r>
                          <m:rPr>
                            <m:brk m:alnAt="7"/>
                          </m:r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𝑑</m:t>
                        </m:r>
                      </m:sub>
                      <m:sup/>
                      <m:e>
                        <m:sSup>
                          <m:sSupPr>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pPr>
                          <m:e>
                            <m:d>
                              <m:dPr>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r>
                                  <m:rPr>
                                    <m:nor/>
                                  </m:rP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m:t>µ</m:t>
                                </m:r>
                                <m: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e>
                            </m:d>
                          </m:e>
                          <m:sup>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2</m:t>
                            </m:r>
                          </m:sup>
                        </m:sSup>
                      </m:e>
                    </m:nary>
                  </m:oMath>
                </a14:m>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49" name="Rectangle 5">
                <a:extLst>
                  <a:ext uri="{FF2B5EF4-FFF2-40B4-BE49-F238E27FC236}">
                    <a16:creationId xmlns:a16="http://schemas.microsoft.com/office/drawing/2014/main" id="{5DDD3BE3-FD77-4EEF-B99D-BB571DD07E2F}"/>
                  </a:ext>
                </a:extLst>
              </p:cNvPr>
              <p:cNvSpPr>
                <a:spLocks noRot="1" noChangeAspect="1" noMove="1" noResize="1" noEditPoints="1" noAdjustHandles="1" noChangeArrowheads="1" noChangeShapeType="1" noTextEdit="1"/>
              </p:cNvSpPr>
              <p:nvPr/>
            </p:nvSpPr>
            <p:spPr bwMode="auto">
              <a:xfrm>
                <a:off x="971042" y="4379935"/>
                <a:ext cx="6209316" cy="1252907"/>
              </a:xfrm>
              <a:prstGeom prst="rect">
                <a:avLst/>
              </a:prstGeom>
              <a:blipFill>
                <a:blip r:embed="rId7"/>
                <a:stretch>
                  <a:fillRect b="-713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50" name="Rectangle 49">
            <a:extLst>
              <a:ext uri="{FF2B5EF4-FFF2-40B4-BE49-F238E27FC236}">
                <a16:creationId xmlns:a16="http://schemas.microsoft.com/office/drawing/2014/main" id="{8CC01A3B-8358-48A7-8013-EAE2202FBD4B}"/>
              </a:ext>
            </a:extLst>
          </p:cNvPr>
          <p:cNvSpPr/>
          <p:nvPr/>
        </p:nvSpPr>
        <p:spPr>
          <a:xfrm>
            <a:off x="1107076" y="4729110"/>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51" name="Rectangle 50">
            <a:extLst>
              <a:ext uri="{FF2B5EF4-FFF2-40B4-BE49-F238E27FC236}">
                <a16:creationId xmlns:a16="http://schemas.microsoft.com/office/drawing/2014/main" id="{930C4C76-3FC5-43A8-A7FF-15E83C02FAB6}"/>
              </a:ext>
            </a:extLst>
          </p:cNvPr>
          <p:cNvSpPr/>
          <p:nvPr/>
        </p:nvSpPr>
        <p:spPr>
          <a:xfrm>
            <a:off x="4050212" y="4726227"/>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Rectangle 52">
            <a:extLst>
              <a:ext uri="{FF2B5EF4-FFF2-40B4-BE49-F238E27FC236}">
                <a16:creationId xmlns:a16="http://schemas.microsoft.com/office/drawing/2014/main" id="{F44B01B6-80BF-40E7-A0ED-14077A51C0F2}"/>
              </a:ext>
            </a:extLst>
          </p:cNvPr>
          <p:cNvSpPr/>
          <p:nvPr/>
        </p:nvSpPr>
        <p:spPr>
          <a:xfrm>
            <a:off x="6248400" y="4748562"/>
            <a:ext cx="225292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Sample Variance</a:t>
            </a:r>
          </a:p>
        </p:txBody>
      </p:sp>
      <p:sp>
        <p:nvSpPr>
          <p:cNvPr id="54" name="Rectangle 53">
            <a:extLst>
              <a:ext uri="{FF2B5EF4-FFF2-40B4-BE49-F238E27FC236}">
                <a16:creationId xmlns:a16="http://schemas.microsoft.com/office/drawing/2014/main" id="{54EA1D5B-D89E-44FC-9F74-D16E1FF09385}"/>
              </a:ext>
            </a:extLst>
          </p:cNvPr>
          <p:cNvSpPr/>
          <p:nvPr/>
        </p:nvSpPr>
        <p:spPr>
          <a:xfrm>
            <a:off x="3928744" y="4742394"/>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56" name="Rectangle 55">
            <a:extLst>
              <a:ext uri="{FF2B5EF4-FFF2-40B4-BE49-F238E27FC236}">
                <a16:creationId xmlns:a16="http://schemas.microsoft.com/office/drawing/2014/main" id="{4173C62A-54A4-4470-AA37-38A5E1B68952}"/>
              </a:ext>
            </a:extLst>
          </p:cNvPr>
          <p:cNvSpPr/>
          <p:nvPr/>
        </p:nvSpPr>
        <p:spPr>
          <a:xfrm>
            <a:off x="280126" y="5575573"/>
            <a:ext cx="3783874" cy="1200329"/>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59" name="Rectangle 58">
            <a:extLst>
              <a:ext uri="{FF2B5EF4-FFF2-40B4-BE49-F238E27FC236}">
                <a16:creationId xmlns:a16="http://schemas.microsoft.com/office/drawing/2014/main" id="{5CDBF466-29B8-4AF2-9238-67010B73BEC9}"/>
              </a:ext>
            </a:extLst>
          </p:cNvPr>
          <p:cNvSpPr/>
          <p:nvPr/>
        </p:nvSpPr>
        <p:spPr>
          <a:xfrm>
            <a:off x="1754052" y="5571937"/>
            <a:ext cx="1994264"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2400" b="0" i="1"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D-</a:t>
            </a:r>
            <a:r>
              <a:rPr kumimoji="0" lang="en-CA" altLang="en-US" sz="2400" b="0" i="0" u="none" strike="noStrike" kern="1200" cap="none" spc="0" normalizeH="0" baseline="30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4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D</a:t>
            </a:r>
            <a:r>
              <a:rPr kumimoji="0" lang="en-US"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60" name="Rectangle 59">
            <a:extLst>
              <a:ext uri="{FF2B5EF4-FFF2-40B4-BE49-F238E27FC236}">
                <a16:creationId xmlns:a16="http://schemas.microsoft.com/office/drawing/2014/main" id="{EC66AEEA-7639-454A-B11C-6C06FB2F5BF2}"/>
              </a:ext>
            </a:extLst>
          </p:cNvPr>
          <p:cNvSpPr/>
          <p:nvPr/>
        </p:nvSpPr>
        <p:spPr>
          <a:xfrm>
            <a:off x="1473108" y="5550297"/>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grpSp>
        <p:nvGrpSpPr>
          <p:cNvPr id="62" name="Group 29">
            <a:extLst>
              <a:ext uri="{FF2B5EF4-FFF2-40B4-BE49-F238E27FC236}">
                <a16:creationId xmlns:a16="http://schemas.microsoft.com/office/drawing/2014/main" id="{55B50411-8910-4D49-96D6-415A6F7326F1}"/>
              </a:ext>
            </a:extLst>
          </p:cNvPr>
          <p:cNvGrpSpPr>
            <a:grpSpLocks/>
          </p:cNvGrpSpPr>
          <p:nvPr/>
        </p:nvGrpSpPr>
        <p:grpSpPr bwMode="auto">
          <a:xfrm>
            <a:off x="8074009" y="5851807"/>
            <a:ext cx="917591" cy="929993"/>
            <a:chOff x="2065" y="1551"/>
            <a:chExt cx="1628" cy="1988"/>
          </a:xfrm>
        </p:grpSpPr>
        <p:sp>
          <p:nvSpPr>
            <p:cNvPr id="63" name="Freeform 30">
              <a:extLst>
                <a:ext uri="{FF2B5EF4-FFF2-40B4-BE49-F238E27FC236}">
                  <a16:creationId xmlns:a16="http://schemas.microsoft.com/office/drawing/2014/main" id="{B724C7B1-62CA-4C14-8A8F-1000875D384E}"/>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4" name="Freeform 31">
              <a:extLst>
                <a:ext uri="{FF2B5EF4-FFF2-40B4-BE49-F238E27FC236}">
                  <a16:creationId xmlns:a16="http://schemas.microsoft.com/office/drawing/2014/main" id="{5BCC8595-D6DD-4A87-BE7A-8571B7AD35CA}"/>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5" name="Freeform 32">
              <a:extLst>
                <a:ext uri="{FF2B5EF4-FFF2-40B4-BE49-F238E27FC236}">
                  <a16:creationId xmlns:a16="http://schemas.microsoft.com/office/drawing/2014/main" id="{A4F55FE4-3753-44B6-91E1-E491445686DE}"/>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6" name="Freeform 33">
              <a:extLst>
                <a:ext uri="{FF2B5EF4-FFF2-40B4-BE49-F238E27FC236}">
                  <a16:creationId xmlns:a16="http://schemas.microsoft.com/office/drawing/2014/main" id="{5338BD69-8402-4D9D-96AE-AD516409E64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7" name="Freeform 34">
              <a:extLst>
                <a:ext uri="{FF2B5EF4-FFF2-40B4-BE49-F238E27FC236}">
                  <a16:creationId xmlns:a16="http://schemas.microsoft.com/office/drawing/2014/main" id="{99140BD4-E522-4A6E-ACC1-A5D418911652}"/>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8" name="Freeform 35">
              <a:extLst>
                <a:ext uri="{FF2B5EF4-FFF2-40B4-BE49-F238E27FC236}">
                  <a16:creationId xmlns:a16="http://schemas.microsoft.com/office/drawing/2014/main" id="{B5BF508D-E691-455F-ADBF-057870FAF302}"/>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69" name="Freeform 36">
              <a:extLst>
                <a:ext uri="{FF2B5EF4-FFF2-40B4-BE49-F238E27FC236}">
                  <a16:creationId xmlns:a16="http://schemas.microsoft.com/office/drawing/2014/main" id="{AFE2B1AD-087C-4206-92ED-E6A310BC94A4}"/>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0" name="Freeform 37">
              <a:extLst>
                <a:ext uri="{FF2B5EF4-FFF2-40B4-BE49-F238E27FC236}">
                  <a16:creationId xmlns:a16="http://schemas.microsoft.com/office/drawing/2014/main" id="{C2A48D6D-23C1-4F68-8614-6E0E221098A5}"/>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1" name="Freeform 38">
              <a:extLst>
                <a:ext uri="{FF2B5EF4-FFF2-40B4-BE49-F238E27FC236}">
                  <a16:creationId xmlns:a16="http://schemas.microsoft.com/office/drawing/2014/main" id="{32F0E4C0-C582-4622-A4EC-5CBD6D2919AF}"/>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2" name="Freeform 39">
              <a:extLst>
                <a:ext uri="{FF2B5EF4-FFF2-40B4-BE49-F238E27FC236}">
                  <a16:creationId xmlns:a16="http://schemas.microsoft.com/office/drawing/2014/main" id="{0216DD75-935F-46F1-8E4D-35E66435DB1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3" name="Freeform 40">
              <a:extLst>
                <a:ext uri="{FF2B5EF4-FFF2-40B4-BE49-F238E27FC236}">
                  <a16:creationId xmlns:a16="http://schemas.microsoft.com/office/drawing/2014/main" id="{2B9891AC-2C7B-438E-9C60-0F51B8AAD014}"/>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4" name="Freeform 41">
              <a:extLst>
                <a:ext uri="{FF2B5EF4-FFF2-40B4-BE49-F238E27FC236}">
                  <a16:creationId xmlns:a16="http://schemas.microsoft.com/office/drawing/2014/main" id="{786C6EE0-C2A5-4459-8DC3-A9FDF051442F}"/>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5" name="Freeform 42">
              <a:extLst>
                <a:ext uri="{FF2B5EF4-FFF2-40B4-BE49-F238E27FC236}">
                  <a16:creationId xmlns:a16="http://schemas.microsoft.com/office/drawing/2014/main" id="{D7E624C7-DABF-4380-940F-83B9CDEE7E2B}"/>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6" name="Freeform 43">
              <a:extLst>
                <a:ext uri="{FF2B5EF4-FFF2-40B4-BE49-F238E27FC236}">
                  <a16:creationId xmlns:a16="http://schemas.microsoft.com/office/drawing/2014/main" id="{114A6D6D-A7CD-4AE7-81AB-FD2305657FBD}"/>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7" name="Freeform 44">
              <a:extLst>
                <a:ext uri="{FF2B5EF4-FFF2-40B4-BE49-F238E27FC236}">
                  <a16:creationId xmlns:a16="http://schemas.microsoft.com/office/drawing/2014/main" id="{484E993A-ED08-4D6B-B890-5F4BE7F2427E}"/>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8" name="Freeform 45">
              <a:extLst>
                <a:ext uri="{FF2B5EF4-FFF2-40B4-BE49-F238E27FC236}">
                  <a16:creationId xmlns:a16="http://schemas.microsoft.com/office/drawing/2014/main" id="{C37E7411-C3BA-46CE-9514-77E62567564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79" name="Freeform 46">
              <a:extLst>
                <a:ext uri="{FF2B5EF4-FFF2-40B4-BE49-F238E27FC236}">
                  <a16:creationId xmlns:a16="http://schemas.microsoft.com/office/drawing/2014/main" id="{34D40596-62E0-4DC6-9D74-982EEB80ABA4}"/>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82" name="AutoShape 35">
            <a:extLst>
              <a:ext uri="{FF2B5EF4-FFF2-40B4-BE49-F238E27FC236}">
                <a16:creationId xmlns:a16="http://schemas.microsoft.com/office/drawing/2014/main" id="{89672545-1C12-4280-962F-BEA0270F95D8}"/>
              </a:ext>
            </a:extLst>
          </p:cNvPr>
          <p:cNvSpPr>
            <a:spLocks noChangeArrowheads="1"/>
          </p:cNvSpPr>
          <p:nvPr/>
        </p:nvSpPr>
        <p:spPr bwMode="auto">
          <a:xfrm>
            <a:off x="7340993" y="5630410"/>
            <a:ext cx="966542" cy="544783"/>
          </a:xfrm>
          <a:prstGeom prst="wedgeRoundRectCallout">
            <a:avLst>
              <a:gd name="adj1" fmla="val 69907"/>
              <a:gd name="adj2" fmla="val 8873"/>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Oops</a:t>
            </a:r>
          </a:p>
        </p:txBody>
      </p:sp>
      <p:sp>
        <p:nvSpPr>
          <p:cNvPr id="84" name="Rectangle 83">
            <a:extLst>
              <a:ext uri="{FF2B5EF4-FFF2-40B4-BE49-F238E27FC236}">
                <a16:creationId xmlns:a16="http://schemas.microsoft.com/office/drawing/2014/main" id="{FC9F90B6-9842-4189-9E1B-3284CC2B8AD6}"/>
              </a:ext>
            </a:extLst>
          </p:cNvPr>
          <p:cNvSpPr/>
          <p:nvPr/>
        </p:nvSpPr>
        <p:spPr>
          <a:xfrm>
            <a:off x="1750886" y="5568221"/>
            <a:ext cx="966542"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85" name="Rectangle 84">
            <a:extLst>
              <a:ext uri="{FF2B5EF4-FFF2-40B4-BE49-F238E27FC236}">
                <a16:creationId xmlns:a16="http://schemas.microsoft.com/office/drawing/2014/main" id="{26CAA5F7-D152-4A67-AEC7-CCF6CB1D58A3}"/>
              </a:ext>
            </a:extLst>
          </p:cNvPr>
          <p:cNvSpPr/>
          <p:nvPr/>
        </p:nvSpPr>
        <p:spPr>
          <a:xfrm>
            <a:off x="3429000" y="5562248"/>
            <a:ext cx="3783874" cy="830997"/>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Bias(</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big</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Bias(</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Exp(</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18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0</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86" name="Rectangle 85">
            <a:extLst>
              <a:ext uri="{FF2B5EF4-FFF2-40B4-BE49-F238E27FC236}">
                <a16:creationId xmlns:a16="http://schemas.microsoft.com/office/drawing/2014/main" id="{57305469-B8F2-4DC4-9B54-8B12D1A8DB47}"/>
              </a:ext>
            </a:extLst>
          </p:cNvPr>
          <p:cNvSpPr/>
          <p:nvPr/>
        </p:nvSpPr>
        <p:spPr>
          <a:xfrm>
            <a:off x="1754052" y="5927688"/>
            <a:ext cx="966542"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σ</a:t>
            </a:r>
            <a:r>
              <a:rPr kumimoji="0" lang="en-CA" altLang="en-US" sz="2400" b="0" i="0" u="none" strike="noStrike" kern="1200" cap="none" spc="0" normalizeH="0" baseline="3000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2</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87" name="Rectangle 86">
            <a:extLst>
              <a:ext uri="{FF2B5EF4-FFF2-40B4-BE49-F238E27FC236}">
                <a16:creationId xmlns:a16="http://schemas.microsoft.com/office/drawing/2014/main" id="{1652968D-3F52-48D7-885E-3E3C0B7E2D13}"/>
              </a:ext>
            </a:extLst>
          </p:cNvPr>
          <p:cNvSpPr/>
          <p:nvPr/>
        </p:nvSpPr>
        <p:spPr>
          <a:xfrm>
            <a:off x="1480185" y="5914262"/>
            <a:ext cx="29527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6FF33"/>
                </a:solidFill>
                <a:effectLst/>
                <a:uLnTx/>
                <a:uFillTx/>
                <a:latin typeface="Times New Roman" pitchFamily="18" charset="0"/>
                <a:ea typeface="+mn-ea"/>
                <a:cs typeface="Arial" charset="0"/>
              </a:rPr>
              <a:t>~</a:t>
            </a:r>
          </a:p>
        </p:txBody>
      </p:sp>
      <p:sp>
        <p:nvSpPr>
          <p:cNvPr id="88" name="Rectangle 87">
            <a:extLst>
              <a:ext uri="{FF2B5EF4-FFF2-40B4-BE49-F238E27FC236}">
                <a16:creationId xmlns:a16="http://schemas.microsoft.com/office/drawing/2014/main" id="{B7051502-5E9C-4BAF-8D21-4E85B9758A91}"/>
              </a:ext>
            </a:extLst>
          </p:cNvPr>
          <p:cNvSpPr/>
          <p:nvPr/>
        </p:nvSpPr>
        <p:spPr>
          <a:xfrm>
            <a:off x="6283350" y="5125934"/>
            <a:ext cx="290438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Unbiased Sample Var.</a:t>
            </a:r>
          </a:p>
        </p:txBody>
      </p:sp>
      <p:sp>
        <p:nvSpPr>
          <p:cNvPr id="89" name="Rectangle 88">
            <a:extLst>
              <a:ext uri="{FF2B5EF4-FFF2-40B4-BE49-F238E27FC236}">
                <a16:creationId xmlns:a16="http://schemas.microsoft.com/office/drawing/2014/main" id="{5D0CC206-35A4-41F2-BAAC-8BB4D993613A}"/>
              </a:ext>
            </a:extLst>
          </p:cNvPr>
          <p:cNvSpPr/>
          <p:nvPr/>
        </p:nvSpPr>
        <p:spPr>
          <a:xfrm>
            <a:off x="1120430" y="5102832"/>
            <a:ext cx="29527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6FF33"/>
                </a:solidFill>
                <a:effectLst/>
                <a:uLnTx/>
                <a:uFillTx/>
                <a:latin typeface="Times New Roman" pitchFamily="18" charset="0"/>
                <a:ea typeface="+mn-ea"/>
                <a:cs typeface="Arial" charset="0"/>
              </a:rPr>
              <a:t>~</a:t>
            </a:r>
          </a:p>
        </p:txBody>
      </p:sp>
      <p:sp>
        <p:nvSpPr>
          <p:cNvPr id="90" name="Rectangle 89">
            <a:extLst>
              <a:ext uri="{FF2B5EF4-FFF2-40B4-BE49-F238E27FC236}">
                <a16:creationId xmlns:a16="http://schemas.microsoft.com/office/drawing/2014/main" id="{BF40A0FD-3F21-473D-8879-09489FC47C66}"/>
              </a:ext>
            </a:extLst>
          </p:cNvPr>
          <p:cNvSpPr/>
          <p:nvPr/>
        </p:nvSpPr>
        <p:spPr>
          <a:xfrm>
            <a:off x="5226868" y="5108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Rectangle 90">
            <a:extLst>
              <a:ext uri="{FF2B5EF4-FFF2-40B4-BE49-F238E27FC236}">
                <a16:creationId xmlns:a16="http://schemas.microsoft.com/office/drawing/2014/main" id="{CE190440-975D-419B-9EE4-1C2EA6724E72}"/>
              </a:ext>
            </a:extLst>
          </p:cNvPr>
          <p:cNvSpPr/>
          <p:nvPr/>
        </p:nvSpPr>
        <p:spPr>
          <a:xfrm>
            <a:off x="5105400" y="5124845"/>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2" name="Rectangle 91">
            <a:extLst>
              <a:ext uri="{FF2B5EF4-FFF2-40B4-BE49-F238E27FC236}">
                <a16:creationId xmlns:a16="http://schemas.microsoft.com/office/drawing/2014/main" id="{DF6CD0CD-5D4E-492D-86BA-B002F9D9A5D6}"/>
              </a:ext>
            </a:extLst>
          </p:cNvPr>
          <p:cNvSpPr/>
          <p:nvPr/>
        </p:nvSpPr>
        <p:spPr>
          <a:xfrm>
            <a:off x="4220028" y="5518706"/>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3" name="Rectangle 92">
            <a:extLst>
              <a:ext uri="{FF2B5EF4-FFF2-40B4-BE49-F238E27FC236}">
                <a16:creationId xmlns:a16="http://schemas.microsoft.com/office/drawing/2014/main" id="{542FFB5C-0D2E-4156-AEDE-18FD1AFC1DD3}"/>
              </a:ext>
            </a:extLst>
          </p:cNvPr>
          <p:cNvSpPr/>
          <p:nvPr/>
        </p:nvSpPr>
        <p:spPr>
          <a:xfrm>
            <a:off x="5511890" y="5526670"/>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94" name="Rectangle 93">
            <a:extLst>
              <a:ext uri="{FF2B5EF4-FFF2-40B4-BE49-F238E27FC236}">
                <a16:creationId xmlns:a16="http://schemas.microsoft.com/office/drawing/2014/main" id="{CEDB1AA5-21B4-4D47-B490-97126BB22782}"/>
              </a:ext>
            </a:extLst>
          </p:cNvPr>
          <p:cNvSpPr/>
          <p:nvPr/>
        </p:nvSpPr>
        <p:spPr>
          <a:xfrm>
            <a:off x="4205514" y="5892764"/>
            <a:ext cx="29527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6FF33"/>
                </a:solidFill>
                <a:effectLst/>
                <a:uLnTx/>
                <a:uFillTx/>
                <a:latin typeface="Times New Roman" pitchFamily="18" charset="0"/>
                <a:ea typeface="+mn-ea"/>
                <a:cs typeface="Arial" charset="0"/>
              </a:rPr>
              <a:t>~</a:t>
            </a:r>
          </a:p>
        </p:txBody>
      </p:sp>
      <p:sp>
        <p:nvSpPr>
          <p:cNvPr id="95" name="Rectangle 94">
            <a:extLst>
              <a:ext uri="{FF2B5EF4-FFF2-40B4-BE49-F238E27FC236}">
                <a16:creationId xmlns:a16="http://schemas.microsoft.com/office/drawing/2014/main" id="{6F752817-BF08-444C-888B-01CA55DD43AF}"/>
              </a:ext>
            </a:extLst>
          </p:cNvPr>
          <p:cNvSpPr/>
          <p:nvPr/>
        </p:nvSpPr>
        <p:spPr>
          <a:xfrm>
            <a:off x="5497284" y="5897490"/>
            <a:ext cx="29527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6FF33"/>
                </a:solidFill>
                <a:effectLst/>
                <a:uLnTx/>
                <a:uFillTx/>
                <a:latin typeface="Times New Roman" pitchFamily="18" charset="0"/>
                <a:ea typeface="+mn-ea"/>
                <a:cs typeface="Arial" charset="0"/>
              </a:rPr>
              <a:t>~</a:t>
            </a:r>
          </a:p>
        </p:txBody>
      </p:sp>
      <p:sp>
        <p:nvSpPr>
          <p:cNvPr id="100" name="Rectangle 99">
            <a:extLst>
              <a:ext uri="{FF2B5EF4-FFF2-40B4-BE49-F238E27FC236}">
                <a16:creationId xmlns:a16="http://schemas.microsoft.com/office/drawing/2014/main" id="{E160EE29-C107-4279-9BE8-F32B7058B0EF}"/>
              </a:ext>
            </a:extLst>
          </p:cNvPr>
          <p:cNvSpPr/>
          <p:nvPr/>
        </p:nvSpPr>
        <p:spPr>
          <a:xfrm>
            <a:off x="2476972" y="6311391"/>
            <a:ext cx="966542"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endParaRPr>
          </a:p>
        </p:txBody>
      </p:sp>
      <p:sp>
        <p:nvSpPr>
          <p:cNvPr id="101" name="Rectangle 100">
            <a:extLst>
              <a:ext uri="{FF2B5EF4-FFF2-40B4-BE49-F238E27FC236}">
                <a16:creationId xmlns:a16="http://schemas.microsoft.com/office/drawing/2014/main" id="{AB8429DE-FB88-46F5-9D91-8B75FE323214}"/>
              </a:ext>
            </a:extLst>
          </p:cNvPr>
          <p:cNvSpPr/>
          <p:nvPr/>
        </p:nvSpPr>
        <p:spPr>
          <a:xfrm>
            <a:off x="2219326" y="6265096"/>
            <a:ext cx="29527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6FF33"/>
                </a:solidFill>
                <a:effectLst/>
                <a:uLnTx/>
                <a:uFillTx/>
                <a:latin typeface="Times New Roman" pitchFamily="18" charset="0"/>
                <a:ea typeface="+mn-ea"/>
                <a:cs typeface="Arial" charset="0"/>
              </a:rPr>
              <a:t>~</a:t>
            </a:r>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6E466C4F-02DF-489D-8EFE-796E09EF08B5}"/>
                  </a:ext>
                </a:extLst>
              </p:cNvPr>
              <p:cNvSpPr/>
              <p:nvPr/>
            </p:nvSpPr>
            <p:spPr>
              <a:xfrm>
                <a:off x="1839684" y="1626382"/>
                <a:ext cx="41902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1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m:oMathPara>
                </a14:m>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2" name="Rectangle 101">
                <a:extLst>
                  <a:ext uri="{FF2B5EF4-FFF2-40B4-BE49-F238E27FC236}">
                    <a16:creationId xmlns:a16="http://schemas.microsoft.com/office/drawing/2014/main" id="{6E466C4F-02DF-489D-8EFE-796E09EF08B5}"/>
                  </a:ext>
                </a:extLst>
              </p:cNvPr>
              <p:cNvSpPr>
                <a:spLocks noRot="1" noChangeAspect="1" noMove="1" noResize="1" noEditPoints="1" noAdjustHandles="1" noChangeArrowheads="1" noChangeShapeType="1" noTextEdit="1"/>
              </p:cNvSpPr>
              <p:nvPr/>
            </p:nvSpPr>
            <p:spPr>
              <a:xfrm>
                <a:off x="1839684" y="1626382"/>
                <a:ext cx="419024"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43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additive="base">
                                        <p:cTn id="33" dur="500" fill="hold"/>
                                        <p:tgtEl>
                                          <p:spTgt spid="102"/>
                                        </p:tgtEl>
                                        <p:attrNameLst>
                                          <p:attrName>ppt_x</p:attrName>
                                        </p:attrNameLst>
                                      </p:cBhvr>
                                      <p:tavLst>
                                        <p:tav tm="0">
                                          <p:val>
                                            <p:strVal val="0-#ppt_w/2"/>
                                          </p:val>
                                        </p:tav>
                                        <p:tav tm="100000">
                                          <p:val>
                                            <p:strVal val="#ppt_x"/>
                                          </p:val>
                                        </p:tav>
                                      </p:tavLst>
                                    </p:anim>
                                    <p:anim calcmode="lin" valueType="num">
                                      <p:cBhvr additive="base">
                                        <p:cTn id="34" dur="500" fill="hold"/>
                                        <p:tgtEl>
                                          <p:spTgt spid="10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1+#ppt_w/2"/>
                                          </p:val>
                                        </p:tav>
                                        <p:tav tm="100000">
                                          <p:val>
                                            <p:strVal val="#ppt_x"/>
                                          </p:val>
                                        </p:tav>
                                      </p:tavLst>
                                    </p:anim>
                                    <p:anim calcmode="lin" valueType="num">
                                      <p:cBhvr additive="base">
                                        <p:cTn id="58" dur="500" fill="hold"/>
                                        <p:tgtEl>
                                          <p:spTgt spid="42"/>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 calcmode="lin" valueType="num">
                                      <p:cBhvr additive="base">
                                        <p:cTn id="61"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45">
                                            <p:txEl>
                                              <p:pRg st="0" end="0"/>
                                            </p:txEl>
                                          </p:spTgt>
                                        </p:tgtEl>
                                        <p:attrNameLst>
                                          <p:attrName>style.visibility</p:attrName>
                                        </p:attrNameLst>
                                      </p:cBhvr>
                                      <p:to>
                                        <p:strVal val="visible"/>
                                      </p:to>
                                    </p:set>
                                    <p:anim calcmode="lin" valueType="num">
                                      <p:cBhvr additive="base">
                                        <p:cTn id="79"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0-#ppt_w/2"/>
                                          </p:val>
                                        </p:tav>
                                        <p:tav tm="100000">
                                          <p:val>
                                            <p:strVal val="#ppt_x"/>
                                          </p:val>
                                        </p:tav>
                                      </p:tavLst>
                                    </p:anim>
                                    <p:anim calcmode="lin" valueType="num">
                                      <p:cBhvr additive="base">
                                        <p:cTn id="8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additive="base">
                                        <p:cTn id="89"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0">
                                            <p:txEl>
                                              <p:pRg st="0" end="0"/>
                                            </p:tx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0-#ppt_w/2"/>
                                          </p:val>
                                        </p:tav>
                                        <p:tav tm="100000">
                                          <p:val>
                                            <p:strVal val="#ppt_x"/>
                                          </p:val>
                                        </p:tav>
                                      </p:tavLst>
                                    </p:anim>
                                    <p:anim calcmode="lin" valueType="num">
                                      <p:cBhvr additive="base">
                                        <p:cTn id="94" dur="500" fill="hold"/>
                                        <p:tgtEl>
                                          <p:spTgt spid="21"/>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0-#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44">
                                            <p:txEl>
                                              <p:pRg st="1" end="1"/>
                                            </p:txEl>
                                          </p:spTgt>
                                        </p:tgtEl>
                                        <p:attrNameLst>
                                          <p:attrName>style.visibility</p:attrName>
                                        </p:attrNameLst>
                                      </p:cBhvr>
                                      <p:to>
                                        <p:strVal val="visible"/>
                                      </p:to>
                                    </p:set>
                                    <p:anim calcmode="lin" valueType="num">
                                      <p:cBhvr additive="base">
                                        <p:cTn id="103" dur="500" fill="hold"/>
                                        <p:tgtEl>
                                          <p:spTgt spid="44">
                                            <p:txEl>
                                              <p:pRg st="1" end="1"/>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44">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0-#ppt_w/2"/>
                                          </p:val>
                                        </p:tav>
                                        <p:tav tm="100000">
                                          <p:val>
                                            <p:strVal val="#ppt_x"/>
                                          </p:val>
                                        </p:tav>
                                      </p:tavLst>
                                    </p:anim>
                                    <p:anim calcmode="lin" valueType="num">
                                      <p:cBhvr additive="base">
                                        <p:cTn id="10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48">
                                            <p:txEl>
                                              <p:pRg st="0" end="0"/>
                                            </p:txEl>
                                          </p:spTgt>
                                        </p:tgtEl>
                                        <p:attrNameLst>
                                          <p:attrName>style.visibility</p:attrName>
                                        </p:attrNameLst>
                                      </p:cBhvr>
                                      <p:to>
                                        <p:strVal val="visible"/>
                                      </p:to>
                                    </p:set>
                                    <p:anim calcmode="lin" valueType="num">
                                      <p:cBhvr additive="base">
                                        <p:cTn id="113"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49">
                                            <p:txEl>
                                              <p:pRg st="1" end="1"/>
                                            </p:txEl>
                                          </p:spTgt>
                                        </p:tgtEl>
                                        <p:attrNameLst>
                                          <p:attrName>style.visibility</p:attrName>
                                        </p:attrNameLst>
                                      </p:cBhvr>
                                      <p:to>
                                        <p:strVal val="visible"/>
                                      </p:to>
                                    </p:set>
                                    <p:anim calcmode="lin" valueType="num">
                                      <p:cBhvr additive="base">
                                        <p:cTn id="119" dur="500" fill="hold"/>
                                        <p:tgtEl>
                                          <p:spTgt spid="49">
                                            <p:txEl>
                                              <p:pRg st="1" end="1"/>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49">
                                            <p:txEl>
                                              <p:pRg st="1" end="1"/>
                                            </p:txEl>
                                          </p:spTgt>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additive="base">
                                        <p:cTn id="123" dur="500" fill="hold"/>
                                        <p:tgtEl>
                                          <p:spTgt spid="51"/>
                                        </p:tgtEl>
                                        <p:attrNameLst>
                                          <p:attrName>ppt_x</p:attrName>
                                        </p:attrNameLst>
                                      </p:cBhvr>
                                      <p:tavLst>
                                        <p:tav tm="0">
                                          <p:val>
                                            <p:strVal val="0-#ppt_w/2"/>
                                          </p:val>
                                        </p:tav>
                                        <p:tav tm="100000">
                                          <p:val>
                                            <p:strVal val="#ppt_x"/>
                                          </p:val>
                                        </p:tav>
                                      </p:tavLst>
                                    </p:anim>
                                    <p:anim calcmode="lin" valueType="num">
                                      <p:cBhvr additive="base">
                                        <p:cTn id="124" dur="500" fill="hold"/>
                                        <p:tgtEl>
                                          <p:spTgt spid="51"/>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500" fill="hold"/>
                                        <p:tgtEl>
                                          <p:spTgt spid="50"/>
                                        </p:tgtEl>
                                        <p:attrNameLst>
                                          <p:attrName>ppt_x</p:attrName>
                                        </p:attrNameLst>
                                      </p:cBhvr>
                                      <p:tavLst>
                                        <p:tav tm="0">
                                          <p:val>
                                            <p:strVal val="0-#ppt_w/2"/>
                                          </p:val>
                                        </p:tav>
                                        <p:tav tm="100000">
                                          <p:val>
                                            <p:strVal val="#ppt_x"/>
                                          </p:val>
                                        </p:tav>
                                      </p:tavLst>
                                    </p:anim>
                                    <p:anim calcmode="lin" valueType="num">
                                      <p:cBhvr additive="base">
                                        <p:cTn id="128" dur="500" fill="hold"/>
                                        <p:tgtEl>
                                          <p:spTgt spid="50"/>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0-#ppt_w/2"/>
                                          </p:val>
                                        </p:tav>
                                        <p:tav tm="100000">
                                          <p:val>
                                            <p:strVal val="#ppt_x"/>
                                          </p:val>
                                        </p:tav>
                                      </p:tavLst>
                                    </p:anim>
                                    <p:anim calcmode="lin" valueType="num">
                                      <p:cBhvr additive="base">
                                        <p:cTn id="132" dur="500" fill="hold"/>
                                        <p:tgtEl>
                                          <p:spTgt spid="54"/>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0-#ppt_w/2"/>
                                          </p:val>
                                        </p:tav>
                                        <p:tav tm="100000">
                                          <p:val>
                                            <p:strVal val="#ppt_x"/>
                                          </p:val>
                                        </p:tav>
                                      </p:tavLst>
                                    </p:anim>
                                    <p:anim calcmode="lin" valueType="num">
                                      <p:cBhvr additive="base">
                                        <p:cTn id="13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nodeType="clickEffect">
                                  <p:stCondLst>
                                    <p:cond delay="0"/>
                                  </p:stCondLst>
                                  <p:childTnLst>
                                    <p:set>
                                      <p:cBhvr>
                                        <p:cTn id="140" dur="1" fill="hold">
                                          <p:stCondLst>
                                            <p:cond delay="0"/>
                                          </p:stCondLst>
                                        </p:cTn>
                                        <p:tgtEl>
                                          <p:spTgt spid="56">
                                            <p:txEl>
                                              <p:pRg st="0" end="0"/>
                                            </p:txEl>
                                          </p:spTgt>
                                        </p:tgtEl>
                                        <p:attrNameLst>
                                          <p:attrName>style.visibility</p:attrName>
                                        </p:attrNameLst>
                                      </p:cBhvr>
                                      <p:to>
                                        <p:strVal val="visible"/>
                                      </p:to>
                                    </p:set>
                                    <p:anim calcmode="lin" valueType="num">
                                      <p:cBhvr additive="base">
                                        <p:cTn id="141"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42" dur="500" fill="hold"/>
                                        <p:tgtEl>
                                          <p:spTgt spid="56">
                                            <p:txEl>
                                              <p:pRg st="0" end="0"/>
                                            </p:txEl>
                                          </p:spTgt>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60"/>
                                        </p:tgtEl>
                                        <p:attrNameLst>
                                          <p:attrName>style.visibility</p:attrName>
                                        </p:attrNameLst>
                                      </p:cBhvr>
                                      <p:to>
                                        <p:strVal val="visible"/>
                                      </p:to>
                                    </p:set>
                                    <p:anim calcmode="lin" valueType="num">
                                      <p:cBhvr additive="base">
                                        <p:cTn id="145" dur="500" fill="hold"/>
                                        <p:tgtEl>
                                          <p:spTgt spid="60"/>
                                        </p:tgtEl>
                                        <p:attrNameLst>
                                          <p:attrName>ppt_x</p:attrName>
                                        </p:attrNameLst>
                                      </p:cBhvr>
                                      <p:tavLst>
                                        <p:tav tm="0">
                                          <p:val>
                                            <p:strVal val="0-#ppt_w/2"/>
                                          </p:val>
                                        </p:tav>
                                        <p:tav tm="100000">
                                          <p:val>
                                            <p:strVal val="#ppt_x"/>
                                          </p:val>
                                        </p:tav>
                                      </p:tavLst>
                                    </p:anim>
                                    <p:anim calcmode="lin" valueType="num">
                                      <p:cBhvr additive="base">
                                        <p:cTn id="146" dur="500" fill="hold"/>
                                        <p:tgtEl>
                                          <p:spTgt spid="60"/>
                                        </p:tgtEl>
                                        <p:attrNameLst>
                                          <p:attrName>ppt_y</p:attrName>
                                        </p:attrNameLst>
                                      </p:cBhvr>
                                      <p:tavLst>
                                        <p:tav tm="0">
                                          <p:val>
                                            <p:strVal val="#ppt_y"/>
                                          </p:val>
                                        </p:tav>
                                        <p:tav tm="100000">
                                          <p:val>
                                            <p:strVal val="#ppt_y"/>
                                          </p:val>
                                        </p:tav>
                                      </p:tavLst>
                                    </p:anim>
                                  </p:childTnLst>
                                </p:cTn>
                              </p:par>
                              <p:par>
                                <p:cTn id="147" presetID="2" presetClass="entr" presetSubtype="8" fill="hold" nodeType="withEffect">
                                  <p:stCondLst>
                                    <p:cond delay="0"/>
                                  </p:stCondLst>
                                  <p:childTnLst>
                                    <p:set>
                                      <p:cBhvr>
                                        <p:cTn id="148" dur="1" fill="hold">
                                          <p:stCondLst>
                                            <p:cond delay="0"/>
                                          </p:stCondLst>
                                        </p:cTn>
                                        <p:tgtEl>
                                          <p:spTgt spid="84">
                                            <p:txEl>
                                              <p:pRg st="0" end="0"/>
                                            </p:txEl>
                                          </p:spTgt>
                                        </p:tgtEl>
                                        <p:attrNameLst>
                                          <p:attrName>style.visibility</p:attrName>
                                        </p:attrNameLst>
                                      </p:cBhvr>
                                      <p:to>
                                        <p:strVal val="visible"/>
                                      </p:to>
                                    </p:set>
                                    <p:anim calcmode="lin" valueType="num">
                                      <p:cBhvr additive="base">
                                        <p:cTn id="149" dur="500" fill="hold"/>
                                        <p:tgtEl>
                                          <p:spTgt spid="84">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2" fill="hold" nodeType="clickEffect">
                                  <p:stCondLst>
                                    <p:cond delay="0"/>
                                  </p:stCondLst>
                                  <p:childTnLst>
                                    <p:set>
                                      <p:cBhvr>
                                        <p:cTn id="154" dur="1" fill="hold">
                                          <p:stCondLst>
                                            <p:cond delay="0"/>
                                          </p:stCondLst>
                                        </p:cTn>
                                        <p:tgtEl>
                                          <p:spTgt spid="62"/>
                                        </p:tgtEl>
                                        <p:attrNameLst>
                                          <p:attrName>style.visibility</p:attrName>
                                        </p:attrNameLst>
                                      </p:cBhvr>
                                      <p:to>
                                        <p:strVal val="visible"/>
                                      </p:to>
                                    </p:set>
                                    <p:anim calcmode="lin" valueType="num">
                                      <p:cBhvr additive="base">
                                        <p:cTn id="155" dur="500" fill="hold"/>
                                        <p:tgtEl>
                                          <p:spTgt spid="62"/>
                                        </p:tgtEl>
                                        <p:attrNameLst>
                                          <p:attrName>ppt_x</p:attrName>
                                        </p:attrNameLst>
                                      </p:cBhvr>
                                      <p:tavLst>
                                        <p:tav tm="0">
                                          <p:val>
                                            <p:strVal val="1+#ppt_w/2"/>
                                          </p:val>
                                        </p:tav>
                                        <p:tav tm="100000">
                                          <p:val>
                                            <p:strVal val="#ppt_x"/>
                                          </p:val>
                                        </p:tav>
                                      </p:tavLst>
                                    </p:anim>
                                    <p:anim calcmode="lin" valueType="num">
                                      <p:cBhvr additive="base">
                                        <p:cTn id="156" dur="500" fill="hold"/>
                                        <p:tgtEl>
                                          <p:spTgt spid="62"/>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82"/>
                                        </p:tgtEl>
                                        <p:attrNameLst>
                                          <p:attrName>style.visibility</p:attrName>
                                        </p:attrNameLst>
                                      </p:cBhvr>
                                      <p:to>
                                        <p:strVal val="visible"/>
                                      </p:to>
                                    </p:set>
                                    <p:anim calcmode="lin" valueType="num">
                                      <p:cBhvr additive="base">
                                        <p:cTn id="159" dur="500" fill="hold"/>
                                        <p:tgtEl>
                                          <p:spTgt spid="82"/>
                                        </p:tgtEl>
                                        <p:attrNameLst>
                                          <p:attrName>ppt_x</p:attrName>
                                        </p:attrNameLst>
                                      </p:cBhvr>
                                      <p:tavLst>
                                        <p:tav tm="0">
                                          <p:val>
                                            <p:strVal val="1+#ppt_w/2"/>
                                          </p:val>
                                        </p:tav>
                                        <p:tav tm="100000">
                                          <p:val>
                                            <p:strVal val="#ppt_x"/>
                                          </p:val>
                                        </p:tav>
                                      </p:tavLst>
                                    </p:anim>
                                    <p:anim calcmode="lin" valueType="num">
                                      <p:cBhvr additive="base">
                                        <p:cTn id="160" dur="500" fill="hold"/>
                                        <p:tgtEl>
                                          <p:spTgt spid="82"/>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0"/>
                                  </p:stCondLst>
                                  <p:childTnLst>
                                    <p:set>
                                      <p:cBhvr>
                                        <p:cTn id="162" dur="1" fill="hold">
                                          <p:stCondLst>
                                            <p:cond delay="0"/>
                                          </p:stCondLst>
                                        </p:cTn>
                                        <p:tgtEl>
                                          <p:spTgt spid="82">
                                            <p:txEl>
                                              <p:pRg st="0" end="0"/>
                                            </p:txEl>
                                          </p:spTgt>
                                        </p:tgtEl>
                                        <p:attrNameLst>
                                          <p:attrName>style.visibility</p:attrName>
                                        </p:attrNameLst>
                                      </p:cBhvr>
                                      <p:to>
                                        <p:strVal val="visible"/>
                                      </p:to>
                                    </p:set>
                                    <p:anim calcmode="lin" valueType="num">
                                      <p:cBhvr additive="base">
                                        <p:cTn id="163" dur="500" fill="hold"/>
                                        <p:tgtEl>
                                          <p:spTgt spid="82">
                                            <p:txEl>
                                              <p:pRg st="0" end="0"/>
                                            </p:tx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82">
                                            <p:txEl>
                                              <p:pRg st="0" end="0"/>
                                            </p:txEl>
                                          </p:spTgt>
                                        </p:tgtEl>
                                        <p:attrNameLst>
                                          <p:attrName>ppt_y</p:attrName>
                                        </p:attrNameLst>
                                      </p:cBhvr>
                                      <p:tavLst>
                                        <p:tav tm="0">
                                          <p:val>
                                            <p:strVal val="#ppt_y"/>
                                          </p:val>
                                        </p:tav>
                                        <p:tav tm="100000">
                                          <p:val>
                                            <p:strVal val="#ppt_y"/>
                                          </p:val>
                                        </p:tav>
                                      </p:tavLst>
                                    </p:anim>
                                  </p:childTnLst>
                                </p:cTn>
                              </p:par>
                              <p:par>
                                <p:cTn id="165" presetID="1" presetClass="exit" presetSubtype="0" fill="hold" grpId="0" nodeType="withEffect">
                                  <p:stCondLst>
                                    <p:cond delay="0"/>
                                  </p:stCondLst>
                                  <p:childTnLst>
                                    <p:set>
                                      <p:cBhvr>
                                        <p:cTn id="166" dur="1" fill="hold">
                                          <p:stCondLst>
                                            <p:cond delay="0"/>
                                          </p:stCondLst>
                                        </p:cTn>
                                        <p:tgtEl>
                                          <p:spTgt spid="84">
                                            <p:txEl>
                                              <p:pRg st="0" end="0"/>
                                            </p:txEl>
                                          </p:spTgt>
                                        </p:tgtEl>
                                        <p:attrNameLst>
                                          <p:attrName>style.visibility</p:attrName>
                                        </p:attrNameLst>
                                      </p:cBhvr>
                                      <p:to>
                                        <p:strVal val="hidden"/>
                                      </p:to>
                                    </p:set>
                                  </p:childTnLst>
                                </p:cTn>
                              </p:par>
                              <p:par>
                                <p:cTn id="167" presetID="2" presetClass="entr" presetSubtype="2" fill="hold" nodeType="withEffect">
                                  <p:stCondLst>
                                    <p:cond delay="0"/>
                                  </p:stCondLst>
                                  <p:childTnLst>
                                    <p:set>
                                      <p:cBhvr>
                                        <p:cTn id="168" dur="1" fill="hold">
                                          <p:stCondLst>
                                            <p:cond delay="0"/>
                                          </p:stCondLst>
                                        </p:cTn>
                                        <p:tgtEl>
                                          <p:spTgt spid="59">
                                            <p:txEl>
                                              <p:pRg st="0" end="0"/>
                                            </p:txEl>
                                          </p:spTgt>
                                        </p:tgtEl>
                                        <p:attrNameLst>
                                          <p:attrName>style.visibility</p:attrName>
                                        </p:attrNameLst>
                                      </p:cBhvr>
                                      <p:to>
                                        <p:strVal val="visible"/>
                                      </p:to>
                                    </p:set>
                                    <p:anim calcmode="lin" valueType="num">
                                      <p:cBhvr additive="base">
                                        <p:cTn id="169"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70"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nodeType="clickEffect">
                                  <p:stCondLst>
                                    <p:cond delay="0"/>
                                  </p:stCondLst>
                                  <p:childTnLst>
                                    <p:set>
                                      <p:cBhvr>
                                        <p:cTn id="174" dur="1" fill="hold">
                                          <p:stCondLst>
                                            <p:cond delay="0"/>
                                          </p:stCondLst>
                                        </p:cTn>
                                        <p:tgtEl>
                                          <p:spTgt spid="85">
                                            <p:txEl>
                                              <p:pRg st="0" end="0"/>
                                            </p:txEl>
                                          </p:spTgt>
                                        </p:tgtEl>
                                        <p:attrNameLst>
                                          <p:attrName>style.visibility</p:attrName>
                                        </p:attrNameLst>
                                      </p:cBhvr>
                                      <p:to>
                                        <p:strVal val="visible"/>
                                      </p:to>
                                    </p:set>
                                    <p:anim calcmode="lin" valueType="num">
                                      <p:cBhvr additive="base">
                                        <p:cTn id="175"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85">
                                            <p:txEl>
                                              <p:pRg st="0" end="0"/>
                                            </p:txEl>
                                          </p:spTgt>
                                        </p:tgtEl>
                                        <p:attrNameLst>
                                          <p:attrName>ppt_y</p:attrName>
                                        </p:attrNameLst>
                                      </p:cBhvr>
                                      <p:tavLst>
                                        <p:tav tm="0">
                                          <p:val>
                                            <p:strVal val="#ppt_y"/>
                                          </p:val>
                                        </p:tav>
                                        <p:tav tm="100000">
                                          <p:val>
                                            <p:strVal val="#ppt_y"/>
                                          </p:val>
                                        </p:tav>
                                      </p:tavLst>
                                    </p:anim>
                                  </p:childTnLst>
                                </p:cTn>
                              </p:par>
                              <p:par>
                                <p:cTn id="177" presetID="2" presetClass="entr" presetSubtype="8" fill="hold" grpId="0" nodeType="with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additive="base">
                                        <p:cTn id="179" dur="500" fill="hold"/>
                                        <p:tgtEl>
                                          <p:spTgt spid="92"/>
                                        </p:tgtEl>
                                        <p:attrNameLst>
                                          <p:attrName>ppt_x</p:attrName>
                                        </p:attrNameLst>
                                      </p:cBhvr>
                                      <p:tavLst>
                                        <p:tav tm="0">
                                          <p:val>
                                            <p:strVal val="0-#ppt_w/2"/>
                                          </p:val>
                                        </p:tav>
                                        <p:tav tm="100000">
                                          <p:val>
                                            <p:strVal val="#ppt_x"/>
                                          </p:val>
                                        </p:tav>
                                      </p:tavLst>
                                    </p:anim>
                                    <p:anim calcmode="lin" valueType="num">
                                      <p:cBhvr additive="base">
                                        <p:cTn id="180" dur="500" fill="hold"/>
                                        <p:tgtEl>
                                          <p:spTgt spid="92"/>
                                        </p:tgtEl>
                                        <p:attrNameLst>
                                          <p:attrName>ppt_y</p:attrName>
                                        </p:attrNameLst>
                                      </p:cBhvr>
                                      <p:tavLst>
                                        <p:tav tm="0">
                                          <p:val>
                                            <p:strVal val="#ppt_y"/>
                                          </p:val>
                                        </p:tav>
                                        <p:tav tm="100000">
                                          <p:val>
                                            <p:strVal val="#ppt_y"/>
                                          </p:val>
                                        </p:tav>
                                      </p:tavLst>
                                    </p:anim>
                                  </p:childTnLst>
                                </p:cTn>
                              </p:par>
                              <p:par>
                                <p:cTn id="181" presetID="2" presetClass="entr" presetSubtype="8"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additive="base">
                                        <p:cTn id="183" dur="500" fill="hold"/>
                                        <p:tgtEl>
                                          <p:spTgt spid="93"/>
                                        </p:tgtEl>
                                        <p:attrNameLst>
                                          <p:attrName>ppt_x</p:attrName>
                                        </p:attrNameLst>
                                      </p:cBhvr>
                                      <p:tavLst>
                                        <p:tav tm="0">
                                          <p:val>
                                            <p:strVal val="0-#ppt_w/2"/>
                                          </p:val>
                                        </p:tav>
                                        <p:tav tm="100000">
                                          <p:val>
                                            <p:strVal val="#ppt_x"/>
                                          </p:val>
                                        </p:tav>
                                      </p:tavLst>
                                    </p:anim>
                                    <p:anim calcmode="lin" valueType="num">
                                      <p:cBhvr additive="base">
                                        <p:cTn id="184" dur="500" fill="hold"/>
                                        <p:tgtEl>
                                          <p:spTgt spid="93"/>
                                        </p:tgtEl>
                                        <p:attrNameLst>
                                          <p:attrName>ppt_y</p:attrName>
                                        </p:attrNameLst>
                                      </p:cBhvr>
                                      <p:tavLst>
                                        <p:tav tm="0">
                                          <p:val>
                                            <p:strVal val="#ppt_y"/>
                                          </p:val>
                                        </p:tav>
                                        <p:tav tm="100000">
                                          <p:val>
                                            <p:strVal val="#ppt_y"/>
                                          </p:val>
                                        </p:tav>
                                      </p:tavLst>
                                    </p:anim>
                                  </p:childTnLst>
                                </p:cTn>
                              </p:par>
                              <p:par>
                                <p:cTn id="185" presetID="1" presetClass="exit" presetSubtype="0" fill="hold" nodeType="withEffect">
                                  <p:stCondLst>
                                    <p:cond delay="0"/>
                                  </p:stCondLst>
                                  <p:childTnLst>
                                    <p:set>
                                      <p:cBhvr>
                                        <p:cTn id="186" dur="1" fill="hold">
                                          <p:stCondLst>
                                            <p:cond delay="0"/>
                                          </p:stCondLst>
                                        </p:cTn>
                                        <p:tgtEl>
                                          <p:spTgt spid="62"/>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82">
                                            <p:txEl>
                                              <p:pRg st="0" end="0"/>
                                            </p:txEl>
                                          </p:spTgt>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82">
                                            <p:bg/>
                                          </p:spTgt>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 presetClass="entr" presetSubtype="8" fill="hold" nodeType="clickEffect">
                                  <p:stCondLst>
                                    <p:cond delay="0"/>
                                  </p:stCondLst>
                                  <p:childTnLst>
                                    <p:set>
                                      <p:cBhvr>
                                        <p:cTn id="194" dur="1" fill="hold">
                                          <p:stCondLst>
                                            <p:cond delay="0"/>
                                          </p:stCondLst>
                                        </p:cTn>
                                        <p:tgtEl>
                                          <p:spTgt spid="49">
                                            <p:txEl>
                                              <p:pRg st="2" end="2"/>
                                            </p:txEl>
                                          </p:spTgt>
                                        </p:tgtEl>
                                        <p:attrNameLst>
                                          <p:attrName>style.visibility</p:attrName>
                                        </p:attrNameLst>
                                      </p:cBhvr>
                                      <p:to>
                                        <p:strVal val="visible"/>
                                      </p:to>
                                    </p:set>
                                    <p:anim calcmode="lin" valueType="num">
                                      <p:cBhvr additive="base">
                                        <p:cTn id="195" dur="500" fill="hold"/>
                                        <p:tgtEl>
                                          <p:spTgt spid="49">
                                            <p:txEl>
                                              <p:pRg st="2" end="2"/>
                                            </p:txEl>
                                          </p:spTgt>
                                        </p:tgtEl>
                                        <p:attrNameLst>
                                          <p:attrName>ppt_x</p:attrName>
                                        </p:attrNameLst>
                                      </p:cBhvr>
                                      <p:tavLst>
                                        <p:tav tm="0">
                                          <p:val>
                                            <p:strVal val="0-#ppt_w/2"/>
                                          </p:val>
                                        </p:tav>
                                        <p:tav tm="100000">
                                          <p:val>
                                            <p:strVal val="#ppt_x"/>
                                          </p:val>
                                        </p:tav>
                                      </p:tavLst>
                                    </p:anim>
                                    <p:anim calcmode="lin" valueType="num">
                                      <p:cBhvr additive="base">
                                        <p:cTn id="196" dur="500" fill="hold"/>
                                        <p:tgtEl>
                                          <p:spTgt spid="49">
                                            <p:txEl>
                                              <p:pRg st="2" end="2"/>
                                            </p:txEl>
                                          </p:spTgt>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90"/>
                                        </p:tgtEl>
                                        <p:attrNameLst>
                                          <p:attrName>style.visibility</p:attrName>
                                        </p:attrNameLst>
                                      </p:cBhvr>
                                      <p:to>
                                        <p:strVal val="visible"/>
                                      </p:to>
                                    </p:set>
                                    <p:anim calcmode="lin" valueType="num">
                                      <p:cBhvr additive="base">
                                        <p:cTn id="199" dur="500" fill="hold"/>
                                        <p:tgtEl>
                                          <p:spTgt spid="90"/>
                                        </p:tgtEl>
                                        <p:attrNameLst>
                                          <p:attrName>ppt_x</p:attrName>
                                        </p:attrNameLst>
                                      </p:cBhvr>
                                      <p:tavLst>
                                        <p:tav tm="0">
                                          <p:val>
                                            <p:strVal val="0-#ppt_w/2"/>
                                          </p:val>
                                        </p:tav>
                                        <p:tav tm="100000">
                                          <p:val>
                                            <p:strVal val="#ppt_x"/>
                                          </p:val>
                                        </p:tav>
                                      </p:tavLst>
                                    </p:anim>
                                    <p:anim calcmode="lin" valueType="num">
                                      <p:cBhvr additive="base">
                                        <p:cTn id="200" dur="500" fill="hold"/>
                                        <p:tgtEl>
                                          <p:spTgt spid="90"/>
                                        </p:tgtEl>
                                        <p:attrNameLst>
                                          <p:attrName>ppt_y</p:attrName>
                                        </p:attrNameLst>
                                      </p:cBhvr>
                                      <p:tavLst>
                                        <p:tav tm="0">
                                          <p:val>
                                            <p:strVal val="#ppt_y"/>
                                          </p:val>
                                        </p:tav>
                                        <p:tav tm="100000">
                                          <p:val>
                                            <p:strVal val="#ppt_y"/>
                                          </p:val>
                                        </p:tav>
                                      </p:tavLst>
                                    </p:anim>
                                  </p:childTnLst>
                                </p:cTn>
                              </p:par>
                              <p:par>
                                <p:cTn id="201" presetID="2" presetClass="entr" presetSubtype="8" fill="hold" grpId="0" nodeType="withEffect">
                                  <p:stCondLst>
                                    <p:cond delay="0"/>
                                  </p:stCondLst>
                                  <p:childTnLst>
                                    <p:set>
                                      <p:cBhvr>
                                        <p:cTn id="202" dur="1" fill="hold">
                                          <p:stCondLst>
                                            <p:cond delay="0"/>
                                          </p:stCondLst>
                                        </p:cTn>
                                        <p:tgtEl>
                                          <p:spTgt spid="91"/>
                                        </p:tgtEl>
                                        <p:attrNameLst>
                                          <p:attrName>style.visibility</p:attrName>
                                        </p:attrNameLst>
                                      </p:cBhvr>
                                      <p:to>
                                        <p:strVal val="visible"/>
                                      </p:to>
                                    </p:set>
                                    <p:anim calcmode="lin" valueType="num">
                                      <p:cBhvr additive="base">
                                        <p:cTn id="203" dur="500" fill="hold"/>
                                        <p:tgtEl>
                                          <p:spTgt spid="91"/>
                                        </p:tgtEl>
                                        <p:attrNameLst>
                                          <p:attrName>ppt_x</p:attrName>
                                        </p:attrNameLst>
                                      </p:cBhvr>
                                      <p:tavLst>
                                        <p:tav tm="0">
                                          <p:val>
                                            <p:strVal val="0-#ppt_w/2"/>
                                          </p:val>
                                        </p:tav>
                                        <p:tav tm="100000">
                                          <p:val>
                                            <p:strVal val="#ppt_x"/>
                                          </p:val>
                                        </p:tav>
                                      </p:tavLst>
                                    </p:anim>
                                    <p:anim calcmode="lin" valueType="num">
                                      <p:cBhvr additive="base">
                                        <p:cTn id="204" dur="500" fill="hold"/>
                                        <p:tgtEl>
                                          <p:spTgt spid="91"/>
                                        </p:tgtEl>
                                        <p:attrNameLst>
                                          <p:attrName>ppt_y</p:attrName>
                                        </p:attrNameLst>
                                      </p:cBhvr>
                                      <p:tavLst>
                                        <p:tav tm="0">
                                          <p:val>
                                            <p:strVal val="#ppt_y"/>
                                          </p:val>
                                        </p:tav>
                                        <p:tav tm="100000">
                                          <p:val>
                                            <p:strVal val="#ppt_y"/>
                                          </p:val>
                                        </p:tav>
                                      </p:tavLst>
                                    </p:anim>
                                  </p:childTnLst>
                                </p:cTn>
                              </p:par>
                              <p:par>
                                <p:cTn id="205" presetID="2" presetClass="entr" presetSubtype="8" fill="hold" grpId="0" nodeType="withEffect">
                                  <p:stCondLst>
                                    <p:cond delay="0"/>
                                  </p:stCondLst>
                                  <p:childTnLst>
                                    <p:set>
                                      <p:cBhvr>
                                        <p:cTn id="206" dur="1" fill="hold">
                                          <p:stCondLst>
                                            <p:cond delay="0"/>
                                          </p:stCondLst>
                                        </p:cTn>
                                        <p:tgtEl>
                                          <p:spTgt spid="89"/>
                                        </p:tgtEl>
                                        <p:attrNameLst>
                                          <p:attrName>style.visibility</p:attrName>
                                        </p:attrNameLst>
                                      </p:cBhvr>
                                      <p:to>
                                        <p:strVal val="visible"/>
                                      </p:to>
                                    </p:set>
                                    <p:anim calcmode="lin" valueType="num">
                                      <p:cBhvr additive="base">
                                        <p:cTn id="207" dur="500" fill="hold"/>
                                        <p:tgtEl>
                                          <p:spTgt spid="89"/>
                                        </p:tgtEl>
                                        <p:attrNameLst>
                                          <p:attrName>ppt_x</p:attrName>
                                        </p:attrNameLst>
                                      </p:cBhvr>
                                      <p:tavLst>
                                        <p:tav tm="0">
                                          <p:val>
                                            <p:strVal val="0-#ppt_w/2"/>
                                          </p:val>
                                        </p:tav>
                                        <p:tav tm="100000">
                                          <p:val>
                                            <p:strVal val="#ppt_x"/>
                                          </p:val>
                                        </p:tav>
                                      </p:tavLst>
                                    </p:anim>
                                    <p:anim calcmode="lin" valueType="num">
                                      <p:cBhvr additive="base">
                                        <p:cTn id="208" dur="500" fill="hold"/>
                                        <p:tgtEl>
                                          <p:spTgt spid="89"/>
                                        </p:tgtEl>
                                        <p:attrNameLst>
                                          <p:attrName>ppt_y</p:attrName>
                                        </p:attrNameLst>
                                      </p:cBhvr>
                                      <p:tavLst>
                                        <p:tav tm="0">
                                          <p:val>
                                            <p:strVal val="#ppt_y"/>
                                          </p:val>
                                        </p:tav>
                                        <p:tav tm="100000">
                                          <p:val>
                                            <p:strVal val="#ppt_y"/>
                                          </p:val>
                                        </p:tav>
                                      </p:tavLst>
                                    </p:anim>
                                  </p:childTnLst>
                                </p:cTn>
                              </p:par>
                              <p:par>
                                <p:cTn id="209" presetID="2" presetClass="entr" presetSubtype="8" fill="hold" grpId="0" nodeType="with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nodeType="clickEffect">
                                  <p:stCondLst>
                                    <p:cond delay="0"/>
                                  </p:stCondLst>
                                  <p:childTnLst>
                                    <p:set>
                                      <p:cBhvr>
                                        <p:cTn id="216" dur="1" fill="hold">
                                          <p:stCondLst>
                                            <p:cond delay="0"/>
                                          </p:stCondLst>
                                        </p:cTn>
                                        <p:tgtEl>
                                          <p:spTgt spid="56">
                                            <p:txEl>
                                              <p:pRg st="1" end="1"/>
                                            </p:txEl>
                                          </p:spTgt>
                                        </p:tgtEl>
                                        <p:attrNameLst>
                                          <p:attrName>style.visibility</p:attrName>
                                        </p:attrNameLst>
                                      </p:cBhvr>
                                      <p:to>
                                        <p:strVal val="visible"/>
                                      </p:to>
                                    </p:set>
                                    <p:anim calcmode="lin" valueType="num">
                                      <p:cBhvr additive="base">
                                        <p:cTn id="217" dur="500" fill="hold"/>
                                        <p:tgtEl>
                                          <p:spTgt spid="56">
                                            <p:txEl>
                                              <p:pRg st="1" end="1"/>
                                            </p:txEl>
                                          </p:spTgt>
                                        </p:tgtEl>
                                        <p:attrNameLst>
                                          <p:attrName>ppt_x</p:attrName>
                                        </p:attrNameLst>
                                      </p:cBhvr>
                                      <p:tavLst>
                                        <p:tav tm="0">
                                          <p:val>
                                            <p:strVal val="0-#ppt_w/2"/>
                                          </p:val>
                                        </p:tav>
                                        <p:tav tm="100000">
                                          <p:val>
                                            <p:strVal val="#ppt_x"/>
                                          </p:val>
                                        </p:tav>
                                      </p:tavLst>
                                    </p:anim>
                                    <p:anim calcmode="lin" valueType="num">
                                      <p:cBhvr additive="base">
                                        <p:cTn id="218" dur="500" fill="hold"/>
                                        <p:tgtEl>
                                          <p:spTgt spid="56">
                                            <p:txEl>
                                              <p:pRg st="1" end="1"/>
                                            </p:txEl>
                                          </p:spTgt>
                                        </p:tgtEl>
                                        <p:attrNameLst>
                                          <p:attrName>ppt_y</p:attrName>
                                        </p:attrNameLst>
                                      </p:cBhvr>
                                      <p:tavLst>
                                        <p:tav tm="0">
                                          <p:val>
                                            <p:strVal val="#ppt_y"/>
                                          </p:val>
                                        </p:tav>
                                        <p:tav tm="100000">
                                          <p:val>
                                            <p:strVal val="#ppt_y"/>
                                          </p:val>
                                        </p:tav>
                                      </p:tavLst>
                                    </p:anim>
                                  </p:childTnLst>
                                </p:cTn>
                              </p:par>
                              <p:par>
                                <p:cTn id="219" presetID="2" presetClass="entr" presetSubtype="8" fill="hold" grpId="0" nodeType="withEffect">
                                  <p:stCondLst>
                                    <p:cond delay="0"/>
                                  </p:stCondLst>
                                  <p:childTnLst>
                                    <p:set>
                                      <p:cBhvr>
                                        <p:cTn id="220" dur="1" fill="hold">
                                          <p:stCondLst>
                                            <p:cond delay="0"/>
                                          </p:stCondLst>
                                        </p:cTn>
                                        <p:tgtEl>
                                          <p:spTgt spid="87"/>
                                        </p:tgtEl>
                                        <p:attrNameLst>
                                          <p:attrName>style.visibility</p:attrName>
                                        </p:attrNameLst>
                                      </p:cBhvr>
                                      <p:to>
                                        <p:strVal val="visible"/>
                                      </p:to>
                                    </p:set>
                                    <p:anim calcmode="lin" valueType="num">
                                      <p:cBhvr additive="base">
                                        <p:cTn id="221" dur="500" fill="hold"/>
                                        <p:tgtEl>
                                          <p:spTgt spid="87"/>
                                        </p:tgtEl>
                                        <p:attrNameLst>
                                          <p:attrName>ppt_x</p:attrName>
                                        </p:attrNameLst>
                                      </p:cBhvr>
                                      <p:tavLst>
                                        <p:tav tm="0">
                                          <p:val>
                                            <p:strVal val="0-#ppt_w/2"/>
                                          </p:val>
                                        </p:tav>
                                        <p:tav tm="100000">
                                          <p:val>
                                            <p:strVal val="#ppt_x"/>
                                          </p:val>
                                        </p:tav>
                                      </p:tavLst>
                                    </p:anim>
                                    <p:anim calcmode="lin" valueType="num">
                                      <p:cBhvr additive="base">
                                        <p:cTn id="222" dur="500" fill="hold"/>
                                        <p:tgtEl>
                                          <p:spTgt spid="87"/>
                                        </p:tgtEl>
                                        <p:attrNameLst>
                                          <p:attrName>ppt_y</p:attrName>
                                        </p:attrNameLst>
                                      </p:cBhvr>
                                      <p:tavLst>
                                        <p:tav tm="0">
                                          <p:val>
                                            <p:strVal val="#ppt_y"/>
                                          </p:val>
                                        </p:tav>
                                        <p:tav tm="100000">
                                          <p:val>
                                            <p:strVal val="#ppt_y"/>
                                          </p:val>
                                        </p:tav>
                                      </p:tavLst>
                                    </p:anim>
                                  </p:childTnLst>
                                </p:cTn>
                              </p:par>
                              <p:par>
                                <p:cTn id="223" presetID="2" presetClass="entr" presetSubtype="8" fill="hold" nodeType="withEffect">
                                  <p:stCondLst>
                                    <p:cond delay="0"/>
                                  </p:stCondLst>
                                  <p:childTnLst>
                                    <p:set>
                                      <p:cBhvr>
                                        <p:cTn id="224" dur="1" fill="hold">
                                          <p:stCondLst>
                                            <p:cond delay="0"/>
                                          </p:stCondLst>
                                        </p:cTn>
                                        <p:tgtEl>
                                          <p:spTgt spid="86">
                                            <p:txEl>
                                              <p:pRg st="0" end="0"/>
                                            </p:txEl>
                                          </p:spTgt>
                                        </p:tgtEl>
                                        <p:attrNameLst>
                                          <p:attrName>style.visibility</p:attrName>
                                        </p:attrNameLst>
                                      </p:cBhvr>
                                      <p:to>
                                        <p:strVal val="visible"/>
                                      </p:to>
                                    </p:set>
                                    <p:anim calcmode="lin" valueType="num">
                                      <p:cBhvr additive="base">
                                        <p:cTn id="225" dur="500" fill="hold"/>
                                        <p:tgtEl>
                                          <p:spTgt spid="86">
                                            <p:txEl>
                                              <p:pRg st="0" end="0"/>
                                            </p:txEl>
                                          </p:spTgt>
                                        </p:tgtEl>
                                        <p:attrNameLst>
                                          <p:attrName>ppt_x</p:attrName>
                                        </p:attrNameLst>
                                      </p:cBhvr>
                                      <p:tavLst>
                                        <p:tav tm="0">
                                          <p:val>
                                            <p:strVal val="0-#ppt_w/2"/>
                                          </p:val>
                                        </p:tav>
                                        <p:tav tm="100000">
                                          <p:val>
                                            <p:strVal val="#ppt_x"/>
                                          </p:val>
                                        </p:tav>
                                      </p:tavLst>
                                    </p:anim>
                                    <p:anim calcmode="lin" valueType="num">
                                      <p:cBhvr additive="base">
                                        <p:cTn id="226" dur="500" fill="hold"/>
                                        <p:tgtEl>
                                          <p:spTgt spid="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8" fill="hold" nodeType="clickEffect">
                                  <p:stCondLst>
                                    <p:cond delay="0"/>
                                  </p:stCondLst>
                                  <p:childTnLst>
                                    <p:set>
                                      <p:cBhvr>
                                        <p:cTn id="230" dur="1" fill="hold">
                                          <p:stCondLst>
                                            <p:cond delay="0"/>
                                          </p:stCondLst>
                                        </p:cTn>
                                        <p:tgtEl>
                                          <p:spTgt spid="85">
                                            <p:txEl>
                                              <p:pRg st="1" end="1"/>
                                            </p:txEl>
                                          </p:spTgt>
                                        </p:tgtEl>
                                        <p:attrNameLst>
                                          <p:attrName>style.visibility</p:attrName>
                                        </p:attrNameLst>
                                      </p:cBhvr>
                                      <p:to>
                                        <p:strVal val="visible"/>
                                      </p:to>
                                    </p:set>
                                    <p:anim calcmode="lin" valueType="num">
                                      <p:cBhvr additive="base">
                                        <p:cTn id="231" dur="500" fill="hold"/>
                                        <p:tgtEl>
                                          <p:spTgt spid="85">
                                            <p:txEl>
                                              <p:pRg st="1" end="1"/>
                                            </p:txEl>
                                          </p:spTgt>
                                        </p:tgtEl>
                                        <p:attrNameLst>
                                          <p:attrName>ppt_x</p:attrName>
                                        </p:attrNameLst>
                                      </p:cBhvr>
                                      <p:tavLst>
                                        <p:tav tm="0">
                                          <p:val>
                                            <p:strVal val="0-#ppt_w/2"/>
                                          </p:val>
                                        </p:tav>
                                        <p:tav tm="100000">
                                          <p:val>
                                            <p:strVal val="#ppt_x"/>
                                          </p:val>
                                        </p:tav>
                                      </p:tavLst>
                                    </p:anim>
                                    <p:anim calcmode="lin" valueType="num">
                                      <p:cBhvr additive="base">
                                        <p:cTn id="232" dur="500" fill="hold"/>
                                        <p:tgtEl>
                                          <p:spTgt spid="85">
                                            <p:txEl>
                                              <p:pRg st="1" end="1"/>
                                            </p:txEl>
                                          </p:spTgt>
                                        </p:tgtEl>
                                        <p:attrNameLst>
                                          <p:attrName>ppt_y</p:attrName>
                                        </p:attrNameLst>
                                      </p:cBhvr>
                                      <p:tavLst>
                                        <p:tav tm="0">
                                          <p:val>
                                            <p:strVal val="#ppt_y"/>
                                          </p:val>
                                        </p:tav>
                                        <p:tav tm="100000">
                                          <p:val>
                                            <p:strVal val="#ppt_y"/>
                                          </p:val>
                                        </p:tav>
                                      </p:tavLst>
                                    </p:anim>
                                  </p:childTnLst>
                                </p:cTn>
                              </p:par>
                              <p:par>
                                <p:cTn id="233" presetID="2" presetClass="entr" presetSubtype="8" fill="hold" grpId="0" nodeType="withEffect">
                                  <p:stCondLst>
                                    <p:cond delay="0"/>
                                  </p:stCondLst>
                                  <p:childTnLst>
                                    <p:set>
                                      <p:cBhvr>
                                        <p:cTn id="234" dur="1" fill="hold">
                                          <p:stCondLst>
                                            <p:cond delay="0"/>
                                          </p:stCondLst>
                                        </p:cTn>
                                        <p:tgtEl>
                                          <p:spTgt spid="94"/>
                                        </p:tgtEl>
                                        <p:attrNameLst>
                                          <p:attrName>style.visibility</p:attrName>
                                        </p:attrNameLst>
                                      </p:cBhvr>
                                      <p:to>
                                        <p:strVal val="visible"/>
                                      </p:to>
                                    </p:set>
                                    <p:anim calcmode="lin" valueType="num">
                                      <p:cBhvr additive="base">
                                        <p:cTn id="235" dur="500" fill="hold"/>
                                        <p:tgtEl>
                                          <p:spTgt spid="94"/>
                                        </p:tgtEl>
                                        <p:attrNameLst>
                                          <p:attrName>ppt_x</p:attrName>
                                        </p:attrNameLst>
                                      </p:cBhvr>
                                      <p:tavLst>
                                        <p:tav tm="0">
                                          <p:val>
                                            <p:strVal val="0-#ppt_w/2"/>
                                          </p:val>
                                        </p:tav>
                                        <p:tav tm="100000">
                                          <p:val>
                                            <p:strVal val="#ppt_x"/>
                                          </p:val>
                                        </p:tav>
                                      </p:tavLst>
                                    </p:anim>
                                    <p:anim calcmode="lin" valueType="num">
                                      <p:cBhvr additive="base">
                                        <p:cTn id="236" dur="500" fill="hold"/>
                                        <p:tgtEl>
                                          <p:spTgt spid="94"/>
                                        </p:tgtEl>
                                        <p:attrNameLst>
                                          <p:attrName>ppt_y</p:attrName>
                                        </p:attrNameLst>
                                      </p:cBhvr>
                                      <p:tavLst>
                                        <p:tav tm="0">
                                          <p:val>
                                            <p:strVal val="#ppt_y"/>
                                          </p:val>
                                        </p:tav>
                                        <p:tav tm="100000">
                                          <p:val>
                                            <p:strVal val="#ppt_y"/>
                                          </p:val>
                                        </p:tav>
                                      </p:tavLst>
                                    </p:anim>
                                  </p:childTnLst>
                                </p:cTn>
                              </p:par>
                              <p:par>
                                <p:cTn id="237" presetID="2" presetClass="entr" presetSubtype="8" fill="hold" grpId="0" nodeType="withEffect">
                                  <p:stCondLst>
                                    <p:cond delay="0"/>
                                  </p:stCondLst>
                                  <p:childTnLst>
                                    <p:set>
                                      <p:cBhvr>
                                        <p:cTn id="238" dur="1" fill="hold">
                                          <p:stCondLst>
                                            <p:cond delay="0"/>
                                          </p:stCondLst>
                                        </p:cTn>
                                        <p:tgtEl>
                                          <p:spTgt spid="95"/>
                                        </p:tgtEl>
                                        <p:attrNameLst>
                                          <p:attrName>style.visibility</p:attrName>
                                        </p:attrNameLst>
                                      </p:cBhvr>
                                      <p:to>
                                        <p:strVal val="visible"/>
                                      </p:to>
                                    </p:set>
                                    <p:anim calcmode="lin" valueType="num">
                                      <p:cBhvr additive="base">
                                        <p:cTn id="239" dur="500" fill="hold"/>
                                        <p:tgtEl>
                                          <p:spTgt spid="95"/>
                                        </p:tgtEl>
                                        <p:attrNameLst>
                                          <p:attrName>ppt_x</p:attrName>
                                        </p:attrNameLst>
                                      </p:cBhvr>
                                      <p:tavLst>
                                        <p:tav tm="0">
                                          <p:val>
                                            <p:strVal val="0-#ppt_w/2"/>
                                          </p:val>
                                        </p:tav>
                                        <p:tav tm="100000">
                                          <p:val>
                                            <p:strVal val="#ppt_x"/>
                                          </p:val>
                                        </p:tav>
                                      </p:tavLst>
                                    </p:anim>
                                    <p:anim calcmode="lin" valueType="num">
                                      <p:cBhvr additive="base">
                                        <p:cTn id="240"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32" presetClass="emph" presetSubtype="0" fill="hold" grpId="1" nodeType="clickEffect">
                                  <p:stCondLst>
                                    <p:cond delay="0"/>
                                  </p:stCondLst>
                                  <p:childTnLst>
                                    <p:animRot by="120000">
                                      <p:cBhvr>
                                        <p:cTn id="244" dur="60" fill="hold">
                                          <p:stCondLst>
                                            <p:cond delay="0"/>
                                          </p:stCondLst>
                                        </p:cTn>
                                        <p:tgtEl>
                                          <p:spTgt spid="88"/>
                                        </p:tgtEl>
                                        <p:attrNameLst>
                                          <p:attrName>r</p:attrName>
                                        </p:attrNameLst>
                                      </p:cBhvr>
                                    </p:animRot>
                                    <p:animRot by="-240000">
                                      <p:cBhvr>
                                        <p:cTn id="245" dur="120" fill="hold">
                                          <p:stCondLst>
                                            <p:cond delay="120"/>
                                          </p:stCondLst>
                                        </p:cTn>
                                        <p:tgtEl>
                                          <p:spTgt spid="88"/>
                                        </p:tgtEl>
                                        <p:attrNameLst>
                                          <p:attrName>r</p:attrName>
                                        </p:attrNameLst>
                                      </p:cBhvr>
                                    </p:animRot>
                                    <p:animRot by="240000">
                                      <p:cBhvr>
                                        <p:cTn id="246" dur="120" fill="hold">
                                          <p:stCondLst>
                                            <p:cond delay="240"/>
                                          </p:stCondLst>
                                        </p:cTn>
                                        <p:tgtEl>
                                          <p:spTgt spid="88"/>
                                        </p:tgtEl>
                                        <p:attrNameLst>
                                          <p:attrName>r</p:attrName>
                                        </p:attrNameLst>
                                      </p:cBhvr>
                                    </p:animRot>
                                    <p:animRot by="-240000">
                                      <p:cBhvr>
                                        <p:cTn id="247" dur="120" fill="hold">
                                          <p:stCondLst>
                                            <p:cond delay="360"/>
                                          </p:stCondLst>
                                        </p:cTn>
                                        <p:tgtEl>
                                          <p:spTgt spid="88"/>
                                        </p:tgtEl>
                                        <p:attrNameLst>
                                          <p:attrName>r</p:attrName>
                                        </p:attrNameLst>
                                      </p:cBhvr>
                                    </p:animRot>
                                    <p:animRot by="120000">
                                      <p:cBhvr>
                                        <p:cTn id="248" dur="120" fill="hold">
                                          <p:stCondLst>
                                            <p:cond delay="480"/>
                                          </p:stCondLst>
                                        </p:cTn>
                                        <p:tgtEl>
                                          <p:spTgt spid="88"/>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 presetClass="entr" presetSubtype="8" fill="hold" nodeType="clickEffect">
                                  <p:stCondLst>
                                    <p:cond delay="0"/>
                                  </p:stCondLst>
                                  <p:childTnLst>
                                    <p:set>
                                      <p:cBhvr>
                                        <p:cTn id="252" dur="1" fill="hold">
                                          <p:stCondLst>
                                            <p:cond delay="0"/>
                                          </p:stCondLst>
                                        </p:cTn>
                                        <p:tgtEl>
                                          <p:spTgt spid="56">
                                            <p:txEl>
                                              <p:pRg st="2" end="2"/>
                                            </p:txEl>
                                          </p:spTgt>
                                        </p:tgtEl>
                                        <p:attrNameLst>
                                          <p:attrName>style.visibility</p:attrName>
                                        </p:attrNameLst>
                                      </p:cBhvr>
                                      <p:to>
                                        <p:strVal val="visible"/>
                                      </p:to>
                                    </p:set>
                                    <p:anim calcmode="lin" valueType="num">
                                      <p:cBhvr additive="base">
                                        <p:cTn id="253" dur="500" fill="hold"/>
                                        <p:tgtEl>
                                          <p:spTgt spid="56">
                                            <p:txEl>
                                              <p:pRg st="2" end="2"/>
                                            </p:txEl>
                                          </p:spTgt>
                                        </p:tgtEl>
                                        <p:attrNameLst>
                                          <p:attrName>ppt_x</p:attrName>
                                        </p:attrNameLst>
                                      </p:cBhvr>
                                      <p:tavLst>
                                        <p:tav tm="0">
                                          <p:val>
                                            <p:strVal val="0-#ppt_w/2"/>
                                          </p:val>
                                        </p:tav>
                                        <p:tav tm="100000">
                                          <p:val>
                                            <p:strVal val="#ppt_x"/>
                                          </p:val>
                                        </p:tav>
                                      </p:tavLst>
                                    </p:anim>
                                    <p:anim calcmode="lin" valueType="num">
                                      <p:cBhvr additive="base">
                                        <p:cTn id="254" dur="500" fill="hold"/>
                                        <p:tgtEl>
                                          <p:spTgt spid="56">
                                            <p:txEl>
                                              <p:pRg st="2" end="2"/>
                                            </p:txEl>
                                          </p:spTgt>
                                        </p:tgtEl>
                                        <p:attrNameLst>
                                          <p:attrName>ppt_y</p:attrName>
                                        </p:attrNameLst>
                                      </p:cBhvr>
                                      <p:tavLst>
                                        <p:tav tm="0">
                                          <p:val>
                                            <p:strVal val="#ppt_y"/>
                                          </p:val>
                                        </p:tav>
                                        <p:tav tm="100000">
                                          <p:val>
                                            <p:strVal val="#ppt_y"/>
                                          </p:val>
                                        </p:tav>
                                      </p:tavLst>
                                    </p:anim>
                                  </p:childTnLst>
                                </p:cTn>
                              </p:par>
                              <p:par>
                                <p:cTn id="255" presetID="2" presetClass="entr" presetSubtype="8" fill="hold" grpId="0" nodeType="withEffect">
                                  <p:stCondLst>
                                    <p:cond delay="0"/>
                                  </p:stCondLst>
                                  <p:childTnLst>
                                    <p:set>
                                      <p:cBhvr>
                                        <p:cTn id="256" dur="1" fill="hold">
                                          <p:stCondLst>
                                            <p:cond delay="0"/>
                                          </p:stCondLst>
                                        </p:cTn>
                                        <p:tgtEl>
                                          <p:spTgt spid="101"/>
                                        </p:tgtEl>
                                        <p:attrNameLst>
                                          <p:attrName>style.visibility</p:attrName>
                                        </p:attrNameLst>
                                      </p:cBhvr>
                                      <p:to>
                                        <p:strVal val="visible"/>
                                      </p:to>
                                    </p:set>
                                    <p:anim calcmode="lin" valueType="num">
                                      <p:cBhvr additive="base">
                                        <p:cTn id="257" dur="500" fill="hold"/>
                                        <p:tgtEl>
                                          <p:spTgt spid="101"/>
                                        </p:tgtEl>
                                        <p:attrNameLst>
                                          <p:attrName>ppt_x</p:attrName>
                                        </p:attrNameLst>
                                      </p:cBhvr>
                                      <p:tavLst>
                                        <p:tav tm="0">
                                          <p:val>
                                            <p:strVal val="0-#ppt_w/2"/>
                                          </p:val>
                                        </p:tav>
                                        <p:tav tm="100000">
                                          <p:val>
                                            <p:strVal val="#ppt_x"/>
                                          </p:val>
                                        </p:tav>
                                      </p:tavLst>
                                    </p:anim>
                                    <p:anim calcmode="lin" valueType="num">
                                      <p:cBhvr additive="base">
                                        <p:cTn id="25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2" presetClass="entr" presetSubtype="8" fill="hold" nodeType="clickEffect">
                                  <p:stCondLst>
                                    <p:cond delay="0"/>
                                  </p:stCondLst>
                                  <p:childTnLst>
                                    <p:set>
                                      <p:cBhvr>
                                        <p:cTn id="262" dur="1" fill="hold">
                                          <p:stCondLst>
                                            <p:cond delay="0"/>
                                          </p:stCondLst>
                                        </p:cTn>
                                        <p:tgtEl>
                                          <p:spTgt spid="100">
                                            <p:txEl>
                                              <p:pRg st="0" end="0"/>
                                            </p:txEl>
                                          </p:spTgt>
                                        </p:tgtEl>
                                        <p:attrNameLst>
                                          <p:attrName>style.visibility</p:attrName>
                                        </p:attrNameLst>
                                      </p:cBhvr>
                                      <p:to>
                                        <p:strVal val="visible"/>
                                      </p:to>
                                    </p:set>
                                    <p:anim calcmode="lin" valueType="num">
                                      <p:cBhvr additive="base">
                                        <p:cTn id="263" dur="500" fill="hold"/>
                                        <p:tgtEl>
                                          <p:spTgt spid="100">
                                            <p:txEl>
                                              <p:pRg st="0" end="0"/>
                                            </p:txEl>
                                          </p:spTgt>
                                        </p:tgtEl>
                                        <p:attrNameLst>
                                          <p:attrName>ppt_x</p:attrName>
                                        </p:attrNameLst>
                                      </p:cBhvr>
                                      <p:tavLst>
                                        <p:tav tm="0">
                                          <p:val>
                                            <p:strVal val="0-#ppt_w/2"/>
                                          </p:val>
                                        </p:tav>
                                        <p:tav tm="100000">
                                          <p:val>
                                            <p:strVal val="#ppt_x"/>
                                          </p:val>
                                        </p:tav>
                                      </p:tavLst>
                                    </p:anim>
                                    <p:anim calcmode="lin" valueType="num">
                                      <p:cBhvr additive="base">
                                        <p:cTn id="264" dur="500" fill="hold"/>
                                        <p:tgtEl>
                                          <p:spTgt spid="1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61" grpId="0"/>
      <p:bldP spid="80" grpId="0"/>
      <p:bldP spid="83" grpId="0"/>
      <p:bldP spid="15" grpId="0"/>
      <p:bldP spid="17" grpId="0"/>
      <p:bldP spid="18" grpId="0"/>
      <p:bldP spid="21" grpId="0"/>
      <p:bldP spid="22" grpId="0"/>
      <p:bldP spid="42" grpId="0" animBg="1"/>
      <p:bldP spid="43" grpId="0"/>
      <p:bldP spid="46" grpId="0"/>
      <p:bldP spid="47" grpId="0"/>
      <p:bldP spid="50" grpId="0"/>
      <p:bldP spid="51" grpId="0"/>
      <p:bldP spid="53" grpId="0"/>
      <p:bldP spid="54" grpId="0"/>
      <p:bldP spid="60" grpId="0"/>
      <p:bldP spid="82" grpId="0" animBg="1"/>
      <p:bldP spid="82" grpId="1" build="allAtOnce" animBg="1"/>
      <p:bldP spid="84" grpId="0" build="allAtOnce"/>
      <p:bldP spid="87" grpId="0"/>
      <p:bldP spid="88" grpId="0"/>
      <p:bldP spid="88" grpId="1"/>
      <p:bldP spid="89" grpId="0"/>
      <p:bldP spid="90" grpId="0"/>
      <p:bldP spid="91" grpId="0"/>
      <p:bldP spid="92" grpId="0"/>
      <p:bldP spid="93" grpId="0"/>
      <p:bldP spid="94" grpId="0"/>
      <p:bldP spid="95" grpId="0"/>
      <p:bldP spid="101" grpId="0"/>
      <p:bldP spid="10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p:sp>
        <p:nvSpPr>
          <p:cNvPr id="52" name="Rectangle 51">
            <a:extLst>
              <a:ext uri="{FF2B5EF4-FFF2-40B4-BE49-F238E27FC236}">
                <a16:creationId xmlns:a16="http://schemas.microsoft.com/office/drawing/2014/main" id="{AE73B0E9-E84B-40B6-9944-969DF2996059}"/>
              </a:ext>
            </a:extLst>
          </p:cNvPr>
          <p:cNvSpPr/>
          <p:nvPr/>
        </p:nvSpPr>
        <p:spPr>
          <a:xfrm>
            <a:off x="281863" y="639689"/>
            <a:ext cx="4949593" cy="461665"/>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Exp[(</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p:txBody>
      </p:sp>
      <p:sp>
        <p:nvSpPr>
          <p:cNvPr id="55" name="Rectangle 54">
            <a:extLst>
              <a:ext uri="{FF2B5EF4-FFF2-40B4-BE49-F238E27FC236}">
                <a16:creationId xmlns:a16="http://schemas.microsoft.com/office/drawing/2014/main" id="{1EDBCBBE-A315-41B0-A822-D37C34FFCDE7}"/>
              </a:ext>
            </a:extLst>
          </p:cNvPr>
          <p:cNvSpPr/>
          <p:nvPr/>
        </p:nvSpPr>
        <p:spPr>
          <a:xfrm>
            <a:off x="1594590" y="61285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61" name="Rectangle 60">
            <a:extLst>
              <a:ext uri="{FF2B5EF4-FFF2-40B4-BE49-F238E27FC236}">
                <a16:creationId xmlns:a16="http://schemas.microsoft.com/office/drawing/2014/main" id="{D3E7019A-A778-4538-BAC7-287F97A60B0C}"/>
              </a:ext>
            </a:extLst>
          </p:cNvPr>
          <p:cNvSpPr/>
          <p:nvPr/>
        </p:nvSpPr>
        <p:spPr>
          <a:xfrm>
            <a:off x="3391989" y="602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57" name="Rectangle 56">
            <a:extLst>
              <a:ext uri="{FF2B5EF4-FFF2-40B4-BE49-F238E27FC236}">
                <a16:creationId xmlns:a16="http://schemas.microsoft.com/office/drawing/2014/main" id="{070FDF44-88F3-42A6-99A0-D5CC110B9DFD}"/>
              </a:ext>
            </a:extLst>
          </p:cNvPr>
          <p:cNvSpPr/>
          <p:nvPr/>
        </p:nvSpPr>
        <p:spPr>
          <a:xfrm>
            <a:off x="994007" y="5036403"/>
            <a:ext cx="7159393" cy="830997"/>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If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is close to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then we learned the world correctly.</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Hence, we should be able to </a:t>
            </a:r>
            <a:r>
              <a:rPr kumimoji="0" lang="en-US" altLang="en-US" sz="2400" b="0" i="0" u="none" strike="noStrike" kern="1200" cap="none" spc="0" normalizeH="0" baseline="0" noProof="0" dirty="0">
                <a:ln>
                  <a:noFill/>
                </a:ln>
                <a:solidFill>
                  <a:srgbClr val="C00000"/>
                </a:solidFill>
                <a:effectLst/>
                <a:uLnTx/>
                <a:uFillTx/>
                <a:latin typeface="Times New Roman"/>
                <a:ea typeface="+mn-ea"/>
                <a:cs typeface="Times New Roman" panose="02020603050405020304" pitchFamily="18" charset="0"/>
                <a:sym typeface="Symbol" panose="05050102010706020507" pitchFamily="18" charset="2"/>
              </a:rPr>
              <a:t>generalize</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to new data.</a:t>
            </a:r>
          </a:p>
        </p:txBody>
      </p:sp>
      <p:sp>
        <p:nvSpPr>
          <p:cNvPr id="58" name="Rectangle 57">
            <a:extLst>
              <a:ext uri="{FF2B5EF4-FFF2-40B4-BE49-F238E27FC236}">
                <a16:creationId xmlns:a16="http://schemas.microsoft.com/office/drawing/2014/main" id="{79D3DBBD-6238-42AA-AF96-1F0A8AC43C85}"/>
              </a:ext>
            </a:extLst>
          </p:cNvPr>
          <p:cNvSpPr/>
          <p:nvPr/>
        </p:nvSpPr>
        <p:spPr>
          <a:xfrm>
            <a:off x="1447800" y="5009572"/>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80" name="Rectangle 79">
            <a:extLst>
              <a:ext uri="{FF2B5EF4-FFF2-40B4-BE49-F238E27FC236}">
                <a16:creationId xmlns:a16="http://schemas.microsoft.com/office/drawing/2014/main" id="{09399103-4BEF-4F6E-AA0B-B8D348B3B36E}"/>
              </a:ext>
            </a:extLst>
          </p:cNvPr>
          <p:cNvSpPr/>
          <p:nvPr/>
        </p:nvSpPr>
        <p:spPr>
          <a:xfrm>
            <a:off x="2350366" y="641867"/>
            <a:ext cx="4949593"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81" name="Rectangle 80">
            <a:extLst>
              <a:ext uri="{FF2B5EF4-FFF2-40B4-BE49-F238E27FC236}">
                <a16:creationId xmlns:a16="http://schemas.microsoft.com/office/drawing/2014/main" id="{F716B6B3-B73A-4A42-9805-69E266455473}"/>
              </a:ext>
            </a:extLst>
          </p:cNvPr>
          <p:cNvSpPr/>
          <p:nvPr/>
        </p:nvSpPr>
        <p:spPr>
          <a:xfrm>
            <a:off x="384407" y="464403"/>
            <a:ext cx="2224823" cy="830997"/>
          </a:xfrm>
          <a:prstGeom prst="rect">
            <a:avLst/>
          </a:prstGeom>
        </p:spPr>
        <p:txBody>
          <a:bodyPr wrap="square">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Generalization</a:t>
            </a:r>
          </a:p>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 Error</a:t>
            </a:r>
          </a:p>
        </p:txBody>
      </p:sp>
      <p:sp>
        <p:nvSpPr>
          <p:cNvPr id="83" name="Rectangle 82">
            <a:extLst>
              <a:ext uri="{FF2B5EF4-FFF2-40B4-BE49-F238E27FC236}">
                <a16:creationId xmlns:a16="http://schemas.microsoft.com/office/drawing/2014/main" id="{CEC8E948-8B92-46DF-87DB-BAD20F3870DF}"/>
              </a:ext>
            </a:extLst>
          </p:cNvPr>
          <p:cNvSpPr/>
          <p:nvPr/>
        </p:nvSpPr>
        <p:spPr>
          <a:xfrm>
            <a:off x="5467350" y="605561"/>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grpSp>
        <p:nvGrpSpPr>
          <p:cNvPr id="96" name="Group 95">
            <a:extLst>
              <a:ext uri="{FF2B5EF4-FFF2-40B4-BE49-F238E27FC236}">
                <a16:creationId xmlns:a16="http://schemas.microsoft.com/office/drawing/2014/main" id="{DD72E712-4F0B-46B1-971A-2E664D461791}"/>
              </a:ext>
            </a:extLst>
          </p:cNvPr>
          <p:cNvGrpSpPr/>
          <p:nvPr/>
        </p:nvGrpSpPr>
        <p:grpSpPr>
          <a:xfrm>
            <a:off x="1158028" y="1261408"/>
            <a:ext cx="6827944" cy="3658299"/>
            <a:chOff x="1158028" y="533400"/>
            <a:chExt cx="6827944" cy="3658299"/>
          </a:xfrm>
        </p:grpSpPr>
        <p:pic>
          <p:nvPicPr>
            <p:cNvPr id="97" name="Picture 96">
              <a:extLst>
                <a:ext uri="{FF2B5EF4-FFF2-40B4-BE49-F238E27FC236}">
                  <a16:creationId xmlns:a16="http://schemas.microsoft.com/office/drawing/2014/main" id="{90A407E5-E687-4AA6-AE79-EFD1E1AF40B9}"/>
                </a:ext>
              </a:extLst>
            </p:cNvPr>
            <p:cNvPicPr>
              <a:picLocks noChangeAspect="1"/>
            </p:cNvPicPr>
            <p:nvPr/>
          </p:nvPicPr>
          <p:blipFill>
            <a:blip r:embed="rId3"/>
            <a:stretch>
              <a:fillRect/>
            </a:stretch>
          </p:blipFill>
          <p:spPr>
            <a:xfrm>
              <a:off x="1158028" y="533400"/>
              <a:ext cx="6827944" cy="3658299"/>
            </a:xfrm>
            <a:prstGeom prst="rect">
              <a:avLst/>
            </a:prstGeom>
          </p:spPr>
        </p:pic>
        <p:sp>
          <p:nvSpPr>
            <p:cNvPr id="98" name="Rectangle 97">
              <a:extLst>
                <a:ext uri="{FF2B5EF4-FFF2-40B4-BE49-F238E27FC236}">
                  <a16:creationId xmlns:a16="http://schemas.microsoft.com/office/drawing/2014/main" id="{96C4201A-D36C-4558-82BA-9C21D670BB0B}"/>
                </a:ext>
              </a:extLst>
            </p:cNvPr>
            <p:cNvSpPr/>
            <p:nvPr/>
          </p:nvSpPr>
          <p:spPr>
            <a:xfrm>
              <a:off x="6858000" y="3025973"/>
              <a:ext cx="893193" cy="307777"/>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9" name="Rectangle 98">
              <a:extLst>
                <a:ext uri="{FF2B5EF4-FFF2-40B4-BE49-F238E27FC236}">
                  <a16:creationId xmlns:a16="http://schemas.microsoft.com/office/drawing/2014/main" id="{AD5AFD07-02C3-4CAD-AF8D-015B39338B09}"/>
                </a:ext>
              </a:extLst>
            </p:cNvPr>
            <p:cNvSpPr/>
            <p:nvPr/>
          </p:nvSpPr>
          <p:spPr>
            <a:xfrm>
              <a:off x="6763572" y="2993945"/>
              <a:ext cx="893193" cy="307777"/>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53882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anim calcmode="lin" valueType="num">
                                      <p:cBhvr additive="base">
                                        <p:cTn id="17"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fill="hold"/>
                                        <p:tgtEl>
                                          <p:spTgt spid="81"/>
                                        </p:tgtEl>
                                        <p:attrNameLst>
                                          <p:attrName>ppt_x</p:attrName>
                                        </p:attrNameLst>
                                      </p:cBhvr>
                                      <p:tavLst>
                                        <p:tav tm="0">
                                          <p:val>
                                            <p:strVal val="0-#ppt_w/2"/>
                                          </p:val>
                                        </p:tav>
                                        <p:tav tm="100000">
                                          <p:val>
                                            <p:strVal val="#ppt_x"/>
                                          </p:val>
                                        </p:tav>
                                      </p:tavLst>
                                    </p:anim>
                                    <p:anim calcmode="lin" valueType="num">
                                      <p:cBhvr additive="base">
                                        <p:cTn id="24" dur="500" fill="hold"/>
                                        <p:tgtEl>
                                          <p:spTgt spid="81"/>
                                        </p:tgtEl>
                                        <p:attrNameLst>
                                          <p:attrName>ppt_y</p:attrName>
                                        </p:attrNameLst>
                                      </p:cBhvr>
                                      <p:tavLst>
                                        <p:tav tm="0">
                                          <p:val>
                                            <p:strVal val="#ppt_y"/>
                                          </p:val>
                                        </p:tav>
                                        <p:tav tm="100000">
                                          <p:val>
                                            <p:strVal val="#ppt_y"/>
                                          </p:val>
                                        </p:tav>
                                      </p:tavLst>
                                    </p:anim>
                                  </p:childTnLst>
                                </p:cTn>
                              </p:par>
                              <p:par>
                                <p:cTn id="25" presetID="1" presetClass="exit"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additive="base">
                                        <p:cTn id="33" dur="500" fill="hold"/>
                                        <p:tgtEl>
                                          <p:spTgt spid="96"/>
                                        </p:tgtEl>
                                        <p:attrNameLst>
                                          <p:attrName>ppt_x</p:attrName>
                                        </p:attrNameLst>
                                      </p:cBhvr>
                                      <p:tavLst>
                                        <p:tav tm="0">
                                          <p:val>
                                            <p:strVal val="0-#ppt_w/2"/>
                                          </p:val>
                                        </p:tav>
                                        <p:tav tm="100000">
                                          <p:val>
                                            <p:strVal val="#ppt_x"/>
                                          </p:val>
                                        </p:tav>
                                      </p:tavLst>
                                    </p:anim>
                                    <p:anim calcmode="lin" valueType="num">
                                      <p:cBhvr additive="base">
                                        <p:cTn id="3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8" grpId="0"/>
      <p:bldP spid="8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70FDF44-88F3-42A6-99A0-D5CC110B9DFD}"/>
              </a:ext>
            </a:extLst>
          </p:cNvPr>
          <p:cNvSpPr/>
          <p:nvPr/>
        </p:nvSpPr>
        <p:spPr>
          <a:xfrm>
            <a:off x="-57150" y="4919008"/>
            <a:ext cx="8657441" cy="1938992"/>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If the machine is not very complicated,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then there are not that many different values of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So we can’t expect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to be close to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But small changes in the training data won’t affect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much.</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Hence, </a:t>
            </a:r>
            <a:r>
              <a:rPr kumimoji="0" lang="en-US" altLang="en-US" sz="2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will be small.</a:t>
            </a:r>
          </a:p>
        </p:txBody>
      </p:sp>
      <p:grpSp>
        <p:nvGrpSpPr>
          <p:cNvPr id="4" name="Group 3">
            <a:extLst>
              <a:ext uri="{FF2B5EF4-FFF2-40B4-BE49-F238E27FC236}">
                <a16:creationId xmlns:a16="http://schemas.microsoft.com/office/drawing/2014/main" id="{FE8432BB-4BC0-4ADB-9CD7-4336C7CF58FA}"/>
              </a:ext>
            </a:extLst>
          </p:cNvPr>
          <p:cNvGrpSpPr/>
          <p:nvPr/>
        </p:nvGrpSpPr>
        <p:grpSpPr>
          <a:xfrm>
            <a:off x="1158028" y="1261408"/>
            <a:ext cx="6827944" cy="3658299"/>
            <a:chOff x="1158028" y="533400"/>
            <a:chExt cx="6827944" cy="3658299"/>
          </a:xfrm>
        </p:grpSpPr>
        <p:pic>
          <p:nvPicPr>
            <p:cNvPr id="54" name="Picture 53">
              <a:extLst>
                <a:ext uri="{FF2B5EF4-FFF2-40B4-BE49-F238E27FC236}">
                  <a16:creationId xmlns:a16="http://schemas.microsoft.com/office/drawing/2014/main" id="{FA9EFA72-2088-476B-A081-A6013F05AEB7}"/>
                </a:ext>
              </a:extLst>
            </p:cNvPr>
            <p:cNvPicPr>
              <a:picLocks noChangeAspect="1"/>
            </p:cNvPicPr>
            <p:nvPr/>
          </p:nvPicPr>
          <p:blipFill>
            <a:blip r:embed="rId3"/>
            <a:stretch>
              <a:fillRect/>
            </a:stretch>
          </p:blipFill>
          <p:spPr>
            <a:xfrm>
              <a:off x="1158028" y="533400"/>
              <a:ext cx="6827944" cy="3658299"/>
            </a:xfrm>
            <a:prstGeom prst="rect">
              <a:avLst/>
            </a:prstGeom>
          </p:spPr>
        </p:pic>
        <p:sp>
          <p:nvSpPr>
            <p:cNvPr id="3" name="Rectangle 2">
              <a:extLst>
                <a:ext uri="{FF2B5EF4-FFF2-40B4-BE49-F238E27FC236}">
                  <a16:creationId xmlns:a16="http://schemas.microsoft.com/office/drawing/2014/main" id="{CA8AE554-81B5-4655-B8C2-15581C1C8DB2}"/>
                </a:ext>
              </a:extLst>
            </p:cNvPr>
            <p:cNvSpPr/>
            <p:nvPr/>
          </p:nvSpPr>
          <p:spPr>
            <a:xfrm>
              <a:off x="6858000" y="3025973"/>
              <a:ext cx="893193" cy="307777"/>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 name="Rectangle 1">
              <a:extLst>
                <a:ext uri="{FF2B5EF4-FFF2-40B4-BE49-F238E27FC236}">
                  <a16:creationId xmlns:a16="http://schemas.microsoft.com/office/drawing/2014/main" id="{01D4A428-DC2E-47A6-AA2D-174C7AD35B62}"/>
                </a:ext>
              </a:extLst>
            </p:cNvPr>
            <p:cNvSpPr/>
            <p:nvPr/>
          </p:nvSpPr>
          <p:spPr>
            <a:xfrm>
              <a:off x="6763572" y="2993945"/>
              <a:ext cx="893193" cy="307777"/>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9" name="Rectangle 18">
            <a:extLst>
              <a:ext uri="{FF2B5EF4-FFF2-40B4-BE49-F238E27FC236}">
                <a16:creationId xmlns:a16="http://schemas.microsoft.com/office/drawing/2014/main" id="{7AEF5DA0-EB09-48EE-8884-D0CC682E6557}"/>
              </a:ext>
            </a:extLst>
          </p:cNvPr>
          <p:cNvSpPr/>
          <p:nvPr/>
        </p:nvSpPr>
        <p:spPr>
          <a:xfrm>
            <a:off x="6130601" y="526190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0" name="Rectangle 19">
            <a:extLst>
              <a:ext uri="{FF2B5EF4-FFF2-40B4-BE49-F238E27FC236}">
                <a16:creationId xmlns:a16="http://schemas.microsoft.com/office/drawing/2014/main" id="{4D293111-6787-4C32-B056-B526359FDEC7}"/>
              </a:ext>
            </a:extLst>
          </p:cNvPr>
          <p:cNvSpPr/>
          <p:nvPr/>
        </p:nvSpPr>
        <p:spPr>
          <a:xfrm>
            <a:off x="2492143" y="561498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F8895016-41E0-43E7-A1D2-3ABCA0A643E7}"/>
              </a:ext>
            </a:extLst>
          </p:cNvPr>
          <p:cNvSpPr/>
          <p:nvPr/>
        </p:nvSpPr>
        <p:spPr>
          <a:xfrm>
            <a:off x="6321101" y="599598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5" name="Rectangle 4">
            <a:extLst>
              <a:ext uri="{FF2B5EF4-FFF2-40B4-BE49-F238E27FC236}">
                <a16:creationId xmlns:a16="http://schemas.microsoft.com/office/drawing/2014/main" id="{22D90B8C-63DB-4979-9424-4A0F69056471}"/>
              </a:ext>
            </a:extLst>
          </p:cNvPr>
          <p:cNvSpPr/>
          <p:nvPr/>
        </p:nvSpPr>
        <p:spPr>
          <a:xfrm>
            <a:off x="4656300" y="5680794"/>
            <a:ext cx="3825086" cy="461665"/>
          </a:xfrm>
          <a:prstGeom prst="rect">
            <a:avLst/>
          </a:prstGeom>
        </p:spPr>
        <p:txBody>
          <a:bodyPr wrap="non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&amp; the hence </a:t>
            </a:r>
            <a:r>
              <a:rPr kumimoji="0" lang="en-US" altLang="en-US" sz="2400" b="0" i="0" u="none" strike="noStrike" kern="1200" cap="none" spc="0" normalizeH="0" baseline="0" noProof="0" dirty="0">
                <a:ln>
                  <a:noFill/>
                </a:ln>
                <a:solidFill>
                  <a:srgbClr val="1B6BB8"/>
                </a:solidFill>
                <a:effectLst/>
                <a:uLnTx/>
                <a:uFillTx/>
                <a:latin typeface="Times New Roman"/>
                <a:ea typeface="+mn-ea"/>
                <a:cs typeface="Times New Roman" panose="02020603050405020304" pitchFamily="18" charset="0"/>
                <a:sym typeface="Symbol" panose="05050102010706020507" pitchFamily="18" charset="2"/>
              </a:rPr>
              <a:t>bias</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will be big.</a:t>
            </a:r>
          </a:p>
        </p:txBody>
      </p:sp>
      <p:sp>
        <p:nvSpPr>
          <p:cNvPr id="6" name="Oval 5">
            <a:extLst>
              <a:ext uri="{FF2B5EF4-FFF2-40B4-BE49-F238E27FC236}">
                <a16:creationId xmlns:a16="http://schemas.microsoft.com/office/drawing/2014/main" id="{3E740CC7-F1F8-4622-B4E7-956F331136FF}"/>
              </a:ext>
            </a:extLst>
          </p:cNvPr>
          <p:cNvSpPr/>
          <p:nvPr/>
        </p:nvSpPr>
        <p:spPr>
          <a:xfrm rot="3385297">
            <a:off x="1066810" y="2270493"/>
            <a:ext cx="1524000" cy="728707"/>
          </a:xfrm>
          <a:prstGeom prst="ellipse">
            <a:avLst/>
          </a:prstGeom>
          <a:ln w="25400">
            <a:solidFill>
              <a:srgbClr val="1B6BB8"/>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4" name="Oval 23">
            <a:extLst>
              <a:ext uri="{FF2B5EF4-FFF2-40B4-BE49-F238E27FC236}">
                <a16:creationId xmlns:a16="http://schemas.microsoft.com/office/drawing/2014/main" id="{406A896E-7C16-4FD2-B68D-2C5B3614171C}"/>
              </a:ext>
            </a:extLst>
          </p:cNvPr>
          <p:cNvSpPr/>
          <p:nvPr/>
        </p:nvSpPr>
        <p:spPr>
          <a:xfrm>
            <a:off x="1295400" y="3852208"/>
            <a:ext cx="1524000" cy="728707"/>
          </a:xfrm>
          <a:prstGeom prst="ellipse">
            <a:avLst/>
          </a:prstGeom>
          <a:ln w="25400">
            <a:solidFill>
              <a:srgbClr val="248F51"/>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Rectangle 63">
            <a:extLst>
              <a:ext uri="{FF2B5EF4-FFF2-40B4-BE49-F238E27FC236}">
                <a16:creationId xmlns:a16="http://schemas.microsoft.com/office/drawing/2014/main" id="{886E34B0-437C-437F-9B93-549B3D43F1A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p:sp>
        <p:nvSpPr>
          <p:cNvPr id="27" name="Rectangle 26">
            <a:extLst>
              <a:ext uri="{FF2B5EF4-FFF2-40B4-BE49-F238E27FC236}">
                <a16:creationId xmlns:a16="http://schemas.microsoft.com/office/drawing/2014/main" id="{34F60D57-4E1B-4448-8BE6-59D4FB5AB5DB}"/>
              </a:ext>
            </a:extLst>
          </p:cNvPr>
          <p:cNvSpPr/>
          <p:nvPr/>
        </p:nvSpPr>
        <p:spPr>
          <a:xfrm>
            <a:off x="1594590" y="61285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8" name="Rectangle 27">
            <a:extLst>
              <a:ext uri="{FF2B5EF4-FFF2-40B4-BE49-F238E27FC236}">
                <a16:creationId xmlns:a16="http://schemas.microsoft.com/office/drawing/2014/main" id="{47395B74-C9DB-4CFF-8457-11025E6FB968}"/>
              </a:ext>
            </a:extLst>
          </p:cNvPr>
          <p:cNvSpPr/>
          <p:nvPr/>
        </p:nvSpPr>
        <p:spPr>
          <a:xfrm>
            <a:off x="3391989" y="602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9" name="Rectangle 28">
            <a:extLst>
              <a:ext uri="{FF2B5EF4-FFF2-40B4-BE49-F238E27FC236}">
                <a16:creationId xmlns:a16="http://schemas.microsoft.com/office/drawing/2014/main" id="{551026C3-439B-4400-9A14-76D7CA7201B8}"/>
              </a:ext>
            </a:extLst>
          </p:cNvPr>
          <p:cNvSpPr/>
          <p:nvPr/>
        </p:nvSpPr>
        <p:spPr>
          <a:xfrm>
            <a:off x="2350366" y="641867"/>
            <a:ext cx="4949593"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31" name="Rectangle 30">
            <a:extLst>
              <a:ext uri="{FF2B5EF4-FFF2-40B4-BE49-F238E27FC236}">
                <a16:creationId xmlns:a16="http://schemas.microsoft.com/office/drawing/2014/main" id="{4FB53A6D-67B2-46E7-9468-763DBB3C375D}"/>
              </a:ext>
            </a:extLst>
          </p:cNvPr>
          <p:cNvSpPr/>
          <p:nvPr/>
        </p:nvSpPr>
        <p:spPr>
          <a:xfrm>
            <a:off x="384407" y="464403"/>
            <a:ext cx="2224823" cy="830997"/>
          </a:xfrm>
          <a:prstGeom prst="rect">
            <a:avLst/>
          </a:prstGeom>
        </p:spPr>
        <p:txBody>
          <a:bodyPr wrap="square">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Generalization</a:t>
            </a:r>
          </a:p>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 Error</a:t>
            </a:r>
          </a:p>
        </p:txBody>
      </p:sp>
      <p:sp>
        <p:nvSpPr>
          <p:cNvPr id="32" name="Rectangle 31">
            <a:extLst>
              <a:ext uri="{FF2B5EF4-FFF2-40B4-BE49-F238E27FC236}">
                <a16:creationId xmlns:a16="http://schemas.microsoft.com/office/drawing/2014/main" id="{E5B21044-835B-4297-A627-F140F9750238}"/>
              </a:ext>
            </a:extLst>
          </p:cNvPr>
          <p:cNvSpPr/>
          <p:nvPr/>
        </p:nvSpPr>
        <p:spPr>
          <a:xfrm>
            <a:off x="5467350" y="605561"/>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2422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anim calcmode="lin" valueType="num">
                                      <p:cBhvr additive="base">
                                        <p:cTn id="17"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7">
                                            <p:txEl>
                                              <p:pRg st="2" end="2"/>
                                            </p:txEl>
                                          </p:spTgt>
                                        </p:tgtEl>
                                        <p:attrNameLst>
                                          <p:attrName>style.visibility</p:attrName>
                                        </p:attrNameLst>
                                      </p:cBhvr>
                                      <p:to>
                                        <p:strVal val="visible"/>
                                      </p:to>
                                    </p:set>
                                    <p:anim calcmode="lin" valueType="num">
                                      <p:cBhvr additive="base">
                                        <p:cTn id="27" dur="500" fill="hold"/>
                                        <p:tgtEl>
                                          <p:spTgt spid="5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7">
                                            <p:txEl>
                                              <p:pRg st="3" end="3"/>
                                            </p:txEl>
                                          </p:spTgt>
                                        </p:tgtEl>
                                        <p:attrNameLst>
                                          <p:attrName>style.visibility</p:attrName>
                                        </p:attrNameLst>
                                      </p:cBhvr>
                                      <p:to>
                                        <p:strVal val="visible"/>
                                      </p:to>
                                    </p:set>
                                    <p:anim calcmode="lin" valueType="num">
                                      <p:cBhvr additive="base">
                                        <p:cTn id="43" dur="500" fill="hold"/>
                                        <p:tgtEl>
                                          <p:spTgt spid="57">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1" presetClass="exit" presetSubtype="0" fill="hold" grpId="1"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57">
                                            <p:txEl>
                                              <p:pRg st="4" end="4"/>
                                            </p:txEl>
                                          </p:spTgt>
                                        </p:tgtEl>
                                        <p:attrNameLst>
                                          <p:attrName>style.visibility</p:attrName>
                                        </p:attrNameLst>
                                      </p:cBhvr>
                                      <p:to>
                                        <p:strVal val="visible"/>
                                      </p:to>
                                    </p:set>
                                    <p:anim calcmode="lin" valueType="num">
                                      <p:cBhvr additive="base">
                                        <p:cTn id="59" dur="500" fill="hold"/>
                                        <p:tgtEl>
                                          <p:spTgt spid="57">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5" grpId="0"/>
      <p:bldP spid="6" grpId="0" animBg="1"/>
      <p:bldP spid="6" grpId="1" animBg="1"/>
      <p:bldP spid="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70FDF44-88F3-42A6-99A0-D5CC110B9DFD}"/>
              </a:ext>
            </a:extLst>
          </p:cNvPr>
          <p:cNvSpPr/>
          <p:nvPr/>
        </p:nvSpPr>
        <p:spPr>
          <a:xfrm>
            <a:off x="1984433" y="4919008"/>
            <a:ext cx="8657441" cy="1938992"/>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If the machine is complicated,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then we can expect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to be close to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&amp; the hence </a:t>
            </a:r>
            <a:r>
              <a:rPr kumimoji="0" lang="en-US" altLang="en-US" sz="2400" b="0" i="0" u="none" strike="noStrike" kern="1200" cap="none" spc="0" normalizeH="0" baseline="0" noProof="0" dirty="0">
                <a:ln>
                  <a:noFill/>
                </a:ln>
                <a:solidFill>
                  <a:srgbClr val="1B6BB8"/>
                </a:solidFill>
                <a:effectLst/>
                <a:uLnTx/>
                <a:uFillTx/>
                <a:latin typeface="Times New Roman"/>
                <a:ea typeface="+mn-ea"/>
                <a:cs typeface="Times New Roman" panose="02020603050405020304" pitchFamily="18" charset="0"/>
                <a:sym typeface="Symbol" panose="05050102010706020507" pitchFamily="18" charset="2"/>
              </a:rPr>
              <a:t>bias</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will be small.</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But small changes in the training data will affect </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 lot.</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Hence, will be </a:t>
            </a:r>
            <a:r>
              <a:rPr kumimoji="0" lang="en-US" altLang="en-US" sz="2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large.</a:t>
            </a:r>
          </a:p>
        </p:txBody>
      </p:sp>
      <p:grpSp>
        <p:nvGrpSpPr>
          <p:cNvPr id="4" name="Group 3">
            <a:extLst>
              <a:ext uri="{FF2B5EF4-FFF2-40B4-BE49-F238E27FC236}">
                <a16:creationId xmlns:a16="http://schemas.microsoft.com/office/drawing/2014/main" id="{FE8432BB-4BC0-4ADB-9CD7-4336C7CF58FA}"/>
              </a:ext>
            </a:extLst>
          </p:cNvPr>
          <p:cNvGrpSpPr/>
          <p:nvPr/>
        </p:nvGrpSpPr>
        <p:grpSpPr>
          <a:xfrm>
            <a:off x="1158028" y="1261408"/>
            <a:ext cx="6827944" cy="3658299"/>
            <a:chOff x="1158028" y="533400"/>
            <a:chExt cx="6827944" cy="3658299"/>
          </a:xfrm>
        </p:grpSpPr>
        <p:pic>
          <p:nvPicPr>
            <p:cNvPr id="54" name="Picture 53">
              <a:extLst>
                <a:ext uri="{FF2B5EF4-FFF2-40B4-BE49-F238E27FC236}">
                  <a16:creationId xmlns:a16="http://schemas.microsoft.com/office/drawing/2014/main" id="{FA9EFA72-2088-476B-A081-A6013F05AEB7}"/>
                </a:ext>
              </a:extLst>
            </p:cNvPr>
            <p:cNvPicPr>
              <a:picLocks noChangeAspect="1"/>
            </p:cNvPicPr>
            <p:nvPr/>
          </p:nvPicPr>
          <p:blipFill>
            <a:blip r:embed="rId3"/>
            <a:stretch>
              <a:fillRect/>
            </a:stretch>
          </p:blipFill>
          <p:spPr>
            <a:xfrm>
              <a:off x="1158028" y="533400"/>
              <a:ext cx="6827944" cy="3658299"/>
            </a:xfrm>
            <a:prstGeom prst="rect">
              <a:avLst/>
            </a:prstGeom>
          </p:spPr>
        </p:pic>
        <p:sp>
          <p:nvSpPr>
            <p:cNvPr id="3" name="Rectangle 2">
              <a:extLst>
                <a:ext uri="{FF2B5EF4-FFF2-40B4-BE49-F238E27FC236}">
                  <a16:creationId xmlns:a16="http://schemas.microsoft.com/office/drawing/2014/main" id="{CA8AE554-81B5-4655-B8C2-15581C1C8DB2}"/>
                </a:ext>
              </a:extLst>
            </p:cNvPr>
            <p:cNvSpPr/>
            <p:nvPr/>
          </p:nvSpPr>
          <p:spPr>
            <a:xfrm>
              <a:off x="6858000" y="3025973"/>
              <a:ext cx="893193" cy="307777"/>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 name="Rectangle 1">
              <a:extLst>
                <a:ext uri="{FF2B5EF4-FFF2-40B4-BE49-F238E27FC236}">
                  <a16:creationId xmlns:a16="http://schemas.microsoft.com/office/drawing/2014/main" id="{01D4A428-DC2E-47A6-AA2D-174C7AD35B62}"/>
                </a:ext>
              </a:extLst>
            </p:cNvPr>
            <p:cNvSpPr/>
            <p:nvPr/>
          </p:nvSpPr>
          <p:spPr>
            <a:xfrm>
              <a:off x="6763572" y="2993945"/>
              <a:ext cx="893193" cy="307777"/>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9" name="Rectangle 18">
            <a:extLst>
              <a:ext uri="{FF2B5EF4-FFF2-40B4-BE49-F238E27FC236}">
                <a16:creationId xmlns:a16="http://schemas.microsoft.com/office/drawing/2014/main" id="{7AEF5DA0-EB09-48EE-8884-D0CC682E6557}"/>
              </a:ext>
            </a:extLst>
          </p:cNvPr>
          <p:cNvSpPr/>
          <p:nvPr/>
        </p:nvSpPr>
        <p:spPr>
          <a:xfrm>
            <a:off x="4545874" y="526190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F8895016-41E0-43E7-A1D2-3ABCA0A643E7}"/>
              </a:ext>
            </a:extLst>
          </p:cNvPr>
          <p:cNvSpPr/>
          <p:nvPr/>
        </p:nvSpPr>
        <p:spPr>
          <a:xfrm>
            <a:off x="8127274" y="599598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15" name="Oval 14">
            <a:extLst>
              <a:ext uri="{FF2B5EF4-FFF2-40B4-BE49-F238E27FC236}">
                <a16:creationId xmlns:a16="http://schemas.microsoft.com/office/drawing/2014/main" id="{6D332C08-D26E-449D-ACA3-84837B89296B}"/>
              </a:ext>
            </a:extLst>
          </p:cNvPr>
          <p:cNvSpPr/>
          <p:nvPr/>
        </p:nvSpPr>
        <p:spPr>
          <a:xfrm rot="281097">
            <a:off x="5638810" y="3850606"/>
            <a:ext cx="1524000" cy="728707"/>
          </a:xfrm>
          <a:prstGeom prst="ellipse">
            <a:avLst/>
          </a:prstGeom>
          <a:ln w="25400">
            <a:solidFill>
              <a:srgbClr val="1B6BB8"/>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6" name="Oval 15">
            <a:extLst>
              <a:ext uri="{FF2B5EF4-FFF2-40B4-BE49-F238E27FC236}">
                <a16:creationId xmlns:a16="http://schemas.microsoft.com/office/drawing/2014/main" id="{E072EE06-84C1-42F3-937F-15C3BE4FD3BD}"/>
              </a:ext>
            </a:extLst>
          </p:cNvPr>
          <p:cNvSpPr/>
          <p:nvPr/>
        </p:nvSpPr>
        <p:spPr>
          <a:xfrm rot="21249505">
            <a:off x="5867400" y="3391331"/>
            <a:ext cx="1524000" cy="728707"/>
          </a:xfrm>
          <a:prstGeom prst="ellipse">
            <a:avLst/>
          </a:prstGeom>
          <a:ln w="25400">
            <a:solidFill>
              <a:srgbClr val="248F51"/>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2" name="Rectangle 63">
            <a:extLst>
              <a:ext uri="{FF2B5EF4-FFF2-40B4-BE49-F238E27FC236}">
                <a16:creationId xmlns:a16="http://schemas.microsoft.com/office/drawing/2014/main" id="{E984A11B-5C82-43A9-84D0-57C9C7CF0D5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p:sp>
        <p:nvSpPr>
          <p:cNvPr id="23" name="Rectangle 22">
            <a:extLst>
              <a:ext uri="{FF2B5EF4-FFF2-40B4-BE49-F238E27FC236}">
                <a16:creationId xmlns:a16="http://schemas.microsoft.com/office/drawing/2014/main" id="{F2E800EF-5EA0-4277-B5D6-C20C5086D915}"/>
              </a:ext>
            </a:extLst>
          </p:cNvPr>
          <p:cNvSpPr/>
          <p:nvPr/>
        </p:nvSpPr>
        <p:spPr>
          <a:xfrm>
            <a:off x="1594590" y="61285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4" name="Rectangle 23">
            <a:extLst>
              <a:ext uri="{FF2B5EF4-FFF2-40B4-BE49-F238E27FC236}">
                <a16:creationId xmlns:a16="http://schemas.microsoft.com/office/drawing/2014/main" id="{3F032A9E-E839-4B1E-A1AD-E84DB1798936}"/>
              </a:ext>
            </a:extLst>
          </p:cNvPr>
          <p:cNvSpPr/>
          <p:nvPr/>
        </p:nvSpPr>
        <p:spPr>
          <a:xfrm>
            <a:off x="3391989" y="602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5" name="Rectangle 24">
            <a:extLst>
              <a:ext uri="{FF2B5EF4-FFF2-40B4-BE49-F238E27FC236}">
                <a16:creationId xmlns:a16="http://schemas.microsoft.com/office/drawing/2014/main" id="{C25B23CD-17EA-4B5D-9DE1-CC98F8E6DF59}"/>
              </a:ext>
            </a:extLst>
          </p:cNvPr>
          <p:cNvSpPr/>
          <p:nvPr/>
        </p:nvSpPr>
        <p:spPr>
          <a:xfrm>
            <a:off x="2350366" y="641867"/>
            <a:ext cx="4949593"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26" name="Rectangle 25">
            <a:extLst>
              <a:ext uri="{FF2B5EF4-FFF2-40B4-BE49-F238E27FC236}">
                <a16:creationId xmlns:a16="http://schemas.microsoft.com/office/drawing/2014/main" id="{7F836FEB-4563-4D0C-80E3-C2688441A96C}"/>
              </a:ext>
            </a:extLst>
          </p:cNvPr>
          <p:cNvSpPr/>
          <p:nvPr/>
        </p:nvSpPr>
        <p:spPr>
          <a:xfrm>
            <a:off x="384407" y="464403"/>
            <a:ext cx="2224823" cy="830997"/>
          </a:xfrm>
          <a:prstGeom prst="rect">
            <a:avLst/>
          </a:prstGeom>
        </p:spPr>
        <p:txBody>
          <a:bodyPr wrap="square">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Generalization</a:t>
            </a:r>
          </a:p>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 Error</a:t>
            </a:r>
          </a:p>
        </p:txBody>
      </p:sp>
      <p:sp>
        <p:nvSpPr>
          <p:cNvPr id="27" name="Rectangle 26">
            <a:extLst>
              <a:ext uri="{FF2B5EF4-FFF2-40B4-BE49-F238E27FC236}">
                <a16:creationId xmlns:a16="http://schemas.microsoft.com/office/drawing/2014/main" id="{5890FB6B-BBE8-40AC-A0CE-183646BD1807}"/>
              </a:ext>
            </a:extLst>
          </p:cNvPr>
          <p:cNvSpPr/>
          <p:nvPr/>
        </p:nvSpPr>
        <p:spPr>
          <a:xfrm>
            <a:off x="5467350" y="605561"/>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36811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anim calcmode="lin" valueType="num">
                                      <p:cBhvr additive="base">
                                        <p:cTn id="17"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7">
                                            <p:txEl>
                                              <p:pRg st="2" end="2"/>
                                            </p:txEl>
                                          </p:spTgt>
                                        </p:tgtEl>
                                        <p:attrNameLst>
                                          <p:attrName>style.visibility</p:attrName>
                                        </p:attrNameLst>
                                      </p:cBhvr>
                                      <p:to>
                                        <p:strVal val="visible"/>
                                      </p:to>
                                    </p:set>
                                    <p:anim calcmode="lin" valueType="num">
                                      <p:cBhvr additive="base">
                                        <p:cTn id="27" dur="500" fill="hold"/>
                                        <p:tgtEl>
                                          <p:spTgt spid="5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7">
                                            <p:txEl>
                                              <p:pRg st="3" end="3"/>
                                            </p:txEl>
                                          </p:spTgt>
                                        </p:tgtEl>
                                        <p:attrNameLst>
                                          <p:attrName>style.visibility</p:attrName>
                                        </p:attrNameLst>
                                      </p:cBhvr>
                                      <p:to>
                                        <p:strVal val="visible"/>
                                      </p:to>
                                    </p:set>
                                    <p:anim calcmode="lin" valueType="num">
                                      <p:cBhvr additive="base">
                                        <p:cTn id="33" dur="500" fill="hold"/>
                                        <p:tgtEl>
                                          <p:spTgt spid="57">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7">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7">
                                            <p:txEl>
                                              <p:pRg st="4" end="4"/>
                                            </p:txEl>
                                          </p:spTgt>
                                        </p:tgtEl>
                                        <p:attrNameLst>
                                          <p:attrName>style.visibility</p:attrName>
                                        </p:attrNameLst>
                                      </p:cBhvr>
                                      <p:to>
                                        <p:strVal val="visible"/>
                                      </p:to>
                                    </p:set>
                                    <p:anim calcmode="lin" valueType="num">
                                      <p:cBhvr additive="base">
                                        <p:cTn id="49" dur="500" fill="hold"/>
                                        <p:tgtEl>
                                          <p:spTgt spid="57">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5" grpId="0" animBg="1"/>
      <p:bldP spid="15" grpId="1" animBg="1"/>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70FDF44-88F3-42A6-99A0-D5CC110B9DFD}"/>
              </a:ext>
            </a:extLst>
          </p:cNvPr>
          <p:cNvSpPr/>
          <p:nvPr/>
        </p:nvSpPr>
        <p:spPr>
          <a:xfrm>
            <a:off x="638959" y="4960203"/>
            <a:ext cx="8657441" cy="830997"/>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Cross-validation or regularization</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endParaRP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will help find the best trade-off is to use.</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p:grpSp>
        <p:nvGrpSpPr>
          <p:cNvPr id="4" name="Group 3">
            <a:extLst>
              <a:ext uri="{FF2B5EF4-FFF2-40B4-BE49-F238E27FC236}">
                <a16:creationId xmlns:a16="http://schemas.microsoft.com/office/drawing/2014/main" id="{FE8432BB-4BC0-4ADB-9CD7-4336C7CF58FA}"/>
              </a:ext>
            </a:extLst>
          </p:cNvPr>
          <p:cNvGrpSpPr/>
          <p:nvPr/>
        </p:nvGrpSpPr>
        <p:grpSpPr>
          <a:xfrm>
            <a:off x="1158028" y="1302603"/>
            <a:ext cx="6827944" cy="3658299"/>
            <a:chOff x="1158028" y="533400"/>
            <a:chExt cx="6827944" cy="3658299"/>
          </a:xfrm>
        </p:grpSpPr>
        <p:pic>
          <p:nvPicPr>
            <p:cNvPr id="54" name="Picture 53">
              <a:extLst>
                <a:ext uri="{FF2B5EF4-FFF2-40B4-BE49-F238E27FC236}">
                  <a16:creationId xmlns:a16="http://schemas.microsoft.com/office/drawing/2014/main" id="{FA9EFA72-2088-476B-A081-A6013F05AEB7}"/>
                </a:ext>
              </a:extLst>
            </p:cNvPr>
            <p:cNvPicPr>
              <a:picLocks noChangeAspect="1"/>
            </p:cNvPicPr>
            <p:nvPr/>
          </p:nvPicPr>
          <p:blipFill>
            <a:blip r:embed="rId3"/>
            <a:stretch>
              <a:fillRect/>
            </a:stretch>
          </p:blipFill>
          <p:spPr>
            <a:xfrm>
              <a:off x="1158028" y="533400"/>
              <a:ext cx="6827944" cy="3658299"/>
            </a:xfrm>
            <a:prstGeom prst="rect">
              <a:avLst/>
            </a:prstGeom>
          </p:spPr>
        </p:pic>
        <p:sp>
          <p:nvSpPr>
            <p:cNvPr id="3" name="Rectangle 2">
              <a:extLst>
                <a:ext uri="{FF2B5EF4-FFF2-40B4-BE49-F238E27FC236}">
                  <a16:creationId xmlns:a16="http://schemas.microsoft.com/office/drawing/2014/main" id="{CA8AE554-81B5-4655-B8C2-15581C1C8DB2}"/>
                </a:ext>
              </a:extLst>
            </p:cNvPr>
            <p:cNvSpPr/>
            <p:nvPr/>
          </p:nvSpPr>
          <p:spPr>
            <a:xfrm>
              <a:off x="6858000" y="3025973"/>
              <a:ext cx="893193" cy="307777"/>
            </a:xfrm>
            <a:prstGeom prst="rect">
              <a:avLst/>
            </a:prstGeom>
            <a:solidFill>
              <a:srgbClr val="FFFFFF"/>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 name="Rectangle 1">
              <a:extLst>
                <a:ext uri="{FF2B5EF4-FFF2-40B4-BE49-F238E27FC236}">
                  <a16:creationId xmlns:a16="http://schemas.microsoft.com/office/drawing/2014/main" id="{01D4A428-DC2E-47A6-AA2D-174C7AD35B62}"/>
                </a:ext>
              </a:extLst>
            </p:cNvPr>
            <p:cNvSpPr/>
            <p:nvPr/>
          </p:nvSpPr>
          <p:spPr>
            <a:xfrm>
              <a:off x="6763572" y="2993945"/>
              <a:ext cx="893193" cy="307777"/>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248F51"/>
                  </a:solidFill>
                  <a:effectLst/>
                  <a:uLnTx/>
                  <a:uFillTx/>
                  <a:latin typeface="Times New Roman"/>
                  <a:ea typeface="+mn-ea"/>
                  <a:cs typeface="Times New Roman" panose="02020603050405020304" pitchFamily="18" charset="0"/>
                  <a:sym typeface="Symbol" panose="05050102010706020507" pitchFamily="18" charset="2"/>
                </a:rPr>
                <a:t>StandDev</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5" name="Oval 14">
            <a:extLst>
              <a:ext uri="{FF2B5EF4-FFF2-40B4-BE49-F238E27FC236}">
                <a16:creationId xmlns:a16="http://schemas.microsoft.com/office/drawing/2014/main" id="{FB87F677-C16A-462B-A507-10882D4580BF}"/>
              </a:ext>
            </a:extLst>
          </p:cNvPr>
          <p:cNvSpPr/>
          <p:nvPr/>
        </p:nvSpPr>
        <p:spPr>
          <a:xfrm rot="16200000">
            <a:off x="3635057" y="3432526"/>
            <a:ext cx="1524000" cy="728707"/>
          </a:xfrm>
          <a:prstGeom prst="ellipse">
            <a:avLst/>
          </a:prstGeom>
          <a:ln w="25400">
            <a:solidFill>
              <a:srgbClr val="C0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6" name="Rectangle 63">
            <a:extLst>
              <a:ext uri="{FF2B5EF4-FFF2-40B4-BE49-F238E27FC236}">
                <a16:creationId xmlns:a16="http://schemas.microsoft.com/office/drawing/2014/main" id="{2D13C21B-13F5-4C1A-AC8F-2847D7E65D9D}"/>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rPr>
              <a:t>Bias &amp; Standard Error </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ea typeface="+mn-ea"/>
              <a:cs typeface="Arial" charset="0"/>
            </a:endParaRPr>
          </a:p>
        </p:txBody>
      </p:sp>
      <p:sp>
        <p:nvSpPr>
          <p:cNvPr id="17" name="Rectangle 16">
            <a:extLst>
              <a:ext uri="{FF2B5EF4-FFF2-40B4-BE49-F238E27FC236}">
                <a16:creationId xmlns:a16="http://schemas.microsoft.com/office/drawing/2014/main" id="{298E1F4E-E659-43C9-9A4E-53F16C4FE4D8}"/>
              </a:ext>
            </a:extLst>
          </p:cNvPr>
          <p:cNvSpPr/>
          <p:nvPr/>
        </p:nvSpPr>
        <p:spPr>
          <a:xfrm>
            <a:off x="1594590" y="61285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18" name="Rectangle 17">
            <a:extLst>
              <a:ext uri="{FF2B5EF4-FFF2-40B4-BE49-F238E27FC236}">
                <a16:creationId xmlns:a16="http://schemas.microsoft.com/office/drawing/2014/main" id="{937C4669-8842-4298-82DE-03A4DDF4854C}"/>
              </a:ext>
            </a:extLst>
          </p:cNvPr>
          <p:cNvSpPr/>
          <p:nvPr/>
        </p:nvSpPr>
        <p:spPr>
          <a:xfrm>
            <a:off x="3391989" y="602678"/>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
        <p:nvSpPr>
          <p:cNvPr id="20" name="Rectangle 19">
            <a:extLst>
              <a:ext uri="{FF2B5EF4-FFF2-40B4-BE49-F238E27FC236}">
                <a16:creationId xmlns:a16="http://schemas.microsoft.com/office/drawing/2014/main" id="{808AA6AA-B508-42C7-9A26-F5D1744EF997}"/>
              </a:ext>
            </a:extLst>
          </p:cNvPr>
          <p:cNvSpPr/>
          <p:nvPr/>
        </p:nvSpPr>
        <p:spPr>
          <a:xfrm>
            <a:off x="2350366" y="641867"/>
            <a:ext cx="4949593"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Bias(</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StandDev</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30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p:txBody>
      </p:sp>
      <p:sp>
        <p:nvSpPr>
          <p:cNvPr id="22" name="Rectangle 21">
            <a:extLst>
              <a:ext uri="{FF2B5EF4-FFF2-40B4-BE49-F238E27FC236}">
                <a16:creationId xmlns:a16="http://schemas.microsoft.com/office/drawing/2014/main" id="{AB0FF34E-2B40-409B-A155-2D2758B268B5}"/>
              </a:ext>
            </a:extLst>
          </p:cNvPr>
          <p:cNvSpPr/>
          <p:nvPr/>
        </p:nvSpPr>
        <p:spPr>
          <a:xfrm>
            <a:off x="384407" y="464403"/>
            <a:ext cx="2224823" cy="830997"/>
          </a:xfrm>
          <a:prstGeom prst="rect">
            <a:avLst/>
          </a:prstGeom>
        </p:spPr>
        <p:txBody>
          <a:bodyPr wrap="square">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Generalization</a:t>
            </a:r>
          </a:p>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AB3933"/>
                </a:solidFill>
                <a:effectLst/>
                <a:uLnTx/>
                <a:uFillTx/>
                <a:latin typeface="Times New Roman"/>
                <a:ea typeface="+mn-ea"/>
                <a:cs typeface="Times New Roman" panose="02020603050405020304" pitchFamily="18" charset="0"/>
                <a:sym typeface="Symbol" panose="05050102010706020507" pitchFamily="18" charset="2"/>
              </a:rPr>
              <a:t> Error</a:t>
            </a:r>
          </a:p>
        </p:txBody>
      </p:sp>
      <p:sp>
        <p:nvSpPr>
          <p:cNvPr id="23" name="Rectangle 22">
            <a:extLst>
              <a:ext uri="{FF2B5EF4-FFF2-40B4-BE49-F238E27FC236}">
                <a16:creationId xmlns:a16="http://schemas.microsoft.com/office/drawing/2014/main" id="{B304551F-5293-433B-922D-CACFA06A376C}"/>
              </a:ext>
            </a:extLst>
          </p:cNvPr>
          <p:cNvSpPr/>
          <p:nvPr/>
        </p:nvSpPr>
        <p:spPr>
          <a:xfrm>
            <a:off x="5467350" y="605561"/>
            <a:ext cx="304892"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ˆ</a:t>
            </a:r>
            <a:endParaRPr kumimoji="0" 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3788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anim calcmode="lin" valueType="num">
                                      <p:cBhvr additive="base">
                                        <p:cTn id="11"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EEA-989C-45DB-BF20-20FA201CDA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62CB77-C3FD-4FDF-BA27-BA4EC2E1CC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04393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979171-DB98-452F-9EBF-11AD0DE790FA}"/>
              </a:ext>
            </a:extLst>
          </p:cNvPr>
          <p:cNvPicPr>
            <a:picLocks noChangeAspect="1"/>
          </p:cNvPicPr>
          <p:nvPr/>
        </p:nvPicPr>
        <p:blipFill>
          <a:blip r:embed="rId3"/>
          <a:stretch>
            <a:fillRect/>
          </a:stretch>
        </p:blipFill>
        <p:spPr>
          <a:xfrm>
            <a:off x="6343356" y="4204108"/>
            <a:ext cx="2647950" cy="571500"/>
          </a:xfrm>
          <a:prstGeom prst="rect">
            <a:avLst/>
          </a:prstGeom>
        </p:spPr>
      </p:pic>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267765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Example:</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we have a coin with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err="1">
                    <a:ln>
                      <a:noFill/>
                    </a:ln>
                    <a:solidFill>
                      <a:srgbClr val="FFC000"/>
                    </a:solidFill>
                    <a:effectLst/>
                    <a:uLnTx/>
                    <a:uFillTx/>
                    <a:latin typeface="Times New Roman" pitchFamily="18" charset="0"/>
                    <a:ea typeface="+mn-ea"/>
                    <a:cs typeface="Arial" charset="0"/>
                    <a:sym typeface="Symbol" panose="05050102010706020507" pitchFamily="18" charset="2"/>
                  </a:rPr>
                  <a:t>Pr</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=heads) =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Our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 is that the coin is most likely fair (ie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w=½</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it might not be. Say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sample it four times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3</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4</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H</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is a little evidence that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 = ¼.</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What is our new belief about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2677656"/>
              </a:xfrm>
              <a:prstGeom prst="rect">
                <a:avLst/>
              </a:prstGeom>
              <a:blipFill>
                <a:blip r:embed="rId4"/>
                <a:stretch>
                  <a:fillRect t="-1822" b="-4328"/>
                </a:stretch>
              </a:blipFill>
            </p:spPr>
            <p:txBody>
              <a:bodyPr/>
              <a:lstStyle/>
              <a:p>
                <a:r>
                  <a:rPr lang="en-US">
                    <a:noFill/>
                  </a:rPr>
                  <a:t> </a:t>
                </a:r>
              </a:p>
            </p:txBody>
          </p:sp>
        </mc:Fallback>
      </mc:AlternateContent>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0AD500-E930-4D60-9D05-9D76753EAB49}"/>
                  </a:ext>
                </a:extLst>
              </p:cNvPr>
              <p:cNvSpPr/>
              <p:nvPr/>
            </p:nvSpPr>
            <p:spPr>
              <a:xfrm>
                <a:off x="4686300" y="1143000"/>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BA0AD500-E930-4D60-9D05-9D76753EAB49}"/>
                  </a:ext>
                </a:extLst>
              </p:cNvPr>
              <p:cNvSpPr>
                <a:spLocks noRot="1" noChangeAspect="1" noMove="1" noResize="1" noEditPoints="1" noAdjustHandles="1" noChangeArrowheads="1" noChangeShapeType="1" noTextEdit="1"/>
              </p:cNvSpPr>
              <p:nvPr/>
            </p:nvSpPr>
            <p:spPr>
              <a:xfrm>
                <a:off x="4686300" y="1143000"/>
                <a:ext cx="44544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E753DFE-B708-4070-A993-26A765B97841}"/>
                  </a:ext>
                </a:extLst>
              </p:cNvPr>
              <p:cNvSpPr/>
              <p:nvPr/>
            </p:nvSpPr>
            <p:spPr>
              <a:xfrm>
                <a:off x="862754" y="4408247"/>
                <a:ext cx="4572000" cy="75642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14:m>
                  <m:oMath xmlns:m="http://schemas.openxmlformats.org/officeDocument/2006/math">
                    <m:f>
                      <m:f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fPr>
                      <m:num>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num>
                      <m:den>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den>
                    </m:f>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9" name="Rectangle 8">
                <a:extLst>
                  <a:ext uri="{FF2B5EF4-FFF2-40B4-BE49-F238E27FC236}">
                    <a16:creationId xmlns:a16="http://schemas.microsoft.com/office/drawing/2014/main" id="{1E753DFE-B708-4070-A993-26A765B97841}"/>
                  </a:ext>
                </a:extLst>
              </p:cNvPr>
              <p:cNvSpPr>
                <a:spLocks noRot="1" noChangeAspect="1" noMove="1" noResize="1" noEditPoints="1" noAdjustHandles="1" noChangeArrowheads="1" noChangeShapeType="1" noTextEdit="1"/>
              </p:cNvSpPr>
              <p:nvPr/>
            </p:nvSpPr>
            <p:spPr>
              <a:xfrm>
                <a:off x="862754" y="4408247"/>
                <a:ext cx="4572000" cy="75642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2B7E151-731C-4D21-90E8-C9AA64E18D99}"/>
                  </a:ext>
                </a:extLst>
              </p:cNvPr>
              <p:cNvSpPr/>
              <p:nvPr/>
            </p:nvSpPr>
            <p:spPr>
              <a:xfrm>
                <a:off x="685800" y="3270331"/>
                <a:ext cx="7315200" cy="1200329"/>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a plot of the prob of getting </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not as a function of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#heads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as a function of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10" name="Rectangle 9">
                <a:extLst>
                  <a:ext uri="{FF2B5EF4-FFF2-40B4-BE49-F238E27FC236}">
                    <a16:creationId xmlns:a16="http://schemas.microsoft.com/office/drawing/2014/main" id="{D2B7E151-731C-4D21-90E8-C9AA64E18D99}"/>
                  </a:ext>
                </a:extLst>
              </p:cNvPr>
              <p:cNvSpPr>
                <a:spLocks noRot="1" noChangeAspect="1" noMove="1" noResize="1" noEditPoints="1" noAdjustHandles="1" noChangeArrowheads="1" noChangeShapeType="1" noTextEdit="1"/>
              </p:cNvSpPr>
              <p:nvPr/>
            </p:nvSpPr>
            <p:spPr>
              <a:xfrm>
                <a:off x="685800" y="3270331"/>
                <a:ext cx="7315200" cy="1200329"/>
              </a:xfrm>
              <a:prstGeom prst="rect">
                <a:avLst/>
              </a:prstGeom>
              <a:blipFill>
                <a:blip r:embed="rId7"/>
                <a:stretch>
                  <a:fillRect t="-7107" b="-1066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AB7C50A-8BC5-4F9E-93AD-9529FF4E5DCD}"/>
              </a:ext>
            </a:extLst>
          </p:cNvPr>
          <p:cNvGrpSpPr/>
          <p:nvPr/>
        </p:nvGrpSpPr>
        <p:grpSpPr>
          <a:xfrm>
            <a:off x="7328630" y="1964407"/>
            <a:ext cx="1739170" cy="1159793"/>
            <a:chOff x="6388100" y="1964407"/>
            <a:chExt cx="1739170" cy="1159793"/>
          </a:xfrm>
        </p:grpSpPr>
        <p:pic>
          <p:nvPicPr>
            <p:cNvPr id="7" name="Picture 6">
              <a:extLst>
                <a:ext uri="{FF2B5EF4-FFF2-40B4-BE49-F238E27FC236}">
                  <a16:creationId xmlns:a16="http://schemas.microsoft.com/office/drawing/2014/main" id="{15BA8E91-074D-4A3F-A859-81648E4341D4}"/>
                </a:ext>
              </a:extLst>
            </p:cNvPr>
            <p:cNvPicPr>
              <a:picLocks noChangeAspect="1"/>
            </p:cNvPicPr>
            <p:nvPr/>
          </p:nvPicPr>
          <p:blipFill>
            <a:blip r:embed="rId8"/>
            <a:stretch>
              <a:fillRect/>
            </a:stretch>
          </p:blipFill>
          <p:spPr>
            <a:xfrm>
              <a:off x="6388100" y="2025622"/>
              <a:ext cx="1662676" cy="1068434"/>
            </a:xfrm>
            <a:prstGeom prst="rect">
              <a:avLst/>
            </a:prstGeom>
          </p:spPr>
        </p:pic>
        <p:sp>
          <p:nvSpPr>
            <p:cNvPr id="11" name="Rectangle 10">
              <a:extLst>
                <a:ext uri="{FF2B5EF4-FFF2-40B4-BE49-F238E27FC236}">
                  <a16:creationId xmlns:a16="http://schemas.microsoft.com/office/drawing/2014/main" id="{E602E168-0B26-49FA-9B02-F9B7DB66A398}"/>
                </a:ext>
              </a:extLst>
            </p:cNvPr>
            <p:cNvSpPr/>
            <p:nvPr/>
          </p:nvSpPr>
          <p:spPr>
            <a:xfrm>
              <a:off x="7086600" y="1964407"/>
              <a:ext cx="104067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Prior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9" name="Rectangle 18">
              <a:extLst>
                <a:ext uri="{FF2B5EF4-FFF2-40B4-BE49-F238E27FC236}">
                  <a16:creationId xmlns:a16="http://schemas.microsoft.com/office/drawing/2014/main" id="{132600FA-ACFA-40CE-98C5-31F05FE174E5}"/>
                </a:ext>
              </a:extLst>
            </p:cNvPr>
            <p:cNvSpPr/>
            <p:nvPr/>
          </p:nvSpPr>
          <p:spPr>
            <a:xfrm>
              <a:off x="7775391" y="28164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4" name="Group 13">
            <a:extLst>
              <a:ext uri="{FF2B5EF4-FFF2-40B4-BE49-F238E27FC236}">
                <a16:creationId xmlns:a16="http://schemas.microsoft.com/office/drawing/2014/main" id="{99C1ADA9-B815-48B5-A073-0722082DF3A4}"/>
              </a:ext>
            </a:extLst>
          </p:cNvPr>
          <p:cNvGrpSpPr/>
          <p:nvPr/>
        </p:nvGrpSpPr>
        <p:grpSpPr>
          <a:xfrm>
            <a:off x="7328630" y="3048000"/>
            <a:ext cx="1698809" cy="1143173"/>
            <a:chOff x="6388100" y="3048000"/>
            <a:chExt cx="1698809" cy="1143173"/>
          </a:xfrm>
        </p:grpSpPr>
        <p:pic>
          <p:nvPicPr>
            <p:cNvPr id="2" name="Picture 1">
              <a:extLst>
                <a:ext uri="{FF2B5EF4-FFF2-40B4-BE49-F238E27FC236}">
                  <a16:creationId xmlns:a16="http://schemas.microsoft.com/office/drawing/2014/main" id="{FEEBA879-0AE9-415D-B644-618FA4CF6A96}"/>
                </a:ext>
              </a:extLst>
            </p:cNvPr>
            <p:cNvPicPr>
              <a:picLocks noChangeAspect="1"/>
            </p:cNvPicPr>
            <p:nvPr/>
          </p:nvPicPr>
          <p:blipFill rotWithShape="1">
            <a:blip r:embed="rId9"/>
            <a:srcRect l="5524" t="30071"/>
            <a:stretch/>
          </p:blipFill>
          <p:spPr>
            <a:xfrm>
              <a:off x="6388100" y="3117469"/>
              <a:ext cx="1662676" cy="1073704"/>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44297AA-5F9A-4B2E-920A-35764B786D82}"/>
                    </a:ext>
                  </a:extLst>
                </p:cNvPr>
                <p:cNvSpPr/>
                <p:nvPr/>
              </p:nvSpPr>
              <p:spPr>
                <a:xfrm>
                  <a:off x="7183519" y="3048000"/>
                  <a:ext cx="899092"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sym typeface="Symbol" panose="05050102010706020507" pitchFamily="18" charset="2"/>
                        </a:rPr>
                        <m:t>Pr</m:t>
                      </m:r>
                      <m:r>
                        <a:rPr kumimoji="0" lang="en-US" alt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1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1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8" name="Rectangle 17">
                  <a:extLst>
                    <a:ext uri="{FF2B5EF4-FFF2-40B4-BE49-F238E27FC236}">
                      <a16:creationId xmlns:a16="http://schemas.microsoft.com/office/drawing/2014/main" id="{B44297AA-5F9A-4B2E-920A-35764B786D82}"/>
                    </a:ext>
                  </a:extLst>
                </p:cNvPr>
                <p:cNvSpPr>
                  <a:spLocks noRot="1" noChangeAspect="1" noMove="1" noResize="1" noEditPoints="1" noAdjustHandles="1" noChangeArrowheads="1" noChangeShapeType="1" noTextEdit="1"/>
                </p:cNvSpPr>
                <p:nvPr/>
              </p:nvSpPr>
              <p:spPr>
                <a:xfrm>
                  <a:off x="7183519" y="3048000"/>
                  <a:ext cx="899092" cy="307777"/>
                </a:xfrm>
                <a:prstGeom prst="rect">
                  <a:avLst/>
                </a:prstGeom>
                <a:blipFill>
                  <a:blip r:embed="rId10"/>
                  <a:stretch>
                    <a:fillRect t="-10000" r="-1361" b="-2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B7C3CCF9-223B-431F-A59B-55DE71C8A33C}"/>
                </a:ext>
              </a:extLst>
            </p:cNvPr>
            <p:cNvSpPr/>
            <p:nvPr/>
          </p:nvSpPr>
          <p:spPr>
            <a:xfrm>
              <a:off x="7772400" y="38578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6" name="Group 15">
            <a:extLst>
              <a:ext uri="{FF2B5EF4-FFF2-40B4-BE49-F238E27FC236}">
                <a16:creationId xmlns:a16="http://schemas.microsoft.com/office/drawing/2014/main" id="{0AD1F069-E5BB-4961-8E98-17F50ADE477D}"/>
              </a:ext>
            </a:extLst>
          </p:cNvPr>
          <p:cNvGrpSpPr/>
          <p:nvPr/>
        </p:nvGrpSpPr>
        <p:grpSpPr>
          <a:xfrm>
            <a:off x="7328630" y="4140200"/>
            <a:ext cx="1731084" cy="1120120"/>
            <a:chOff x="6388100" y="4175780"/>
            <a:chExt cx="1731084" cy="1120120"/>
          </a:xfrm>
        </p:grpSpPr>
        <p:pic>
          <p:nvPicPr>
            <p:cNvPr id="8" name="Picture 7">
              <a:extLst>
                <a:ext uri="{FF2B5EF4-FFF2-40B4-BE49-F238E27FC236}">
                  <a16:creationId xmlns:a16="http://schemas.microsoft.com/office/drawing/2014/main" id="{CD6808C7-C7F6-401A-A811-FB709C404EEF}"/>
                </a:ext>
              </a:extLst>
            </p:cNvPr>
            <p:cNvPicPr>
              <a:picLocks noChangeAspect="1"/>
            </p:cNvPicPr>
            <p:nvPr/>
          </p:nvPicPr>
          <p:blipFill>
            <a:blip r:embed="rId11"/>
            <a:stretch>
              <a:fillRect/>
            </a:stretch>
          </p:blipFill>
          <p:spPr>
            <a:xfrm>
              <a:off x="6388100" y="4239688"/>
              <a:ext cx="1675791" cy="1034400"/>
            </a:xfrm>
            <a:prstGeom prst="rect">
              <a:avLst/>
            </a:prstGeom>
          </p:spPr>
        </p:pic>
        <p:sp>
          <p:nvSpPr>
            <p:cNvPr id="17" name="Rectangle 16">
              <a:extLst>
                <a:ext uri="{FF2B5EF4-FFF2-40B4-BE49-F238E27FC236}">
                  <a16:creationId xmlns:a16="http://schemas.microsoft.com/office/drawing/2014/main" id="{D25EE2D4-2B1B-4DDE-82C1-DF474D6A4ACB}"/>
                </a:ext>
              </a:extLst>
            </p:cNvPr>
            <p:cNvSpPr/>
            <p:nvPr/>
          </p:nvSpPr>
          <p:spPr>
            <a:xfrm>
              <a:off x="7096147" y="4175780"/>
              <a:ext cx="1023037"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New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A1C6C10E-5A6D-40B8-B5B6-860BBD8CAF32}"/>
                </a:ext>
              </a:extLst>
            </p:cNvPr>
            <p:cNvSpPr/>
            <p:nvPr/>
          </p:nvSpPr>
          <p:spPr>
            <a:xfrm>
              <a:off x="7769409" y="49881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pic>
        <p:nvPicPr>
          <p:cNvPr id="23" name="Picture 22">
            <a:extLst>
              <a:ext uri="{FF2B5EF4-FFF2-40B4-BE49-F238E27FC236}">
                <a16:creationId xmlns:a16="http://schemas.microsoft.com/office/drawing/2014/main" id="{2598B6EB-0F0A-476E-8B74-58AD7BECA9B2}"/>
              </a:ext>
            </a:extLst>
          </p:cNvPr>
          <p:cNvPicPr>
            <a:picLocks noChangeAspect="1"/>
          </p:cNvPicPr>
          <p:nvPr/>
        </p:nvPicPr>
        <p:blipFill>
          <a:blip r:embed="rId12"/>
          <a:stretch>
            <a:fillRect/>
          </a:stretch>
        </p:blipFill>
        <p:spPr>
          <a:xfrm>
            <a:off x="6337769" y="3106595"/>
            <a:ext cx="1666875" cy="485775"/>
          </a:xfrm>
          <a:prstGeom prst="rect">
            <a:avLst/>
          </a:prstGeom>
        </p:spPr>
      </p:pic>
      <p:sp>
        <p:nvSpPr>
          <p:cNvPr id="32" name="Rectangle 31">
            <a:extLst>
              <a:ext uri="{FF2B5EF4-FFF2-40B4-BE49-F238E27FC236}">
                <a16:creationId xmlns:a16="http://schemas.microsoft.com/office/drawing/2014/main" id="{13E3CF41-4335-41FE-96BE-F1D1FC73836C}"/>
              </a:ext>
            </a:extLst>
          </p:cNvPr>
          <p:cNvSpPr/>
          <p:nvPr/>
        </p:nvSpPr>
        <p:spPr>
          <a:xfrm>
            <a:off x="3527864" y="5761432"/>
            <a:ext cx="28244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24" name="Group 23">
            <a:extLst>
              <a:ext uri="{FF2B5EF4-FFF2-40B4-BE49-F238E27FC236}">
                <a16:creationId xmlns:a16="http://schemas.microsoft.com/office/drawing/2014/main" id="{F917B0D4-5653-4C23-845D-36198969018C}"/>
              </a:ext>
            </a:extLst>
          </p:cNvPr>
          <p:cNvGrpSpPr/>
          <p:nvPr/>
        </p:nvGrpSpPr>
        <p:grpSpPr>
          <a:xfrm>
            <a:off x="6324600" y="5257800"/>
            <a:ext cx="2777362" cy="1056212"/>
            <a:chOff x="6324600" y="5257800"/>
            <a:chExt cx="2777362" cy="1056212"/>
          </a:xfrm>
        </p:grpSpPr>
        <p:pic>
          <p:nvPicPr>
            <p:cNvPr id="29" name="Picture 28">
              <a:extLst>
                <a:ext uri="{FF2B5EF4-FFF2-40B4-BE49-F238E27FC236}">
                  <a16:creationId xmlns:a16="http://schemas.microsoft.com/office/drawing/2014/main" id="{2A3D25E3-8FBD-476A-BF68-46C6BC81D33D}"/>
                </a:ext>
              </a:extLst>
            </p:cNvPr>
            <p:cNvPicPr>
              <a:picLocks noChangeAspect="1"/>
            </p:cNvPicPr>
            <p:nvPr/>
          </p:nvPicPr>
          <p:blipFill>
            <a:blip r:embed="rId3"/>
            <a:stretch>
              <a:fillRect/>
            </a:stretch>
          </p:blipFill>
          <p:spPr>
            <a:xfrm>
              <a:off x="6454012" y="5742512"/>
              <a:ext cx="2647950" cy="571500"/>
            </a:xfrm>
            <a:prstGeom prst="rect">
              <a:avLst/>
            </a:prstGeom>
          </p:spPr>
        </p:pic>
        <p:pic>
          <p:nvPicPr>
            <p:cNvPr id="31" name="Picture 30">
              <a:extLst>
                <a:ext uri="{FF2B5EF4-FFF2-40B4-BE49-F238E27FC236}">
                  <a16:creationId xmlns:a16="http://schemas.microsoft.com/office/drawing/2014/main" id="{AAD2A216-4866-46A4-9D70-526F0850F9F4}"/>
                </a:ext>
              </a:extLst>
            </p:cNvPr>
            <p:cNvPicPr>
              <a:picLocks noChangeAspect="1"/>
            </p:cNvPicPr>
            <p:nvPr/>
          </p:nvPicPr>
          <p:blipFill>
            <a:blip r:embed="rId12"/>
            <a:stretch>
              <a:fillRect/>
            </a:stretch>
          </p:blipFill>
          <p:spPr>
            <a:xfrm>
              <a:off x="6324600" y="5257800"/>
              <a:ext cx="1666875" cy="485775"/>
            </a:xfrm>
            <a:prstGeom prst="rect">
              <a:avLst/>
            </a:prstGeom>
          </p:spPr>
        </p:pic>
        <p:sp>
          <p:nvSpPr>
            <p:cNvPr id="33" name="Rectangle 32">
              <a:extLst>
                <a:ext uri="{FF2B5EF4-FFF2-40B4-BE49-F238E27FC236}">
                  <a16:creationId xmlns:a16="http://schemas.microsoft.com/office/drawing/2014/main" id="{B73C94C7-ED44-4BD8-8AB6-F9353C44B02A}"/>
                </a:ext>
              </a:extLst>
            </p:cNvPr>
            <p:cNvSpPr/>
            <p:nvPr/>
          </p:nvSpPr>
          <p:spPr>
            <a:xfrm>
              <a:off x="6366001" y="5943600"/>
              <a:ext cx="28244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34" name="Group 33">
            <a:extLst>
              <a:ext uri="{FF2B5EF4-FFF2-40B4-BE49-F238E27FC236}">
                <a16:creationId xmlns:a16="http://schemas.microsoft.com/office/drawing/2014/main" id="{186B5AF2-ADEB-465C-92B4-731AA1C77D54}"/>
              </a:ext>
            </a:extLst>
          </p:cNvPr>
          <p:cNvGrpSpPr/>
          <p:nvPr/>
        </p:nvGrpSpPr>
        <p:grpSpPr>
          <a:xfrm>
            <a:off x="7208318" y="2179616"/>
            <a:ext cx="411682" cy="2087584"/>
            <a:chOff x="2560118" y="2895600"/>
            <a:chExt cx="411682" cy="2087584"/>
          </a:xfrm>
        </p:grpSpPr>
        <p:cxnSp>
          <p:nvCxnSpPr>
            <p:cNvPr id="35" name="Straight Connector 34">
              <a:extLst>
                <a:ext uri="{FF2B5EF4-FFF2-40B4-BE49-F238E27FC236}">
                  <a16:creationId xmlns:a16="http://schemas.microsoft.com/office/drawing/2014/main" id="{0178611B-7572-4CE3-BE93-9B3D2F0CD6D4}"/>
                </a:ext>
              </a:extLst>
            </p:cNvPr>
            <p:cNvCxnSpPr/>
            <p:nvPr/>
          </p:nvCxnSpPr>
          <p:spPr bwMode="auto">
            <a:xfrm>
              <a:off x="2667000" y="2895600"/>
              <a:ext cx="0" cy="1923207"/>
            </a:xfrm>
            <a:prstGeom prst="line">
              <a:avLst/>
            </a:prstGeom>
            <a:noFill/>
            <a:ln w="38100" cap="sq" cmpd="sng" algn="ctr">
              <a:solidFill>
                <a:schemeClr val="hlink"/>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B813DA89-7654-4675-B502-6AB7718D4366}"/>
                </a:ext>
              </a:extLst>
            </p:cNvPr>
            <p:cNvSpPr/>
            <p:nvPr/>
          </p:nvSpPr>
          <p:spPr>
            <a:xfrm>
              <a:off x="2560118" y="4521519"/>
              <a:ext cx="389850"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w</a:t>
              </a:r>
            </a:p>
          </p:txBody>
        </p:sp>
        <p:sp>
          <p:nvSpPr>
            <p:cNvPr id="37" name="Rectangle 36">
              <a:extLst>
                <a:ext uri="{FF2B5EF4-FFF2-40B4-BE49-F238E27FC236}">
                  <a16:creationId xmlns:a16="http://schemas.microsoft.com/office/drawing/2014/main" id="{55C96F09-D37F-4F9A-853A-243261F5568B}"/>
                </a:ext>
              </a:extLst>
            </p:cNvPr>
            <p:cNvSpPr/>
            <p:nvPr/>
          </p:nvSpPr>
          <p:spPr>
            <a:xfrm>
              <a:off x="2618818" y="3792835"/>
              <a:ext cx="352982"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itchFamily="18" charset="2"/>
                </a:rPr>
                <a:t></a:t>
              </a:r>
              <a:endPar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endParaRPr>
            </a:p>
          </p:txBody>
        </p:sp>
      </p:grpSp>
      <p:pic>
        <p:nvPicPr>
          <p:cNvPr id="38" name="Picture 2" descr="Coin flip stock photo. Image of play, currency, isolated - 17245568">
            <a:extLst>
              <a:ext uri="{FF2B5EF4-FFF2-40B4-BE49-F238E27FC236}">
                <a16:creationId xmlns:a16="http://schemas.microsoft.com/office/drawing/2014/main" id="{F55DD979-C0CC-4543-8256-D95244F0B42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49703" y="40363"/>
            <a:ext cx="853353" cy="1280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556D6621-F16E-4719-9BB6-3B52535219B0}"/>
                  </a:ext>
                </a:extLst>
              </p:cNvPr>
              <p:cNvSpPr/>
              <p:nvPr/>
            </p:nvSpPr>
            <p:spPr>
              <a:xfrm>
                <a:off x="5026845" y="4757394"/>
                <a:ext cx="251271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Pr(</a:t>
                </a:r>
                <a14:m>
                  <m:oMath xmlns:m="http://schemas.openxmlformats.org/officeDocument/2006/math">
                    <m:r>
                      <a:rPr kumimoji="0" lang="en-US" altLang="en-US" sz="2400" b="0" i="1" u="none" strike="noStrike" kern="1200" cap="none" spc="0" normalizeH="0" baseline="0" noProof="0" dirty="0" smtClean="0">
                        <a:ln>
                          <a:noFill/>
                        </a:ln>
                        <a:solidFill>
                          <a:srgbClr val="66FF66"/>
                        </a:solidFill>
                        <a:effectLst/>
                        <a:uLnTx/>
                        <a:uFillTx/>
                        <a:latin typeface="Cambria Math" panose="02040503050406030204" pitchFamily="18" charset="0"/>
                        <a:ea typeface="+mn-ea"/>
                        <a:cs typeface="+mn-cs"/>
                        <a:sym typeface="Symbol" panose="05050102010706020507" pitchFamily="18" charset="2"/>
                      </a:rPr>
                      <m:t>𝑤</m:t>
                    </m:r>
                  </m:oMath>
                </a14:m>
                <a:r>
                  <a:rPr kumimoji="0" lang="el-GR"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[0,1]) = 0</a:t>
                </a:r>
              </a:p>
            </p:txBody>
          </p:sp>
        </mc:Choice>
        <mc:Fallback xmlns="">
          <p:sp>
            <p:nvSpPr>
              <p:cNvPr id="39" name="Rectangle 38">
                <a:extLst>
                  <a:ext uri="{FF2B5EF4-FFF2-40B4-BE49-F238E27FC236}">
                    <a16:creationId xmlns:a16="http://schemas.microsoft.com/office/drawing/2014/main" id="{556D6621-F16E-4719-9BB6-3B52535219B0}"/>
                  </a:ext>
                </a:extLst>
              </p:cNvPr>
              <p:cNvSpPr>
                <a:spLocks noRot="1" noChangeAspect="1" noMove="1" noResize="1" noEditPoints="1" noAdjustHandles="1" noChangeArrowheads="1" noChangeShapeType="1" noTextEdit="1"/>
              </p:cNvSpPr>
              <p:nvPr/>
            </p:nvSpPr>
            <p:spPr>
              <a:xfrm>
                <a:off x="5026845" y="4757394"/>
                <a:ext cx="2512710" cy="461665"/>
              </a:xfrm>
              <a:prstGeom prst="rect">
                <a:avLst/>
              </a:prstGeom>
              <a:blipFill>
                <a:blip r:embed="rId14"/>
                <a:stretch>
                  <a:fillRect t="-11842" b="-28947"/>
                </a:stretch>
              </a:blipFill>
            </p:spPr>
            <p:txBody>
              <a:bodyPr/>
              <a:lstStyle/>
              <a:p>
                <a:r>
                  <a:rPr lang="en-US">
                    <a:noFill/>
                  </a:rPr>
                  <a:t> </a:t>
                </a:r>
              </a:p>
            </p:txBody>
          </p:sp>
        </mc:Fallback>
      </mc:AlternateContent>
    </p:spTree>
    <p:extLst>
      <p:ext uri="{BB962C8B-B14F-4D97-AF65-F5344CB8AC3E}">
        <p14:creationId xmlns:p14="http://schemas.microsoft.com/office/powerpoint/2010/main" val="24923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anim calcmode="lin" valueType="num">
                                      <p:cBhvr additive="base">
                                        <p:cTn id="11"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
                                            <p:txEl>
                                              <p:pRg st="2" end="2"/>
                                            </p:txEl>
                                          </p:spTgt>
                                        </p:tgtEl>
                                        <p:attrNameLst>
                                          <p:attrName>style.visibility</p:attrName>
                                        </p:attrNameLst>
                                      </p:cBhvr>
                                      <p:to>
                                        <p:strVal val="visible"/>
                                      </p:to>
                                    </p:set>
                                    <p:anim calcmode="lin" valueType="num">
                                      <p:cBhvr additive="base">
                                        <p:cTn id="25"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0">
                                            <p:txEl>
                                              <p:pRg st="3" end="3"/>
                                            </p:txEl>
                                          </p:spTgt>
                                        </p:tgtEl>
                                        <p:attrNameLst>
                                          <p:attrName>style.visibility</p:attrName>
                                        </p:attrNameLst>
                                      </p:cBhvr>
                                      <p:to>
                                        <p:strVal val="visible"/>
                                      </p:to>
                                    </p:set>
                                    <p:anim calcmode="lin" valueType="num">
                                      <p:cBhvr additive="base">
                                        <p:cTn id="35"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0">
                                            <p:txEl>
                                              <p:pRg st="4" end="4"/>
                                            </p:txEl>
                                          </p:spTgt>
                                        </p:tgtEl>
                                        <p:attrNameLst>
                                          <p:attrName>style.visibility</p:attrName>
                                        </p:attrNameLst>
                                      </p:cBhvr>
                                      <p:to>
                                        <p:strVal val="visible"/>
                                      </p:to>
                                    </p:set>
                                    <p:anim calcmode="lin" valueType="num">
                                      <p:cBhvr additive="base">
                                        <p:cTn id="41"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0">
                                            <p:txEl>
                                              <p:pRg st="5" end="5"/>
                                            </p:txEl>
                                          </p:spTgt>
                                        </p:tgtEl>
                                        <p:attrNameLst>
                                          <p:attrName>style.visibility</p:attrName>
                                        </p:attrNameLst>
                                      </p:cBhvr>
                                      <p:to>
                                        <p:strVal val="visible"/>
                                      </p:to>
                                    </p:set>
                                    <p:anim calcmode="lin" valueType="num">
                                      <p:cBhvr additive="base">
                                        <p:cTn id="47" dur="500" fill="hold"/>
                                        <p:tgtEl>
                                          <p:spTgt spid="50">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additive="base">
                                        <p:cTn id="59"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additive="base">
                                        <p:cTn id="6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0-#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0-#ppt_w/2"/>
                                          </p:val>
                                        </p:tav>
                                        <p:tav tm="100000">
                                          <p:val>
                                            <p:strVal val="#ppt_x"/>
                                          </p:val>
                                        </p:tav>
                                      </p:tavLst>
                                    </p:anim>
                                    <p:anim calcmode="lin" valueType="num">
                                      <p:cBhvr additive="base">
                                        <p:cTn id="8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9">
                                            <p:txEl>
                                              <p:pRg st="0" end="0"/>
                                            </p:txEl>
                                          </p:spTgt>
                                        </p:tgtEl>
                                        <p:attrNameLst>
                                          <p:attrName>style.visibility</p:attrName>
                                        </p:attrNameLst>
                                      </p:cBhvr>
                                      <p:to>
                                        <p:strVal val="visible"/>
                                      </p:to>
                                    </p:set>
                                    <p:anim calcmode="lin" valueType="num">
                                      <p:cBhvr additive="base">
                                        <p:cTn id="9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9">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0-#ppt_w/2"/>
                                          </p:val>
                                        </p:tav>
                                        <p:tav tm="100000">
                                          <p:val>
                                            <p:strVal val="#ppt_x"/>
                                          </p:val>
                                        </p:tav>
                                      </p:tavLst>
                                    </p:anim>
                                    <p:anim calcmode="lin" valueType="num">
                                      <p:cBhvr additive="base">
                                        <p:cTn id="98" dur="500" fill="hold"/>
                                        <p:tgtEl>
                                          <p:spTgt spid="16"/>
                                        </p:tgtEl>
                                        <p:attrNameLst>
                                          <p:attrName>ppt_y</p:attrName>
                                        </p:attrNameLst>
                                      </p:cBhvr>
                                      <p:tavLst>
                                        <p:tav tm="0">
                                          <p:val>
                                            <p:strVal val="#ppt_y"/>
                                          </p:val>
                                        </p:tav>
                                        <p:tav tm="100000">
                                          <p:val>
                                            <p:strVal val="#ppt_y"/>
                                          </p:val>
                                        </p:tav>
                                      </p:tavLst>
                                    </p:anim>
                                  </p:childTnLst>
                                </p:cTn>
                              </p:par>
                              <p:par>
                                <p:cTn id="99" presetID="1" presetClass="exit" presetSubtype="0" fill="hold"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0-#ppt_w/2"/>
                                          </p:val>
                                        </p:tav>
                                        <p:tav tm="100000">
                                          <p:val>
                                            <p:strVal val="#ppt_x"/>
                                          </p:val>
                                        </p:tav>
                                      </p:tavLst>
                                    </p:anim>
                                    <p:anim calcmode="lin" valueType="num">
                                      <p:cBhvr additive="base">
                                        <p:cTn id="1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nodeType="clickEffect">
                                  <p:stCondLst>
                                    <p:cond delay="0"/>
                                  </p:stCondLst>
                                  <p:childTnLst>
                                    <p:animMotion origin="layout" path="M -0.00468 0.00764 L 0.18004 0.00347 " pathEditMode="relative" rAng="0" ptsTypes="AA">
                                      <p:cBhvr>
                                        <p:cTn id="120" dur="2000" fill="hold"/>
                                        <p:tgtEl>
                                          <p:spTgt spid="34"/>
                                        </p:tgtEl>
                                        <p:attrNameLst>
                                          <p:attrName>ppt_x</p:attrName>
                                          <p:attrName>ppt_y</p:attrName>
                                        </p:attrNameLst>
                                      </p:cBhvr>
                                      <p:rCtr x="923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44" name="Rectangle 5"/>
          <p:cNvSpPr>
            <a:spLocks noChangeArrowheads="1"/>
          </p:cNvSpPr>
          <p:nvPr/>
        </p:nvSpPr>
        <p:spPr bwMode="auto">
          <a:xfrm>
            <a:off x="-108399" y="753924"/>
            <a:ext cx="316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Locate lot of faces.</a:t>
            </a:r>
          </a:p>
        </p:txBody>
      </p:sp>
      <p:pic>
        <p:nvPicPr>
          <p:cNvPr id="45" name="Picture 44"/>
          <p:cNvPicPr>
            <a:picLocks noChangeAspect="1"/>
          </p:cNvPicPr>
          <p:nvPr/>
        </p:nvPicPr>
        <p:blipFill>
          <a:blip r:embed="rId3"/>
          <a:stretch>
            <a:fillRect/>
          </a:stretch>
        </p:blipFill>
        <p:spPr>
          <a:xfrm>
            <a:off x="244295" y="1371600"/>
            <a:ext cx="2651305" cy="2216066"/>
          </a:xfrm>
          <a:prstGeom prst="rect">
            <a:avLst/>
          </a:prstGeom>
        </p:spPr>
      </p:pic>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Dimension Reduction</a:t>
            </a:r>
          </a:p>
        </p:txBody>
      </p:sp>
      <p:sp>
        <p:nvSpPr>
          <p:cNvPr id="66" name="Rectangle 5"/>
          <p:cNvSpPr>
            <a:spLocks noChangeArrowheads="1"/>
          </p:cNvSpPr>
          <p:nvPr/>
        </p:nvSpPr>
        <p:spPr bwMode="auto">
          <a:xfrm>
            <a:off x="4572000" y="1723646"/>
            <a:ext cx="44069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“Fit” the data with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 multi-dimensional ellipse.</a:t>
            </a:r>
          </a:p>
        </p:txBody>
      </p:sp>
      <p:sp>
        <p:nvSpPr>
          <p:cNvPr id="67" name="Oval 6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39" name="Straight Arrow Connector 38"/>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pic>
        <p:nvPicPr>
          <p:cNvPr id="40" name="Picture 8" descr="Image result for Lower Dimensionality eigenvectors">
            <a:extLst>
              <a:ext uri="{FF2B5EF4-FFF2-40B4-BE49-F238E27FC236}">
                <a16:creationId xmlns:a16="http://schemas.microsoft.com/office/drawing/2014/main" id="{8A57029C-5BE7-4055-AD37-A896CE495D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494" y="3831465"/>
            <a:ext cx="4114800"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 calcmode="lin" valueType="num">
                                      <p:cBhvr additive="base">
                                        <p:cTn id="1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6">
                                            <p:txEl>
                                              <p:pRg st="0" end="0"/>
                                            </p:txEl>
                                          </p:spTgt>
                                        </p:tgtEl>
                                        <p:attrNameLst>
                                          <p:attrName>style.visibility</p:attrName>
                                        </p:attrNameLst>
                                      </p:cBhvr>
                                      <p:to>
                                        <p:strVal val="visible"/>
                                      </p:to>
                                    </p:set>
                                    <p:anim calcmode="lin" valueType="num">
                                      <p:cBhvr additive="base">
                                        <p:cTn id="21"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0-#ppt_w/2"/>
                                          </p:val>
                                        </p:tav>
                                        <p:tav tm="100000">
                                          <p:val>
                                            <p:strVal val="#ppt_x"/>
                                          </p:val>
                                        </p:tav>
                                      </p:tavLst>
                                    </p:anim>
                                    <p:anim calcmode="lin" valueType="num">
                                      <p:cBhvr additive="base">
                                        <p:cTn id="26" dur="500" fill="hold"/>
                                        <p:tgtEl>
                                          <p:spTgt spid="6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3785652"/>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the world defines a distribution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on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not know its parameters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“know” that the distribution must be “simple”.</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gives us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 that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drawn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from distribution that we know.</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eg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Randomly choose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ie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 and then independently each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How does this new information change what we know about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Bayesian Inference gives it to us.</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3785652"/>
              </a:xfrm>
              <a:prstGeom prst="rect">
                <a:avLst/>
              </a:prstGeom>
              <a:blipFill>
                <a:blip r:embed="rId3"/>
                <a:stretch>
                  <a:fillRect t="-1288" b="-27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8D17049-210A-4D2C-AEC7-C0BA288CD135}"/>
              </a:ext>
            </a:extLst>
          </p:cNvPr>
          <p:cNvPicPr>
            <a:picLocks noChangeAspect="1"/>
          </p:cNvPicPr>
          <p:nvPr/>
        </p:nvPicPr>
        <p:blipFill>
          <a:blip r:embed="rId4"/>
          <a:stretch>
            <a:fillRect/>
          </a:stretch>
        </p:blipFill>
        <p:spPr>
          <a:xfrm>
            <a:off x="6815201" y="1851008"/>
            <a:ext cx="1727952" cy="984161"/>
          </a:xfrm>
          <a:prstGeom prst="rect">
            <a:avLst/>
          </a:prstGeom>
        </p:spPr>
      </p:pic>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0AD500-E930-4D60-9D05-9D76753EAB49}"/>
                  </a:ext>
                </a:extLst>
              </p:cNvPr>
              <p:cNvSpPr/>
              <p:nvPr/>
            </p:nvSpPr>
            <p:spPr>
              <a:xfrm>
                <a:off x="6072052" y="740454"/>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BA0AD500-E930-4D60-9D05-9D76753EAB49}"/>
                  </a:ext>
                </a:extLst>
              </p:cNvPr>
              <p:cNvSpPr>
                <a:spLocks noRot="1" noChangeAspect="1" noMove="1" noResize="1" noEditPoints="1" noAdjustHandles="1" noChangeArrowheads="1" noChangeShapeType="1" noTextEdit="1"/>
              </p:cNvSpPr>
              <p:nvPr/>
            </p:nvSpPr>
            <p:spPr>
              <a:xfrm>
                <a:off x="6072052" y="740454"/>
                <a:ext cx="44544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AF6AE79-8788-4CF1-9718-F44A53A33D5F}"/>
                  </a:ext>
                </a:extLst>
              </p:cNvPr>
              <p:cNvSpPr/>
              <p:nvPr/>
            </p:nvSpPr>
            <p:spPr>
              <a:xfrm>
                <a:off x="7798526" y="3331512"/>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54" name="Rectangle 53">
                <a:extLst>
                  <a:ext uri="{FF2B5EF4-FFF2-40B4-BE49-F238E27FC236}">
                    <a16:creationId xmlns:a16="http://schemas.microsoft.com/office/drawing/2014/main" id="{9AF6AE79-8788-4CF1-9718-F44A53A33D5F}"/>
                  </a:ext>
                </a:extLst>
              </p:cNvPr>
              <p:cNvSpPr>
                <a:spLocks noRot="1" noChangeAspect="1" noMove="1" noResize="1" noEditPoints="1" noAdjustHandles="1" noChangeArrowheads="1" noChangeShapeType="1" noTextEdit="1"/>
              </p:cNvSpPr>
              <p:nvPr/>
            </p:nvSpPr>
            <p:spPr>
              <a:xfrm>
                <a:off x="7798526" y="3331512"/>
                <a:ext cx="445443"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F470E9A-B915-40B1-92FA-2B446089C149}"/>
                  </a:ext>
                </a:extLst>
              </p:cNvPr>
              <p:cNvSpPr/>
              <p:nvPr/>
            </p:nvSpPr>
            <p:spPr>
              <a:xfrm>
                <a:off x="990600" y="4267200"/>
                <a:ext cx="4572000" cy="75642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a:t>
                </a: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14:m>
                  <m:oMath xmlns:m="http://schemas.openxmlformats.org/officeDocument/2006/math">
                    <m:f>
                      <m:f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fPr>
                      <m:num>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num>
                      <m:den>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den>
                    </m:f>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p>
            </p:txBody>
          </p:sp>
        </mc:Choice>
        <mc:Fallback xmlns="">
          <p:sp>
            <p:nvSpPr>
              <p:cNvPr id="58" name="Rectangle 57">
                <a:extLst>
                  <a:ext uri="{FF2B5EF4-FFF2-40B4-BE49-F238E27FC236}">
                    <a16:creationId xmlns:a16="http://schemas.microsoft.com/office/drawing/2014/main" id="{7F470E9A-B915-40B1-92FA-2B446089C149}"/>
                  </a:ext>
                </a:extLst>
              </p:cNvPr>
              <p:cNvSpPr>
                <a:spLocks noRot="1" noChangeAspect="1" noMove="1" noResize="1" noEditPoints="1" noAdjustHandles="1" noChangeArrowheads="1" noChangeShapeType="1" noTextEdit="1"/>
              </p:cNvSpPr>
              <p:nvPr/>
            </p:nvSpPr>
            <p:spPr>
              <a:xfrm>
                <a:off x="990600" y="4267200"/>
                <a:ext cx="4572000" cy="756426"/>
              </a:xfrm>
              <a:prstGeom prst="rect">
                <a:avLst/>
              </a:prstGeom>
              <a:blipFill>
                <a:blip r:embed="rId7"/>
                <a:stretch>
                  <a:fillRect/>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1998EB3E-60C2-46C7-B339-E1309CE897D7}"/>
              </a:ext>
            </a:extLst>
          </p:cNvPr>
          <p:cNvGrpSpPr/>
          <p:nvPr/>
        </p:nvGrpSpPr>
        <p:grpSpPr>
          <a:xfrm>
            <a:off x="4800600" y="4800600"/>
            <a:ext cx="5830390" cy="670912"/>
            <a:chOff x="4800600" y="4800600"/>
            <a:chExt cx="5830390" cy="670912"/>
          </a:xfrm>
        </p:grpSpPr>
        <p:grpSp>
          <p:nvGrpSpPr>
            <p:cNvPr id="8" name="Group 7">
              <a:extLst>
                <a:ext uri="{FF2B5EF4-FFF2-40B4-BE49-F238E27FC236}">
                  <a16:creationId xmlns:a16="http://schemas.microsoft.com/office/drawing/2014/main" id="{D8C22DC6-56BE-4FB2-8567-579569353568}"/>
                </a:ext>
              </a:extLst>
            </p:cNvPr>
            <p:cNvGrpSpPr/>
            <p:nvPr/>
          </p:nvGrpSpPr>
          <p:grpSpPr>
            <a:xfrm>
              <a:off x="4953000" y="4876800"/>
              <a:ext cx="5677990" cy="594712"/>
              <a:chOff x="3409405" y="5017962"/>
              <a:chExt cx="5677990" cy="594712"/>
            </a:xfrm>
          </p:grpSpPr>
          <p:sp>
            <p:nvSpPr>
              <p:cNvPr id="59" name="Rectangle 58">
                <a:extLst>
                  <a:ext uri="{FF2B5EF4-FFF2-40B4-BE49-F238E27FC236}">
                    <a16:creationId xmlns:a16="http://schemas.microsoft.com/office/drawing/2014/main" id="{9F692CFF-D276-45E2-808C-A07F26FCF478}"/>
                  </a:ext>
                </a:extLst>
              </p:cNvPr>
              <p:cNvSpPr/>
              <p:nvPr/>
            </p:nvSpPr>
            <p:spPr>
              <a:xfrm>
                <a:off x="3409405" y="5017962"/>
                <a:ext cx="567799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simply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0E6923F9-4C94-4298-A0E3-9D606CA7093E}"/>
                      </a:ext>
                    </a:extLst>
                  </p:cNvPr>
                  <p:cNvSpPr/>
                  <p:nvPr/>
                </p:nvSpPr>
                <p:spPr>
                  <a:xfrm>
                    <a:off x="5600483" y="5212564"/>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64" name="Rectangle 63">
                    <a:extLst>
                      <a:ext uri="{FF2B5EF4-FFF2-40B4-BE49-F238E27FC236}">
                        <a16:creationId xmlns:a16="http://schemas.microsoft.com/office/drawing/2014/main" id="{0E6923F9-4C94-4298-A0E3-9D606CA7093E}"/>
                      </a:ext>
                    </a:extLst>
                  </p:cNvPr>
                  <p:cNvSpPr>
                    <a:spLocks noRot="1" noChangeAspect="1" noMove="1" noResize="1" noEditPoints="1" noAdjustHandles="1" noChangeArrowheads="1" noChangeShapeType="1" noTextEdit="1"/>
                  </p:cNvSpPr>
                  <p:nvPr/>
                </p:nvSpPr>
                <p:spPr>
                  <a:xfrm>
                    <a:off x="5600483" y="5212564"/>
                    <a:ext cx="445443" cy="400110"/>
                  </a:xfrm>
                  <a:prstGeom prst="rect">
                    <a:avLst/>
                  </a:prstGeom>
                  <a:blipFill>
                    <a:blip r:embed="rId8"/>
                    <a:stretch>
                      <a:fillRect/>
                    </a:stretch>
                  </a:blipFill>
                </p:spPr>
                <p:txBody>
                  <a:bodyPr/>
                  <a:lstStyle/>
                  <a:p>
                    <a:r>
                      <a:rPr lang="en-US">
                        <a:noFill/>
                      </a:rPr>
                      <a:t> </a:t>
                    </a:r>
                  </a:p>
                </p:txBody>
              </p:sp>
            </mc:Fallback>
          </mc:AlternateContent>
        </p:grpSp>
        <p:cxnSp>
          <p:nvCxnSpPr>
            <p:cNvPr id="10" name="Straight Arrow Connector 9">
              <a:extLst>
                <a:ext uri="{FF2B5EF4-FFF2-40B4-BE49-F238E27FC236}">
                  <a16:creationId xmlns:a16="http://schemas.microsoft.com/office/drawing/2014/main" id="{A6DA50C9-365F-481A-BF3E-7CD3635766FA}"/>
                </a:ext>
              </a:extLst>
            </p:cNvPr>
            <p:cNvCxnSpPr/>
            <p:nvPr/>
          </p:nvCxnSpPr>
          <p:spPr bwMode="auto">
            <a:xfrm flipH="1" flipV="1">
              <a:off x="4800600" y="4800600"/>
              <a:ext cx="381000" cy="270802"/>
            </a:xfrm>
            <a:prstGeom prst="straightConnector1">
              <a:avLst/>
            </a:prstGeom>
            <a:noFill/>
            <a:ln w="38100" cap="sq" cmpd="sng" algn="ctr">
              <a:solidFill>
                <a:srgbClr val="FFFF00"/>
              </a:solidFill>
              <a:prstDash val="solid"/>
              <a:round/>
              <a:headEnd type="none" w="med" len="med"/>
              <a:tailEnd type="triangle"/>
            </a:ln>
            <a:effectLst/>
          </p:spPr>
        </p:cxnSp>
      </p:grpSp>
      <p:grpSp>
        <p:nvGrpSpPr>
          <p:cNvPr id="31" name="Group 30">
            <a:extLst>
              <a:ext uri="{FF2B5EF4-FFF2-40B4-BE49-F238E27FC236}">
                <a16:creationId xmlns:a16="http://schemas.microsoft.com/office/drawing/2014/main" id="{44224144-0463-4C4F-88CA-97C14ADD4F17}"/>
              </a:ext>
            </a:extLst>
          </p:cNvPr>
          <p:cNvGrpSpPr/>
          <p:nvPr/>
        </p:nvGrpSpPr>
        <p:grpSpPr>
          <a:xfrm>
            <a:off x="3505200" y="4619776"/>
            <a:ext cx="5677990" cy="1099689"/>
            <a:chOff x="3505200" y="4619776"/>
            <a:chExt cx="5677990" cy="1099689"/>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B5D10F5F-E023-4504-9E68-A355DC0C3562}"/>
                    </a:ext>
                  </a:extLst>
                </p:cNvPr>
                <p:cNvSpPr/>
                <p:nvPr/>
              </p:nvSpPr>
              <p:spPr>
                <a:xfrm>
                  <a:off x="3505200" y="5257800"/>
                  <a:ext cx="567799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our prior knowledge about about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63" name="Rectangle 62">
                  <a:extLst>
                    <a:ext uri="{FF2B5EF4-FFF2-40B4-BE49-F238E27FC236}">
                      <a16:creationId xmlns:a16="http://schemas.microsoft.com/office/drawing/2014/main" id="{B5D10F5F-E023-4504-9E68-A355DC0C3562}"/>
                    </a:ext>
                  </a:extLst>
                </p:cNvPr>
                <p:cNvSpPr>
                  <a:spLocks noRot="1" noChangeAspect="1" noMove="1" noResize="1" noEditPoints="1" noAdjustHandles="1" noChangeArrowheads="1" noChangeShapeType="1" noTextEdit="1"/>
                </p:cNvSpPr>
                <p:nvPr/>
              </p:nvSpPr>
              <p:spPr>
                <a:xfrm>
                  <a:off x="3505200" y="5257800"/>
                  <a:ext cx="5677990" cy="461665"/>
                </a:xfrm>
                <a:prstGeom prst="rect">
                  <a:avLst/>
                </a:prstGeom>
                <a:blipFill>
                  <a:blip r:embed="rId9"/>
                  <a:stretch>
                    <a:fillRect t="-10667" r="-1074" b="-29333"/>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D3D5DD63-1366-456A-971E-02369B38F1F4}"/>
                </a:ext>
              </a:extLst>
            </p:cNvPr>
            <p:cNvCxnSpPr>
              <a:cxnSpLocks/>
            </p:cNvCxnSpPr>
            <p:nvPr/>
          </p:nvCxnSpPr>
          <p:spPr bwMode="auto">
            <a:xfrm flipH="1" flipV="1">
              <a:off x="3810000" y="4619776"/>
              <a:ext cx="254726" cy="756426"/>
            </a:xfrm>
            <a:prstGeom prst="straightConnector1">
              <a:avLst/>
            </a:prstGeom>
            <a:noFill/>
            <a:ln w="38100" cap="sq" cmpd="sng" algn="ctr">
              <a:solidFill>
                <a:srgbClr val="FFFF00"/>
              </a:solidFill>
              <a:prstDash val="solid"/>
              <a:round/>
              <a:headEnd type="none" w="med" len="med"/>
              <a:tailEnd type="triangle"/>
            </a:ln>
            <a:effectLst/>
          </p:spPr>
        </p:cxnSp>
      </p:grpSp>
      <p:grpSp>
        <p:nvGrpSpPr>
          <p:cNvPr id="33" name="Group 32">
            <a:extLst>
              <a:ext uri="{FF2B5EF4-FFF2-40B4-BE49-F238E27FC236}">
                <a16:creationId xmlns:a16="http://schemas.microsoft.com/office/drawing/2014/main" id="{09F9EFED-DACF-474B-8F7B-B04AC0878259}"/>
              </a:ext>
            </a:extLst>
          </p:cNvPr>
          <p:cNvGrpSpPr/>
          <p:nvPr/>
        </p:nvGrpSpPr>
        <p:grpSpPr>
          <a:xfrm>
            <a:off x="3505200" y="5023626"/>
            <a:ext cx="3638878" cy="1046248"/>
            <a:chOff x="3505200" y="5023626"/>
            <a:chExt cx="3638878" cy="1046248"/>
          </a:xfrm>
        </p:grpSpPr>
        <p:sp>
          <p:nvSpPr>
            <p:cNvPr id="65" name="Rectangle 64">
              <a:extLst>
                <a:ext uri="{FF2B5EF4-FFF2-40B4-BE49-F238E27FC236}">
                  <a16:creationId xmlns:a16="http://schemas.microsoft.com/office/drawing/2014/main" id="{469E7160-3B69-4C08-B584-2AE17E0D8B70}"/>
                </a:ext>
              </a:extLst>
            </p:cNvPr>
            <p:cNvSpPr/>
            <p:nvPr/>
          </p:nvSpPr>
          <p:spPr>
            <a:xfrm>
              <a:off x="3518262" y="5608209"/>
              <a:ext cx="3625816"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combines these two.</a:t>
              </a:r>
            </a:p>
          </p:txBody>
        </p:sp>
        <p:cxnSp>
          <p:nvCxnSpPr>
            <p:cNvPr id="67" name="Straight Arrow Connector 66">
              <a:extLst>
                <a:ext uri="{FF2B5EF4-FFF2-40B4-BE49-F238E27FC236}">
                  <a16:creationId xmlns:a16="http://schemas.microsoft.com/office/drawing/2014/main" id="{863AC795-69B3-4CF6-8898-37F9633B71BC}"/>
                </a:ext>
              </a:extLst>
            </p:cNvPr>
            <p:cNvCxnSpPr>
              <a:cxnSpLocks/>
            </p:cNvCxnSpPr>
            <p:nvPr/>
          </p:nvCxnSpPr>
          <p:spPr bwMode="auto">
            <a:xfrm flipH="1" flipV="1">
              <a:off x="3505200" y="5023626"/>
              <a:ext cx="256904" cy="793700"/>
            </a:xfrm>
            <a:prstGeom prst="straightConnector1">
              <a:avLst/>
            </a:prstGeom>
            <a:noFill/>
            <a:ln w="38100" cap="sq" cmpd="sng" algn="ctr">
              <a:solidFill>
                <a:srgbClr val="FFFF00"/>
              </a:solidFill>
              <a:prstDash val="solid"/>
              <a:round/>
              <a:headEnd type="none" w="med" len="med"/>
              <a:tailEnd type="triangle"/>
            </a:ln>
            <a:effectLst/>
          </p:spPr>
        </p:cxnSp>
      </p:grpSp>
      <p:grpSp>
        <p:nvGrpSpPr>
          <p:cNvPr id="71" name="Group 70">
            <a:extLst>
              <a:ext uri="{FF2B5EF4-FFF2-40B4-BE49-F238E27FC236}">
                <a16:creationId xmlns:a16="http://schemas.microsoft.com/office/drawing/2014/main" id="{C8A155C6-5968-4CE6-AB32-22BF578F86B2}"/>
              </a:ext>
            </a:extLst>
          </p:cNvPr>
          <p:cNvGrpSpPr/>
          <p:nvPr/>
        </p:nvGrpSpPr>
        <p:grpSpPr>
          <a:xfrm>
            <a:off x="1460863" y="5042263"/>
            <a:ext cx="4953000" cy="1386895"/>
            <a:chOff x="1460863" y="5042263"/>
            <a:chExt cx="4953000" cy="1386895"/>
          </a:xfrm>
        </p:grpSpPr>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19A1010B-9236-4DA1-A766-3BDD8D2CCA38}"/>
                    </a:ext>
                  </a:extLst>
                </p:cNvPr>
                <p:cNvSpPr/>
                <p:nvPr/>
              </p:nvSpPr>
              <p:spPr>
                <a:xfrm>
                  <a:off x="1460863" y="5967493"/>
                  <a:ext cx="495300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what we now know about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62" name="Rectangle 61">
                  <a:extLst>
                    <a:ext uri="{FF2B5EF4-FFF2-40B4-BE49-F238E27FC236}">
                      <a16:creationId xmlns:a16="http://schemas.microsoft.com/office/drawing/2014/main" id="{19A1010B-9236-4DA1-A766-3BDD8D2CCA38}"/>
                    </a:ext>
                  </a:extLst>
                </p:cNvPr>
                <p:cNvSpPr>
                  <a:spLocks noRot="1" noChangeAspect="1" noMove="1" noResize="1" noEditPoints="1" noAdjustHandles="1" noChangeArrowheads="1" noChangeShapeType="1" noTextEdit="1"/>
                </p:cNvSpPr>
                <p:nvPr/>
              </p:nvSpPr>
              <p:spPr>
                <a:xfrm>
                  <a:off x="1460863" y="5967493"/>
                  <a:ext cx="4953000" cy="461665"/>
                </a:xfrm>
                <a:prstGeom prst="rect">
                  <a:avLst/>
                </a:prstGeom>
                <a:blipFill>
                  <a:blip r:embed="rId10"/>
                  <a:stretch>
                    <a:fillRect t="-10526" b="-28947"/>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870C7150-50B5-4B19-AB3D-9707F4D21DA0}"/>
                </a:ext>
              </a:extLst>
            </p:cNvPr>
            <p:cNvCxnSpPr>
              <a:cxnSpLocks/>
            </p:cNvCxnSpPr>
            <p:nvPr/>
          </p:nvCxnSpPr>
          <p:spPr bwMode="auto">
            <a:xfrm flipH="1" flipV="1">
              <a:off x="1998617" y="5042263"/>
              <a:ext cx="10888" cy="1003664"/>
            </a:xfrm>
            <a:prstGeom prst="straightConnector1">
              <a:avLst/>
            </a:prstGeom>
            <a:noFill/>
            <a:ln w="38100" cap="sq"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32979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 calcmode="lin" valueType="num">
                                      <p:cBhvr additive="base">
                                        <p:cTn id="17"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0">
                                            <p:txEl>
                                              <p:pRg st="2" end="2"/>
                                            </p:txEl>
                                          </p:spTgt>
                                        </p:tgtEl>
                                        <p:attrNameLst>
                                          <p:attrName>style.visibility</p:attrName>
                                        </p:attrNameLst>
                                      </p:cBhvr>
                                      <p:to>
                                        <p:strVal val="visible"/>
                                      </p:to>
                                    </p:set>
                                    <p:anim calcmode="lin" valueType="num">
                                      <p:cBhvr additive="base">
                                        <p:cTn id="23"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
                                            <p:txEl>
                                              <p:pRg st="3" end="3"/>
                                            </p:txEl>
                                          </p:spTgt>
                                        </p:tgtEl>
                                        <p:attrNameLst>
                                          <p:attrName>style.visibility</p:attrName>
                                        </p:attrNameLst>
                                      </p:cBhvr>
                                      <p:to>
                                        <p:strVal val="visible"/>
                                      </p:to>
                                    </p:set>
                                    <p:anim calcmode="lin" valueType="num">
                                      <p:cBhvr additive="base">
                                        <p:cTn id="29"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0">
                                            <p:txEl>
                                              <p:pRg st="4" end="4"/>
                                            </p:txEl>
                                          </p:spTgt>
                                        </p:tgtEl>
                                        <p:attrNameLst>
                                          <p:attrName>style.visibility</p:attrName>
                                        </p:attrNameLst>
                                      </p:cBhvr>
                                      <p:to>
                                        <p:strVal val="visible"/>
                                      </p:to>
                                    </p:set>
                                    <p:anim calcmode="lin" valueType="num">
                                      <p:cBhvr additive="base">
                                        <p:cTn id="35"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0">
                                            <p:txEl>
                                              <p:pRg st="5" end="5"/>
                                            </p:txEl>
                                          </p:spTgt>
                                        </p:tgtEl>
                                        <p:attrNameLst>
                                          <p:attrName>style.visibility</p:attrName>
                                        </p:attrNameLst>
                                      </p:cBhvr>
                                      <p:to>
                                        <p:strVal val="visible"/>
                                      </p:to>
                                    </p:set>
                                    <p:anim calcmode="lin" valueType="num">
                                      <p:cBhvr additive="base">
                                        <p:cTn id="45" dur="500" fill="hold"/>
                                        <p:tgtEl>
                                          <p:spTgt spid="50">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0">
                                            <p:txEl>
                                              <p:pRg st="6" end="6"/>
                                            </p:txEl>
                                          </p:spTgt>
                                        </p:tgtEl>
                                        <p:attrNameLst>
                                          <p:attrName>style.visibility</p:attrName>
                                        </p:attrNameLst>
                                      </p:cBhvr>
                                      <p:to>
                                        <p:strVal val="visible"/>
                                      </p:to>
                                    </p:set>
                                    <p:anim calcmode="lin" valueType="num">
                                      <p:cBhvr additive="base">
                                        <p:cTn id="51" dur="500" fill="hold"/>
                                        <p:tgtEl>
                                          <p:spTgt spid="50">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0">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0-#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0">
                                            <p:txEl>
                                              <p:pRg st="7" end="7"/>
                                            </p:txEl>
                                          </p:spTgt>
                                        </p:tgtEl>
                                        <p:attrNameLst>
                                          <p:attrName>style.visibility</p:attrName>
                                        </p:attrNameLst>
                                      </p:cBhvr>
                                      <p:to>
                                        <p:strVal val="visible"/>
                                      </p:to>
                                    </p:set>
                                    <p:anim calcmode="lin" valueType="num">
                                      <p:cBhvr additive="base">
                                        <p:cTn id="61" dur="500" fill="hold"/>
                                        <p:tgtEl>
                                          <p:spTgt spid="50">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0">
                                            <p:txEl>
                                              <p:pRg st="8" end="8"/>
                                            </p:txEl>
                                          </p:spTgt>
                                        </p:tgtEl>
                                        <p:attrNameLst>
                                          <p:attrName>style.visibility</p:attrName>
                                        </p:attrNameLst>
                                      </p:cBhvr>
                                      <p:to>
                                        <p:strVal val="visible"/>
                                      </p:to>
                                    </p:set>
                                    <p:anim calcmode="lin" valueType="num">
                                      <p:cBhvr additive="base">
                                        <p:cTn id="67" dur="500" fill="hold"/>
                                        <p:tgtEl>
                                          <p:spTgt spid="50">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8">
                                            <p:txEl>
                                              <p:pRg st="0" end="0"/>
                                            </p:txEl>
                                          </p:spTgt>
                                        </p:tgtEl>
                                        <p:attrNameLst>
                                          <p:attrName>style.visibility</p:attrName>
                                        </p:attrNameLst>
                                      </p:cBhvr>
                                      <p:to>
                                        <p:strVal val="visible"/>
                                      </p:to>
                                    </p:set>
                                    <p:anim calcmode="lin" valueType="num">
                                      <p:cBhvr additive="base">
                                        <p:cTn id="73"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additive="base">
                                        <p:cTn id="97" dur="500" fill="hold"/>
                                        <p:tgtEl>
                                          <p:spTgt spid="71"/>
                                        </p:tgtEl>
                                        <p:attrNameLst>
                                          <p:attrName>ppt_x</p:attrName>
                                        </p:attrNameLst>
                                      </p:cBhvr>
                                      <p:tavLst>
                                        <p:tav tm="0">
                                          <p:val>
                                            <p:strVal val="#ppt_x"/>
                                          </p:val>
                                        </p:tav>
                                        <p:tav tm="100000">
                                          <p:val>
                                            <p:strVal val="#ppt_x"/>
                                          </p:val>
                                        </p:tav>
                                      </p:tavLst>
                                    </p:anim>
                                    <p:anim calcmode="lin" valueType="num">
                                      <p:cBhvr additive="base">
                                        <p:cTn id="9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3785652"/>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the world defines a distribution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on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not know its parameters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“know” that the distribution must be “simple”.</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gives us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 that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drawn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from distribution that we know.</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eg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Randomly choose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ie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 and then independently each  </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How does this new information change what we know about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use this to generalize to data that we have not seen before.</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3785652"/>
              </a:xfrm>
              <a:prstGeom prst="rect">
                <a:avLst/>
              </a:prstGeom>
              <a:blipFill>
                <a:blip r:embed="rId3"/>
                <a:stretch>
                  <a:fillRect t="-1288" b="-27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8D17049-210A-4D2C-AEC7-C0BA288CD135}"/>
              </a:ext>
            </a:extLst>
          </p:cNvPr>
          <p:cNvPicPr>
            <a:picLocks noChangeAspect="1"/>
          </p:cNvPicPr>
          <p:nvPr/>
        </p:nvPicPr>
        <p:blipFill>
          <a:blip r:embed="rId4"/>
          <a:stretch>
            <a:fillRect/>
          </a:stretch>
        </p:blipFill>
        <p:spPr>
          <a:xfrm>
            <a:off x="6815201" y="1851008"/>
            <a:ext cx="1727952" cy="984161"/>
          </a:xfrm>
          <a:prstGeom prst="rect">
            <a:avLst/>
          </a:prstGeom>
        </p:spPr>
      </p:pic>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0AD500-E930-4D60-9D05-9D76753EAB49}"/>
                  </a:ext>
                </a:extLst>
              </p:cNvPr>
              <p:cNvSpPr/>
              <p:nvPr/>
            </p:nvSpPr>
            <p:spPr>
              <a:xfrm>
                <a:off x="6072052" y="740454"/>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BA0AD500-E930-4D60-9D05-9D76753EAB49}"/>
                  </a:ext>
                </a:extLst>
              </p:cNvPr>
              <p:cNvSpPr>
                <a:spLocks noRot="1" noChangeAspect="1" noMove="1" noResize="1" noEditPoints="1" noAdjustHandles="1" noChangeArrowheads="1" noChangeShapeType="1" noTextEdit="1"/>
              </p:cNvSpPr>
              <p:nvPr/>
            </p:nvSpPr>
            <p:spPr>
              <a:xfrm>
                <a:off x="6072052" y="740454"/>
                <a:ext cx="44544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AF6AE79-8788-4CF1-9718-F44A53A33D5F}"/>
                  </a:ext>
                </a:extLst>
              </p:cNvPr>
              <p:cNvSpPr/>
              <p:nvPr/>
            </p:nvSpPr>
            <p:spPr>
              <a:xfrm>
                <a:off x="7798526" y="3331512"/>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54" name="Rectangle 53">
                <a:extLst>
                  <a:ext uri="{FF2B5EF4-FFF2-40B4-BE49-F238E27FC236}">
                    <a16:creationId xmlns:a16="http://schemas.microsoft.com/office/drawing/2014/main" id="{9AF6AE79-8788-4CF1-9718-F44A53A33D5F}"/>
                  </a:ext>
                </a:extLst>
              </p:cNvPr>
              <p:cNvSpPr>
                <a:spLocks noRot="1" noChangeAspect="1" noMove="1" noResize="1" noEditPoints="1" noAdjustHandles="1" noChangeArrowheads="1" noChangeShapeType="1" noTextEdit="1"/>
              </p:cNvSpPr>
              <p:nvPr/>
            </p:nvSpPr>
            <p:spPr>
              <a:xfrm>
                <a:off x="7798526" y="3331512"/>
                <a:ext cx="445443"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F470E9A-B915-40B1-92FA-2B446089C149}"/>
                  </a:ext>
                </a:extLst>
              </p:cNvPr>
              <p:cNvSpPr/>
              <p:nvPr/>
            </p:nvSpPr>
            <p:spPr>
              <a:xfrm>
                <a:off x="990600" y="4267200"/>
                <a:ext cx="6705600" cy="626069"/>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a:t>
                </a: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14:m>
                  <m:oMath xmlns:m="http://schemas.openxmlformats.org/officeDocument/2006/math">
                    <m:nary>
                      <m:naryPr>
                        <m:limLoc m:val="undOv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naryPr>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up/>
                      <m:e>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m:t>x</m:t>
                        </m:r>
                        <m:r>
                          <m:rPr>
                            <m:nor/>
                          </m:rPr>
                          <a:rPr kumimoji="0" lang="en-US" altLang="en-US" sz="2400" b="0" i="1" u="none" strike="noStrike" kern="1200" cap="none" spc="0" normalizeH="0" baseline="0" noProof="0" dirty="0" smtClean="0">
                            <a:ln>
                              <a:noFill/>
                            </a:ln>
                            <a:solidFill>
                              <a:srgbClr val="FF00FF"/>
                            </a:solidFill>
                            <a:effectLst/>
                            <a:uLnTx/>
                            <a:uFillTx/>
                            <a:latin typeface="Times New Roman" pitchFamily="18" charset="0"/>
                            <a:ea typeface="+mn-ea"/>
                            <a:cs typeface="Arial" charset="0"/>
                            <a:sym typeface="Symbol" panose="05050102010706020507" pitchFamily="18" charset="2"/>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r>
                          <a:rPr kumimoji="0" lang="en-US"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r>
                          <m:rPr>
                            <m:nor/>
                          </m:rPr>
                          <a:rPr kumimoji="0" lang="en-US" altLang="en-US" sz="2400" b="0" i="0"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Arial" charset="0"/>
                            <a:sym typeface="Symbol" panose="05050102010706020507" pitchFamily="18" charset="2"/>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m:rPr>
                            <m:nor/>
                          </m:rPr>
                          <a:rPr kumimoji="0" lang="en-US" altLang="en-US" sz="2400" b="0" i="0" u="none" strike="noStrike" kern="1200" cap="none" spc="0" normalizeH="0" baseline="0" noProof="0" dirty="0" smtClean="0">
                            <a:ln>
                              <a:noFill/>
                            </a:ln>
                            <a:solidFill>
                              <a:srgbClr val="FFFFFF"/>
                            </a:solidFill>
                            <a:effectLst/>
                            <a:uLnTx/>
                            <a:uFillTx/>
                            <a:latin typeface="Times New Roman" pitchFamily="18" charset="0"/>
                            <a:ea typeface="+mn-ea"/>
                            <a:cs typeface="Arial" charset="0"/>
                            <a:sym typeface="Symbol" panose="05050102010706020507" pitchFamily="18" charset="2"/>
                          </a:rPr>
                          <m:t> </m:t>
                        </m:r>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nary>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58" name="Rectangle 57">
                <a:extLst>
                  <a:ext uri="{FF2B5EF4-FFF2-40B4-BE49-F238E27FC236}">
                    <a16:creationId xmlns:a16="http://schemas.microsoft.com/office/drawing/2014/main" id="{7F470E9A-B915-40B1-92FA-2B446089C149}"/>
                  </a:ext>
                </a:extLst>
              </p:cNvPr>
              <p:cNvSpPr>
                <a:spLocks noRot="1" noChangeAspect="1" noMove="1" noResize="1" noEditPoints="1" noAdjustHandles="1" noChangeArrowheads="1" noChangeShapeType="1" noTextEdit="1"/>
              </p:cNvSpPr>
              <p:nvPr/>
            </p:nvSpPr>
            <p:spPr>
              <a:xfrm>
                <a:off x="990600" y="4267200"/>
                <a:ext cx="6705600" cy="626069"/>
              </a:xfrm>
              <a:prstGeom prst="rect">
                <a:avLst/>
              </a:prstGeom>
              <a:blipFill>
                <a:blip r:embed="rId7"/>
                <a:stretch>
                  <a:fillRect b="-12621"/>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1998EB3E-60C2-46C7-B339-E1309CE897D7}"/>
              </a:ext>
            </a:extLst>
          </p:cNvPr>
          <p:cNvGrpSpPr/>
          <p:nvPr/>
        </p:nvGrpSpPr>
        <p:grpSpPr>
          <a:xfrm>
            <a:off x="5029200" y="4876800"/>
            <a:ext cx="5677990" cy="461665"/>
            <a:chOff x="4953000" y="4876800"/>
            <a:chExt cx="5677990" cy="461665"/>
          </a:xfrm>
        </p:grpSpPr>
        <p:sp>
          <p:nvSpPr>
            <p:cNvPr id="59" name="Rectangle 58">
              <a:extLst>
                <a:ext uri="{FF2B5EF4-FFF2-40B4-BE49-F238E27FC236}">
                  <a16:creationId xmlns:a16="http://schemas.microsoft.com/office/drawing/2014/main" id="{9F692CFF-D276-45E2-808C-A07F26FCF478}"/>
                </a:ext>
              </a:extLst>
            </p:cNvPr>
            <p:cNvSpPr/>
            <p:nvPr/>
          </p:nvSpPr>
          <p:spPr>
            <a:xfrm>
              <a:off x="4953000" y="4876800"/>
              <a:ext cx="567799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what we just computed.</a:t>
              </a:r>
            </a:p>
          </p:txBody>
        </p:sp>
        <p:cxnSp>
          <p:nvCxnSpPr>
            <p:cNvPr id="10" name="Straight Arrow Connector 9">
              <a:extLst>
                <a:ext uri="{FF2B5EF4-FFF2-40B4-BE49-F238E27FC236}">
                  <a16:creationId xmlns:a16="http://schemas.microsoft.com/office/drawing/2014/main" id="{A6DA50C9-365F-481A-BF3E-7CD3635766FA}"/>
                </a:ext>
              </a:extLst>
            </p:cNvPr>
            <p:cNvCxnSpPr>
              <a:cxnSpLocks/>
            </p:cNvCxnSpPr>
            <p:nvPr/>
          </p:nvCxnSpPr>
          <p:spPr bwMode="auto">
            <a:xfrm flipH="1" flipV="1">
              <a:off x="5057504" y="4876800"/>
              <a:ext cx="124096" cy="194602"/>
            </a:xfrm>
            <a:prstGeom prst="straightConnector1">
              <a:avLst/>
            </a:prstGeom>
            <a:noFill/>
            <a:ln w="38100" cap="sq" cmpd="sng" algn="ctr">
              <a:solidFill>
                <a:srgbClr val="FFFF00"/>
              </a:solidFill>
              <a:prstDash val="solid"/>
              <a:round/>
              <a:headEnd type="none" w="med" len="med"/>
              <a:tailEnd type="triangle"/>
            </a:ln>
            <a:effectLst/>
          </p:spPr>
        </p:cxnSp>
      </p:grpSp>
      <p:grpSp>
        <p:nvGrpSpPr>
          <p:cNvPr id="33" name="Group 32">
            <a:extLst>
              <a:ext uri="{FF2B5EF4-FFF2-40B4-BE49-F238E27FC236}">
                <a16:creationId xmlns:a16="http://schemas.microsoft.com/office/drawing/2014/main" id="{09F9EFED-DACF-474B-8F7B-B04AC0878259}"/>
              </a:ext>
            </a:extLst>
          </p:cNvPr>
          <p:cNvGrpSpPr/>
          <p:nvPr/>
        </p:nvGrpSpPr>
        <p:grpSpPr>
          <a:xfrm>
            <a:off x="3291834" y="4893269"/>
            <a:ext cx="5677990" cy="1176605"/>
            <a:chOff x="3291834" y="4893269"/>
            <a:chExt cx="5677990" cy="1176605"/>
          </a:xfrm>
        </p:grpSpPr>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469E7160-3B69-4C08-B584-2AE17E0D8B70}"/>
                    </a:ext>
                  </a:extLst>
                </p:cNvPr>
                <p:cNvSpPr/>
                <p:nvPr/>
              </p:nvSpPr>
              <p:spPr>
                <a:xfrm>
                  <a:off x="3518262" y="5608209"/>
                  <a:ext cx="5451562"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We have to consider every possible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65" name="Rectangle 64">
                  <a:extLst>
                    <a:ext uri="{FF2B5EF4-FFF2-40B4-BE49-F238E27FC236}">
                      <a16:creationId xmlns:a16="http://schemas.microsoft.com/office/drawing/2014/main" id="{469E7160-3B69-4C08-B584-2AE17E0D8B70}"/>
                    </a:ext>
                  </a:extLst>
                </p:cNvPr>
                <p:cNvSpPr>
                  <a:spLocks noRot="1" noChangeAspect="1" noMove="1" noResize="1" noEditPoints="1" noAdjustHandles="1" noChangeArrowheads="1" noChangeShapeType="1" noTextEdit="1"/>
                </p:cNvSpPr>
                <p:nvPr/>
              </p:nvSpPr>
              <p:spPr>
                <a:xfrm>
                  <a:off x="3518262" y="5608209"/>
                  <a:ext cx="5451562" cy="461665"/>
                </a:xfrm>
                <a:prstGeom prst="rect">
                  <a:avLst/>
                </a:prstGeom>
                <a:blipFill>
                  <a:blip r:embed="rId8"/>
                  <a:stretch>
                    <a:fillRect t="-10526" b="-28947"/>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863AC795-69B3-4CF6-8898-37F9633B71BC}"/>
                </a:ext>
              </a:extLst>
            </p:cNvPr>
            <p:cNvCxnSpPr>
              <a:cxnSpLocks/>
            </p:cNvCxnSpPr>
            <p:nvPr/>
          </p:nvCxnSpPr>
          <p:spPr bwMode="auto">
            <a:xfrm flipH="1" flipV="1">
              <a:off x="3291834" y="4893269"/>
              <a:ext cx="470270" cy="924057"/>
            </a:xfrm>
            <a:prstGeom prst="straightConnector1">
              <a:avLst/>
            </a:prstGeom>
            <a:noFill/>
            <a:ln w="38100" cap="sq" cmpd="sng" algn="ctr">
              <a:solidFill>
                <a:srgbClr val="FFFF00"/>
              </a:solidFill>
              <a:prstDash val="solid"/>
              <a:round/>
              <a:headEnd type="none" w="med" len="med"/>
              <a:tailEnd type="triangle"/>
            </a:ln>
            <a:effectLst/>
          </p:spPr>
        </p:cxnSp>
      </p:grpSp>
      <p:grpSp>
        <p:nvGrpSpPr>
          <p:cNvPr id="71" name="Group 70">
            <a:extLst>
              <a:ext uri="{FF2B5EF4-FFF2-40B4-BE49-F238E27FC236}">
                <a16:creationId xmlns:a16="http://schemas.microsoft.com/office/drawing/2014/main" id="{C8A155C6-5968-4CE6-AB32-22BF578F86B2}"/>
              </a:ext>
            </a:extLst>
          </p:cNvPr>
          <p:cNvGrpSpPr/>
          <p:nvPr/>
        </p:nvGrpSpPr>
        <p:grpSpPr>
          <a:xfrm>
            <a:off x="1460863" y="5042263"/>
            <a:ext cx="5684520" cy="1386895"/>
            <a:chOff x="1460863" y="5042263"/>
            <a:chExt cx="5684520" cy="1386895"/>
          </a:xfrm>
        </p:grpSpPr>
        <p:sp>
          <p:nvSpPr>
            <p:cNvPr id="62" name="Rectangle 61">
              <a:extLst>
                <a:ext uri="{FF2B5EF4-FFF2-40B4-BE49-F238E27FC236}">
                  <a16:creationId xmlns:a16="http://schemas.microsoft.com/office/drawing/2014/main" id="{19A1010B-9236-4DA1-A766-3BDD8D2CCA38}"/>
                </a:ext>
              </a:extLst>
            </p:cNvPr>
            <p:cNvSpPr/>
            <p:nvPr/>
          </p:nvSpPr>
          <p:spPr>
            <a:xfrm>
              <a:off x="1460863" y="5967493"/>
              <a:ext cx="568452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what we now know about a new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cxnSp>
          <p:nvCxnSpPr>
            <p:cNvPr id="68" name="Straight Arrow Connector 67">
              <a:extLst>
                <a:ext uri="{FF2B5EF4-FFF2-40B4-BE49-F238E27FC236}">
                  <a16:creationId xmlns:a16="http://schemas.microsoft.com/office/drawing/2014/main" id="{870C7150-50B5-4B19-AB3D-9707F4D21DA0}"/>
                </a:ext>
              </a:extLst>
            </p:cNvPr>
            <p:cNvCxnSpPr>
              <a:cxnSpLocks/>
            </p:cNvCxnSpPr>
            <p:nvPr/>
          </p:nvCxnSpPr>
          <p:spPr bwMode="auto">
            <a:xfrm flipH="1" flipV="1">
              <a:off x="1998617" y="5042263"/>
              <a:ext cx="10888" cy="1003664"/>
            </a:xfrm>
            <a:prstGeom prst="straightConnector1">
              <a:avLst/>
            </a:prstGeom>
            <a:noFill/>
            <a:ln w="38100" cap="sq" cmpd="sng" algn="ctr">
              <a:solidFill>
                <a:srgbClr val="FFFF00"/>
              </a:solidFill>
              <a:prstDash val="solid"/>
              <a:round/>
              <a:headEnd type="none" w="med" len="med"/>
              <a:tailEnd type="triangle"/>
            </a:ln>
            <a:effectLst/>
          </p:spPr>
        </p:cxnSp>
      </p:grpSp>
      <p:grpSp>
        <p:nvGrpSpPr>
          <p:cNvPr id="23" name="Group 22">
            <a:extLst>
              <a:ext uri="{FF2B5EF4-FFF2-40B4-BE49-F238E27FC236}">
                <a16:creationId xmlns:a16="http://schemas.microsoft.com/office/drawing/2014/main" id="{059449D2-7AF8-48FC-9002-1BC5F82CED83}"/>
              </a:ext>
            </a:extLst>
          </p:cNvPr>
          <p:cNvGrpSpPr/>
          <p:nvPr/>
        </p:nvGrpSpPr>
        <p:grpSpPr>
          <a:xfrm>
            <a:off x="4114801" y="4876800"/>
            <a:ext cx="5982789" cy="990600"/>
            <a:chOff x="4648201" y="4480912"/>
            <a:chExt cx="5982789" cy="990600"/>
          </a:xfrm>
        </p:grpSpPr>
        <p:grpSp>
          <p:nvGrpSpPr>
            <p:cNvPr id="24" name="Group 23">
              <a:extLst>
                <a:ext uri="{FF2B5EF4-FFF2-40B4-BE49-F238E27FC236}">
                  <a16:creationId xmlns:a16="http://schemas.microsoft.com/office/drawing/2014/main" id="{72E1ECA6-F83D-46DC-B4E7-544ECC77EEAE}"/>
                </a:ext>
              </a:extLst>
            </p:cNvPr>
            <p:cNvGrpSpPr/>
            <p:nvPr/>
          </p:nvGrpSpPr>
          <p:grpSpPr>
            <a:xfrm>
              <a:off x="4953000" y="4876800"/>
              <a:ext cx="5677990" cy="594712"/>
              <a:chOff x="3409405" y="5017962"/>
              <a:chExt cx="5677990" cy="594712"/>
            </a:xfrm>
          </p:grpSpPr>
          <p:sp>
            <p:nvSpPr>
              <p:cNvPr id="26" name="Rectangle 25">
                <a:extLst>
                  <a:ext uri="{FF2B5EF4-FFF2-40B4-BE49-F238E27FC236}">
                    <a16:creationId xmlns:a16="http://schemas.microsoft.com/office/drawing/2014/main" id="{64CE1835-ACFF-4356-B45D-01DD9317E877}"/>
                  </a:ext>
                </a:extLst>
              </p:cNvPr>
              <p:cNvSpPr/>
              <p:nvPr/>
            </p:nvSpPr>
            <p:spPr>
              <a:xfrm>
                <a:off x="3409405" y="5017962"/>
                <a:ext cx="567799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This is simply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D1EFABC-B28E-4A87-9022-CDB217CA34C8}"/>
                      </a:ext>
                    </a:extLst>
                  </p:cNvPr>
                  <p:cNvSpPr/>
                  <p:nvPr/>
                </p:nvSpPr>
                <p:spPr>
                  <a:xfrm>
                    <a:off x="5600483" y="5212564"/>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27" name="Rectangle 26">
                    <a:extLst>
                      <a:ext uri="{FF2B5EF4-FFF2-40B4-BE49-F238E27FC236}">
                        <a16:creationId xmlns:a16="http://schemas.microsoft.com/office/drawing/2014/main" id="{DD1EFABC-B28E-4A87-9022-CDB217CA34C8}"/>
                      </a:ext>
                    </a:extLst>
                  </p:cNvPr>
                  <p:cNvSpPr>
                    <a:spLocks noRot="1" noChangeAspect="1" noMove="1" noResize="1" noEditPoints="1" noAdjustHandles="1" noChangeArrowheads="1" noChangeShapeType="1" noTextEdit="1"/>
                  </p:cNvSpPr>
                  <p:nvPr/>
                </p:nvSpPr>
                <p:spPr>
                  <a:xfrm>
                    <a:off x="5600483" y="5212564"/>
                    <a:ext cx="445443" cy="400110"/>
                  </a:xfrm>
                  <a:prstGeom prst="rect">
                    <a:avLst/>
                  </a:prstGeom>
                  <a:blipFill>
                    <a:blip r:embed="rId9"/>
                    <a:stretch>
                      <a:fillRect/>
                    </a:stretch>
                  </a:blipFill>
                </p:spPr>
                <p:txBody>
                  <a:bodyPr/>
                  <a:lstStyle/>
                  <a:p>
                    <a:r>
                      <a:rPr lang="en-US">
                        <a:noFill/>
                      </a:rPr>
                      <a:t> </a:t>
                    </a:r>
                  </a:p>
                </p:txBody>
              </p:sp>
            </mc:Fallback>
          </mc:AlternateContent>
        </p:grpSp>
        <p:cxnSp>
          <p:nvCxnSpPr>
            <p:cNvPr id="25" name="Straight Arrow Connector 24">
              <a:extLst>
                <a:ext uri="{FF2B5EF4-FFF2-40B4-BE49-F238E27FC236}">
                  <a16:creationId xmlns:a16="http://schemas.microsoft.com/office/drawing/2014/main" id="{4A734E3F-2B4C-498E-B8D7-623741210BAF}"/>
                </a:ext>
              </a:extLst>
            </p:cNvPr>
            <p:cNvCxnSpPr>
              <a:cxnSpLocks/>
            </p:cNvCxnSpPr>
            <p:nvPr/>
          </p:nvCxnSpPr>
          <p:spPr bwMode="auto">
            <a:xfrm flipH="1" flipV="1">
              <a:off x="4648201" y="4480912"/>
              <a:ext cx="533399" cy="590491"/>
            </a:xfrm>
            <a:prstGeom prst="straightConnector1">
              <a:avLst/>
            </a:prstGeom>
            <a:noFill/>
            <a:ln w="38100" cap="sq"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17765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8" end="8"/>
                                            </p:txEl>
                                          </p:spTgt>
                                        </p:tgtEl>
                                        <p:attrNameLst>
                                          <p:attrName>style.visibility</p:attrName>
                                        </p:attrNameLst>
                                      </p:cBhvr>
                                      <p:to>
                                        <p:strVal val="visible"/>
                                      </p:to>
                                    </p:set>
                                    <p:anim calcmode="lin" valueType="num">
                                      <p:cBhvr additive="base">
                                        <p:cTn id="7" dur="500" fill="hold"/>
                                        <p:tgtEl>
                                          <p:spTgt spid="50">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 calcmode="lin" valueType="num">
                                      <p:cBhvr additive="base">
                                        <p:cTn id="13"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2308324"/>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the world defines a distribution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on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not know its parameters</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we do “know” that the distribution must be “simple”.</a:t>
                </a:r>
              </a:p>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gives us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 that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drawn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from distribution that we know.</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eg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2308324"/>
              </a:xfrm>
              <a:prstGeom prst="rect">
                <a:avLst/>
              </a:prstGeom>
              <a:blipFill>
                <a:blip r:embed="rId3"/>
                <a:stretch>
                  <a:fillRect t="-2111" b="-50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8D17049-210A-4D2C-AEC7-C0BA288CD135}"/>
              </a:ext>
            </a:extLst>
          </p:cNvPr>
          <p:cNvPicPr>
            <a:picLocks noChangeAspect="1"/>
          </p:cNvPicPr>
          <p:nvPr/>
        </p:nvPicPr>
        <p:blipFill>
          <a:blip r:embed="rId4"/>
          <a:stretch>
            <a:fillRect/>
          </a:stretch>
        </p:blipFill>
        <p:spPr>
          <a:xfrm>
            <a:off x="6815201" y="1851008"/>
            <a:ext cx="1727952" cy="984161"/>
          </a:xfrm>
          <a:prstGeom prst="rect">
            <a:avLst/>
          </a:prstGeom>
        </p:spPr>
      </p:pic>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0AD500-E930-4D60-9D05-9D76753EAB49}"/>
                  </a:ext>
                </a:extLst>
              </p:cNvPr>
              <p:cNvSpPr/>
              <p:nvPr/>
            </p:nvSpPr>
            <p:spPr>
              <a:xfrm>
                <a:off x="6072052" y="740454"/>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BA0AD500-E930-4D60-9D05-9D76753EAB49}"/>
                  </a:ext>
                </a:extLst>
              </p:cNvPr>
              <p:cNvSpPr>
                <a:spLocks noRot="1" noChangeAspect="1" noMove="1" noResize="1" noEditPoints="1" noAdjustHandles="1" noChangeArrowheads="1" noChangeShapeType="1" noTextEdit="1"/>
              </p:cNvSpPr>
              <p:nvPr/>
            </p:nvSpPr>
            <p:spPr>
              <a:xfrm>
                <a:off x="6072052" y="740454"/>
                <a:ext cx="44544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CC1C5E7-F15B-4FA4-AF7E-A1AAE4D851D1}"/>
                  </a:ext>
                </a:extLst>
              </p:cNvPr>
              <p:cNvSpPr/>
              <p:nvPr/>
            </p:nvSpPr>
            <p:spPr>
              <a:xfrm>
                <a:off x="304800" y="2931999"/>
                <a:ext cx="9144000" cy="1200329"/>
              </a:xfrm>
              <a:prstGeom prst="rect">
                <a:avLst/>
              </a:prstGeom>
            </p:spPr>
            <p:txBody>
              <a:bodyPr wrap="square">
                <a:spAutoFit/>
              </a:bodyPr>
              <a:lstStyle/>
              <a:p>
                <a:pPr marL="5715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prior knowledge about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can have the same effect that regularization has.</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ie both push our solution </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to be simple.</a:t>
                </a:r>
              </a:p>
            </p:txBody>
          </p:sp>
        </mc:Choice>
        <mc:Fallback xmlns="">
          <p:sp>
            <p:nvSpPr>
              <p:cNvPr id="28" name="Rectangle 27">
                <a:extLst>
                  <a:ext uri="{FF2B5EF4-FFF2-40B4-BE49-F238E27FC236}">
                    <a16:creationId xmlns:a16="http://schemas.microsoft.com/office/drawing/2014/main" id="{9CC1C5E7-F15B-4FA4-AF7E-A1AAE4D851D1}"/>
                  </a:ext>
                </a:extLst>
              </p:cNvPr>
              <p:cNvSpPr>
                <a:spLocks noRot="1" noChangeAspect="1" noMove="1" noResize="1" noEditPoints="1" noAdjustHandles="1" noChangeArrowheads="1" noChangeShapeType="1" noTextEdit="1"/>
              </p:cNvSpPr>
              <p:nvPr/>
            </p:nvSpPr>
            <p:spPr>
              <a:xfrm>
                <a:off x="304800" y="2931999"/>
                <a:ext cx="9144000" cy="1200329"/>
              </a:xfrm>
              <a:prstGeom prst="rect">
                <a:avLst/>
              </a:prstGeom>
              <a:blipFill>
                <a:blip r:embed="rId6"/>
                <a:stretch>
                  <a:fillRect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41679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6200" y="228600"/>
            <a:ext cx="8610600" cy="4002107"/>
            <a:chOff x="-76200" y="228600"/>
            <a:chExt cx="8610600" cy="4002107"/>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53" name="Freeform 152"/>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sp>
        <p:nvSpPr>
          <p:cNvPr id="73" name="Rectangle 72"/>
          <p:cNvSpPr/>
          <p:nvPr/>
        </p:nvSpPr>
        <p:spPr>
          <a:xfrm>
            <a:off x="1600200" y="619780"/>
            <a:ext cx="4953000"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Regularization</a:t>
            </a:r>
            <a:r>
              <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1" name="Rectangle 100"/>
              <p:cNvSpPr/>
              <p:nvPr/>
            </p:nvSpPr>
            <p:spPr>
              <a:xfrm>
                <a:off x="1721526" y="1573887"/>
                <a:ext cx="6574236" cy="181588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Find me weights </a:t>
                </a:r>
                <a14:m>
                  <m:oMath xmlns:m="http://schemas.openxmlformats.org/officeDocument/2006/math">
                    <m:acc>
                      <m:accPr>
                        <m:chr m:val="⃗"/>
                        <m:ctrlP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for which:</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training data error is small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machine is reasonably simple.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Hopefully its general input error is small.</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1721526" y="1573887"/>
                <a:ext cx="6574236" cy="1815882"/>
              </a:xfrm>
              <a:prstGeom prst="rect">
                <a:avLst/>
              </a:prstGeom>
              <a:blipFill>
                <a:blip r:embed="rId3"/>
                <a:stretch>
                  <a:fillRect l="-1854" t="-3356" r="-556" b="-8389"/>
                </a:stretch>
              </a:blipFill>
            </p:spPr>
            <p:txBody>
              <a:bodyPr/>
              <a:lstStyle/>
              <a:p>
                <a:r>
                  <a:rPr lang="en-US">
                    <a:noFill/>
                  </a:rPr>
                  <a:t> </a:t>
                </a:r>
              </a:p>
            </p:txBody>
          </p:sp>
        </mc:Fallback>
      </mc:AlternateContent>
      <p:grpSp>
        <p:nvGrpSpPr>
          <p:cNvPr id="7" name="Group 6"/>
          <p:cNvGrpSpPr/>
          <p:nvPr/>
        </p:nvGrpSpPr>
        <p:grpSpPr>
          <a:xfrm>
            <a:off x="7293847" y="2057400"/>
            <a:ext cx="1392953" cy="954107"/>
            <a:chOff x="7293847" y="2170093"/>
            <a:chExt cx="1392953" cy="954107"/>
          </a:xfrm>
        </p:grpSpPr>
        <p:sp>
          <p:nvSpPr>
            <p:cNvPr id="71" name="Rectangle 70"/>
            <p:cNvSpPr/>
            <p:nvPr/>
          </p:nvSpPr>
          <p:spPr>
            <a:xfrm>
              <a:off x="7315200" y="2170093"/>
              <a:ext cx="1371600" cy="954107"/>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Trade </a:t>
              </a:r>
            </a:p>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off</a:t>
              </a:r>
            </a:p>
          </p:txBody>
        </p:sp>
        <p:sp>
          <p:nvSpPr>
            <p:cNvPr id="6" name="Up-Down Arrow 5"/>
            <p:cNvSpPr/>
            <p:nvPr/>
          </p:nvSpPr>
          <p:spPr>
            <a:xfrm>
              <a:off x="7293847" y="2286000"/>
              <a:ext cx="326153" cy="685800"/>
            </a:xfrm>
            <a:prstGeom prst="upDownArrow">
              <a:avLst/>
            </a:prstGeom>
            <a:solidFill>
              <a:schemeClr val="tx2"/>
            </a:solidFill>
            <a:ln>
              <a:solidFill>
                <a:schemeClr val="bg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8" name="Oval 7"/>
          <p:cNvSpPr/>
          <p:nvPr/>
        </p:nvSpPr>
        <p:spPr>
          <a:xfrm>
            <a:off x="4012636" y="1066800"/>
            <a:ext cx="955767" cy="507087"/>
          </a:xfrm>
          <a:prstGeom prst="ellipse">
            <a:avLst/>
          </a:prstGeom>
          <a:ln>
            <a:solidFill>
              <a:schemeClr val="tx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4" name="Oval 103"/>
          <p:cNvSpPr/>
          <p:nvPr/>
        </p:nvSpPr>
        <p:spPr>
          <a:xfrm>
            <a:off x="5257801" y="1060450"/>
            <a:ext cx="2666999" cy="507087"/>
          </a:xfrm>
          <a:prstGeom prst="ellipse">
            <a:avLst/>
          </a:prstGeom>
          <a:ln>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7" name="Up-Down Arrow 76"/>
          <p:cNvSpPr/>
          <p:nvPr/>
        </p:nvSpPr>
        <p:spPr>
          <a:xfrm rot="5400000">
            <a:off x="2684345" y="1426385"/>
            <a:ext cx="274815" cy="4644813"/>
          </a:xfrm>
          <a:prstGeom prst="upDownArrow">
            <a:avLst/>
          </a:prstGeom>
          <a:ln>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9" name="Up-Down Arrow 78"/>
          <p:cNvSpPr/>
          <p:nvPr/>
        </p:nvSpPr>
        <p:spPr>
          <a:xfrm>
            <a:off x="5033039" y="3809166"/>
            <a:ext cx="211411" cy="381834"/>
          </a:xfrm>
          <a:prstGeom prst="upDownArrow">
            <a:avLst/>
          </a:prstGeom>
          <a:ln>
            <a:solidFill>
              <a:schemeClr val="accent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0" name="Up-Down Arrow 99"/>
          <p:cNvSpPr/>
          <p:nvPr/>
        </p:nvSpPr>
        <p:spPr>
          <a:xfrm>
            <a:off x="5198789" y="3429000"/>
            <a:ext cx="274261" cy="762933"/>
          </a:xfrm>
          <a:prstGeom prst="upDownArrow">
            <a:avLst/>
          </a:prstGeom>
          <a:ln>
            <a:solidFill>
              <a:schemeClr val="accent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8" name="TextBox 97"/>
              <p:cNvSpPr txBox="1"/>
              <p:nvPr/>
            </p:nvSpPr>
            <p:spPr>
              <a:xfrm>
                <a:off x="986624" y="1071827"/>
                <a:ext cx="7069499" cy="464101"/>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sub>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𝑜𝑝𝑡</m:t>
                        </m:r>
                      </m:sub>
                    </m:sSub>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 </m:t>
                    </m:r>
                    <m:sSub>
                      <m:sSubPr>
                        <m:ctrlP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ctrlPr>
                      </m:sSubPr>
                      <m:e>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rPr>
                          <m:t>𝐴𝑟𝑔𝑀𝑖𝑛</m:t>
                        </m:r>
                      </m:e>
                      <m:sub>
                        <m:acc>
                          <m:accPr>
                            <m:chr m:val="⃗"/>
                            <m:ctrlP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𝑤</m:t>
                            </m:r>
                          </m:e>
                        </m:acc>
                      </m:sub>
                    </m:sSub>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     </m:t>
                    </m:r>
                    <m:r>
                      <a:rPr kumimoji="0" lang="en-CA" altLang="en-US" sz="2800" b="0" i="1" u="none" strike="noStrike" kern="1200" cap="none" spc="0" normalizeH="0" baseline="0" noProof="0" dirty="0" smtClean="0">
                        <a:ln>
                          <a:noFill/>
                        </a:ln>
                        <a:solidFill>
                          <a:srgbClr val="CC9900"/>
                        </a:solidFill>
                        <a:effectLst/>
                        <a:uLnTx/>
                        <a:uFillTx/>
                        <a:latin typeface="Cambria Math" panose="02040503050406030204" pitchFamily="18" charset="0"/>
                        <a:ea typeface="+mn-ea"/>
                        <a:cs typeface="+mn-cs"/>
                      </a:rPr>
                      <m:t>𝐸</m:t>
                    </m:r>
                    <m:d>
                      <m:dPr>
                        <m:ctrlPr>
                          <a:rPr kumimoji="0" lang="en-CA" altLang="en-US" sz="2800" b="0" i="1" u="none" strike="noStrike" kern="1200" cap="none" spc="0" normalizeH="0" baseline="0" noProof="0" dirty="0" smtClean="0">
                            <a:ln>
                              <a:noFill/>
                            </a:ln>
                            <a:solidFill>
                              <a:srgbClr val="CC9900"/>
                            </a:solidFill>
                            <a:effectLst/>
                            <a:uLnTx/>
                            <a:uFillTx/>
                            <a:latin typeface="Cambria Math" panose="02040503050406030204" pitchFamily="18" charset="0"/>
                            <a:ea typeface="+mn-ea"/>
                            <a:cs typeface="+mn-cs"/>
                          </a:rPr>
                        </m:ctrlPr>
                      </m:dPr>
                      <m:e>
                        <m:acc>
                          <m:accPr>
                            <m:chr m:val="⃗"/>
                            <m:ctrlP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ctrlPr>
                          </m:acc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rPr>
                              <m:t>𝑤</m:t>
                            </m:r>
                          </m:e>
                        </m:acc>
                      </m:e>
                    </m:d>
                  </m:oMath>
                </a14:m>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Complexity(M</a:t>
                </a:r>
                <a14:m>
                  <m:oMath xmlns:m="http://schemas.openxmlformats.org/officeDocument/2006/math">
                    <m:acc>
                      <m:accPr>
                        <m:chr m:val="⃗"/>
                        <m:ctrlP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16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oMath>
                </a14:m>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98" name="TextBox 97"/>
              <p:cNvSpPr txBox="1">
                <a:spLocks noRot="1" noChangeAspect="1" noMove="1" noResize="1" noEditPoints="1" noAdjustHandles="1" noChangeArrowheads="1" noChangeShapeType="1" noTextEdit="1"/>
              </p:cNvSpPr>
              <p:nvPr/>
            </p:nvSpPr>
            <p:spPr>
              <a:xfrm>
                <a:off x="986624" y="1071827"/>
                <a:ext cx="7069499" cy="464101"/>
              </a:xfrm>
              <a:prstGeom prst="rect">
                <a:avLst/>
              </a:prstGeom>
              <a:blipFill>
                <a:blip r:embed="rId4"/>
                <a:stretch>
                  <a:fillRect t="-25000" r="-1810" b="-38158"/>
                </a:stretch>
              </a:blipFill>
            </p:spPr>
            <p:txBody>
              <a:bodyPr/>
              <a:lstStyle/>
              <a:p>
                <a:r>
                  <a:rPr lang="en-CA">
                    <a:noFill/>
                  </a:rPr>
                  <a:t> </a:t>
                </a:r>
              </a:p>
            </p:txBody>
          </p:sp>
        </mc:Fallback>
      </mc:AlternateContent>
      <p:grpSp>
        <p:nvGrpSpPr>
          <p:cNvPr id="43" name="Group 42"/>
          <p:cNvGrpSpPr/>
          <p:nvPr/>
        </p:nvGrpSpPr>
        <p:grpSpPr>
          <a:xfrm>
            <a:off x="829192" y="5333308"/>
            <a:ext cx="8162408" cy="1448492"/>
            <a:chOff x="829192" y="5333308"/>
            <a:chExt cx="8162408" cy="1448492"/>
          </a:xfrm>
        </p:grpSpPr>
        <p:grpSp>
          <p:nvGrpSpPr>
            <p:cNvPr id="90" name="Group 89"/>
            <p:cNvGrpSpPr/>
            <p:nvPr/>
          </p:nvGrpSpPr>
          <p:grpSpPr>
            <a:xfrm>
              <a:off x="6603434" y="5333308"/>
              <a:ext cx="2388166" cy="1442431"/>
              <a:chOff x="6483672" y="5173013"/>
              <a:chExt cx="2388166" cy="1442431"/>
            </a:xfrm>
          </p:grpSpPr>
          <p:grpSp>
            <p:nvGrpSpPr>
              <p:cNvPr id="92" name="Group 91"/>
              <p:cNvGrpSpPr/>
              <p:nvPr/>
            </p:nvGrpSpPr>
            <p:grpSpPr>
              <a:xfrm>
                <a:off x="6483672" y="5173013"/>
                <a:ext cx="2388166" cy="1442431"/>
                <a:chOff x="6483672" y="5173013"/>
                <a:chExt cx="2388166" cy="1442431"/>
              </a:xfrm>
            </p:grpSpPr>
            <p:cxnSp>
              <p:nvCxnSpPr>
                <p:cNvPr id="115" name="Straight Connector 114"/>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93" name="Group 92"/>
              <p:cNvGrpSpPr/>
              <p:nvPr/>
            </p:nvGrpSpPr>
            <p:grpSpPr>
              <a:xfrm>
                <a:off x="6805519" y="5344704"/>
                <a:ext cx="1639329" cy="678340"/>
                <a:chOff x="6805519" y="5344704"/>
                <a:chExt cx="1639329" cy="678340"/>
              </a:xfrm>
            </p:grpSpPr>
            <p:sp>
              <p:nvSpPr>
                <p:cNvPr id="94" name="Oval 93"/>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6" name="Oval 95"/>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7" name="Oval 96"/>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3" name="Oval 102"/>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8" name="Oval 107"/>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9" name="Oval 108"/>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Oval 109"/>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2" name="Oval 111"/>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3" name="Oval 112"/>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4" name="Oval 113"/>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45" name="Group 44"/>
            <p:cNvGrpSpPr/>
            <p:nvPr/>
          </p:nvGrpSpPr>
          <p:grpSpPr>
            <a:xfrm>
              <a:off x="3707835" y="5339369"/>
              <a:ext cx="2388165" cy="1442431"/>
              <a:chOff x="2963950" y="5101903"/>
              <a:chExt cx="2388165" cy="1442431"/>
            </a:xfrm>
          </p:grpSpPr>
          <p:grpSp>
            <p:nvGrpSpPr>
              <p:cNvPr id="65" name="Group 64"/>
              <p:cNvGrpSpPr/>
              <p:nvPr/>
            </p:nvGrpSpPr>
            <p:grpSpPr>
              <a:xfrm>
                <a:off x="2963950" y="5101903"/>
                <a:ext cx="2388165" cy="1442431"/>
                <a:chOff x="2963950" y="5101903"/>
                <a:chExt cx="2388165" cy="1442431"/>
              </a:xfrm>
            </p:grpSpPr>
            <p:grpSp>
              <p:nvGrpSpPr>
                <p:cNvPr id="67" name="Group 66"/>
                <p:cNvGrpSpPr/>
                <p:nvPr/>
              </p:nvGrpSpPr>
              <p:grpSpPr>
                <a:xfrm>
                  <a:off x="2963950" y="5101903"/>
                  <a:ext cx="2388165" cy="1442431"/>
                  <a:chOff x="2963950" y="5101903"/>
                  <a:chExt cx="2388165" cy="1442431"/>
                </a:xfrm>
              </p:grpSpPr>
              <p:cxnSp>
                <p:nvCxnSpPr>
                  <p:cNvPr id="88" name="Straight Connector 8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3285797" y="5273594"/>
                  <a:ext cx="1639331" cy="678340"/>
                  <a:chOff x="875410" y="4942080"/>
                  <a:chExt cx="2353800" cy="860040"/>
                </a:xfrm>
              </p:grpSpPr>
              <p:sp>
                <p:nvSpPr>
                  <p:cNvPr id="69" name="Oval 68"/>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0" name="Oval 69"/>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2" name="Oval 71"/>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4" name="Oval 7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0" name="Oval 7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2" name="Oval 8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3" name="Oval 8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4" name="Oval 8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5" name="Oval 8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6" name="Oval 8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7" name="Oval 8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66" name="Freeform 65"/>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46" name="Group 45"/>
            <p:cNvGrpSpPr/>
            <p:nvPr/>
          </p:nvGrpSpPr>
          <p:grpSpPr>
            <a:xfrm>
              <a:off x="829192" y="5339369"/>
              <a:ext cx="2388166" cy="1442431"/>
              <a:chOff x="76200" y="5339369"/>
              <a:chExt cx="2388166" cy="1442431"/>
            </a:xfrm>
          </p:grpSpPr>
          <p:grpSp>
            <p:nvGrpSpPr>
              <p:cNvPr id="47" name="Group 46"/>
              <p:cNvGrpSpPr/>
              <p:nvPr/>
            </p:nvGrpSpPr>
            <p:grpSpPr>
              <a:xfrm>
                <a:off x="76200" y="5339369"/>
                <a:ext cx="2388166" cy="1442431"/>
                <a:chOff x="311472" y="5173013"/>
                <a:chExt cx="2388166" cy="1442431"/>
              </a:xfrm>
            </p:grpSpPr>
            <p:grpSp>
              <p:nvGrpSpPr>
                <p:cNvPr id="49" name="Group 48"/>
                <p:cNvGrpSpPr/>
                <p:nvPr/>
              </p:nvGrpSpPr>
              <p:grpSpPr>
                <a:xfrm>
                  <a:off x="311472" y="5173013"/>
                  <a:ext cx="2388166" cy="1442431"/>
                  <a:chOff x="311472" y="5173013"/>
                  <a:chExt cx="2388166" cy="1442431"/>
                </a:xfrm>
              </p:grpSpPr>
              <p:cxnSp>
                <p:nvCxnSpPr>
                  <p:cNvPr id="63" name="Straight Connector 62"/>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0" name="Group 49"/>
                <p:cNvGrpSpPr/>
                <p:nvPr/>
              </p:nvGrpSpPr>
              <p:grpSpPr>
                <a:xfrm>
                  <a:off x="633319" y="5344704"/>
                  <a:ext cx="1639331" cy="678340"/>
                  <a:chOff x="875410" y="4942080"/>
                  <a:chExt cx="2353800" cy="860040"/>
                </a:xfrm>
              </p:grpSpPr>
              <p:sp>
                <p:nvSpPr>
                  <p:cNvPr id="51" name="Oval 50"/>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cxnSp>
            <p:nvCxnSpPr>
              <p:cNvPr id="48" name="Straight Connector 47"/>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102" name="Freeform 111">
            <a:extLst>
              <a:ext uri="{FF2B5EF4-FFF2-40B4-BE49-F238E27FC236}">
                <a16:creationId xmlns:a16="http://schemas.microsoft.com/office/drawing/2014/main" id="{AFF115C9-F917-4837-ACC4-360D8B1E0822}"/>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6A130002-3AEE-4E65-A104-2BD4E5BA38F2}"/>
                  </a:ext>
                </a:extLst>
              </p:cNvPr>
              <p:cNvSpPr/>
              <p:nvPr/>
            </p:nvSpPr>
            <p:spPr>
              <a:xfrm>
                <a:off x="829192" y="4201180"/>
                <a:ext cx="8086208" cy="523220"/>
              </a:xfrm>
              <a:prstGeom prst="rect">
                <a:avLst/>
              </a:prstGeom>
            </p:spPr>
            <p:txBody>
              <a:bodyPr wrap="square">
                <a:spAutoFit/>
              </a:bodyPr>
              <a:lstStyle/>
              <a:p>
                <a:pPr marL="28575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measures complexity of </a:t>
                </a: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Machines {</a:t>
                </a:r>
                <a14:m>
                  <m:oMath xmlns:m="http://schemas.openxmlformats.org/officeDocument/2006/math">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oMath>
                </a14:m>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18" name="Rectangle 117">
                <a:extLst>
                  <a:ext uri="{FF2B5EF4-FFF2-40B4-BE49-F238E27FC236}">
                    <a16:creationId xmlns:a16="http://schemas.microsoft.com/office/drawing/2014/main" id="{6A130002-3AEE-4E65-A104-2BD4E5BA38F2}"/>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US">
                    <a:noFill/>
                  </a:rPr>
                  <a:t> </a:t>
                </a:r>
              </a:p>
            </p:txBody>
          </p:sp>
        </mc:Fallback>
      </mc:AlternateContent>
      <p:sp>
        <p:nvSpPr>
          <p:cNvPr id="81" name="Rectangle 63">
            <a:extLst>
              <a:ext uri="{FF2B5EF4-FFF2-40B4-BE49-F238E27FC236}">
                <a16:creationId xmlns:a16="http://schemas.microsoft.com/office/drawing/2014/main" id="{36C37D77-5F43-42AC-9FF9-0DDDB577023A}"/>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p:spTree>
    <p:extLst>
      <p:ext uri="{BB962C8B-B14F-4D97-AF65-F5344CB8AC3E}">
        <p14:creationId xmlns:p14="http://schemas.microsoft.com/office/powerpoint/2010/main" val="174925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visible"/>
                                      </p:to>
                                    </p:set>
                                    <p:anim calcmode="lin" valueType="num">
                                      <p:cBhvr additive="base">
                                        <p:cTn id="17" dur="500" fill="hold"/>
                                        <p:tgtEl>
                                          <p:spTgt spid="10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1">
                                            <p:txEl>
                                              <p:pRg st="1" end="1"/>
                                            </p:txEl>
                                          </p:spTgt>
                                        </p:tgtEl>
                                        <p:attrNameLst>
                                          <p:attrName>style.visibility</p:attrName>
                                        </p:attrNameLst>
                                      </p:cBhvr>
                                      <p:to>
                                        <p:strVal val="visible"/>
                                      </p:to>
                                    </p:set>
                                    <p:anim calcmode="lin" valueType="num">
                                      <p:cBhvr additive="base">
                                        <p:cTn id="23" dur="500" fill="hold"/>
                                        <p:tgtEl>
                                          <p:spTgt spid="10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1">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1">
                                            <p:txEl>
                                              <p:pRg st="2" end="2"/>
                                            </p:txEl>
                                          </p:spTgt>
                                        </p:tgtEl>
                                        <p:attrNameLst>
                                          <p:attrName>style.visibility</p:attrName>
                                        </p:attrNameLst>
                                      </p:cBhvr>
                                      <p:to>
                                        <p:strVal val="visible"/>
                                      </p:to>
                                    </p:set>
                                    <p:anim calcmode="lin" valueType="num">
                                      <p:cBhvr additive="base">
                                        <p:cTn id="37" dur="500" fill="hold"/>
                                        <p:tgtEl>
                                          <p:spTgt spid="10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1">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0-#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0-#ppt_w/2"/>
                                          </p:val>
                                        </p:tav>
                                        <p:tav tm="100000">
                                          <p:val>
                                            <p:strVal val="#ppt_x"/>
                                          </p:val>
                                        </p:tav>
                                      </p:tavLst>
                                    </p:anim>
                                    <p:anim calcmode="lin" valueType="num">
                                      <p:cBhvr additive="base">
                                        <p:cTn id="46" dur="500" fill="hold"/>
                                        <p:tgtEl>
                                          <p:spTgt spid="104"/>
                                        </p:tgtEl>
                                        <p:attrNameLst>
                                          <p:attrName>ppt_y</p:attrName>
                                        </p:attrNameLst>
                                      </p:cBhvr>
                                      <p:tavLst>
                                        <p:tav tm="0">
                                          <p:val>
                                            <p:strVal val="#ppt_y"/>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0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1">
                                            <p:txEl>
                                              <p:pRg st="3" end="3"/>
                                            </p:txEl>
                                          </p:spTgt>
                                        </p:tgtEl>
                                        <p:attrNameLst>
                                          <p:attrName>style.visibility</p:attrName>
                                        </p:attrNameLst>
                                      </p:cBhvr>
                                      <p:to>
                                        <p:strVal val="visible"/>
                                      </p:to>
                                    </p:set>
                                    <p:anim calcmode="lin" valueType="num">
                                      <p:cBhvr additive="base">
                                        <p:cTn id="61" dur="500" fill="hold"/>
                                        <p:tgtEl>
                                          <p:spTgt spid="101">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1">
                                            <p:txEl>
                                              <p:pRg st="3" end="3"/>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0-#ppt_w/2"/>
                                          </p:val>
                                        </p:tav>
                                        <p:tav tm="100000">
                                          <p:val>
                                            <p:strVal val="#ppt_x"/>
                                          </p:val>
                                        </p:tav>
                                      </p:tavLst>
                                    </p:anim>
                                    <p:anim calcmode="lin" valueType="num">
                                      <p:cBhvr additive="base">
                                        <p:cTn id="6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 grpId="0" animBg="1"/>
      <p:bldP spid="8" grpId="1" animBg="1"/>
      <p:bldP spid="104" grpId="0" animBg="1"/>
      <p:bldP spid="104" grpId="1" animBg="1"/>
      <p:bldP spid="77" grpId="0" animBg="1"/>
      <p:bldP spid="79" grpId="0" animBg="1"/>
      <p:bldP spid="100" grpId="0" animBg="1"/>
      <p:bldP spid="9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979171-DB98-452F-9EBF-11AD0DE790FA}"/>
              </a:ext>
            </a:extLst>
          </p:cNvPr>
          <p:cNvPicPr>
            <a:picLocks noChangeAspect="1"/>
          </p:cNvPicPr>
          <p:nvPr/>
        </p:nvPicPr>
        <p:blipFill>
          <a:blip r:embed="rId3"/>
          <a:stretch>
            <a:fillRect/>
          </a:stretch>
        </p:blipFill>
        <p:spPr>
          <a:xfrm>
            <a:off x="6343356" y="4204108"/>
            <a:ext cx="2647950" cy="571500"/>
          </a:xfrm>
          <a:prstGeom prst="rect">
            <a:avLst/>
          </a:prstGeom>
        </p:spPr>
      </p:pic>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7512885-332E-4DFB-8DB8-BB9DC3E9E0A7}"/>
                  </a:ext>
                </a:extLst>
              </p:cNvPr>
              <p:cNvSpPr/>
              <p:nvPr/>
            </p:nvSpPr>
            <p:spPr>
              <a:xfrm>
                <a:off x="304800" y="610612"/>
                <a:ext cx="9144000" cy="267765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Example:</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Suppose we have a coin with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D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err="1">
                    <a:ln>
                      <a:noFill/>
                    </a:ln>
                    <a:solidFill>
                      <a:srgbClr val="FFC000"/>
                    </a:solidFill>
                    <a:effectLst/>
                    <a:uLnTx/>
                    <a:uFillTx/>
                    <a:latin typeface="Times New Roman" pitchFamily="18" charset="0"/>
                    <a:ea typeface="+mn-ea"/>
                    <a:cs typeface="Arial" charset="0"/>
                    <a:sym typeface="Symbol" panose="05050102010706020507" pitchFamily="18" charset="2"/>
                  </a:rPr>
                  <a:t>Pr</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=heads) =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Our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sym typeface="Symbol" panose="05050102010706020507" pitchFamily="18" charset="2"/>
                  </a:rPr>
                  <a:t>prior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knowledge is that the coin is most likely fair (ie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w=½</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it might not be. Say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Gaussian.</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We sample it four times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3</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4</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H</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T</m:t>
                    </m:r>
                    <m: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This is a little evidence that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 = ¼.</a:t>
                </a:r>
              </a:p>
              <a:p>
                <a:pPr marL="4572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What is our new belief about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50" name="Rectangle 49">
                <a:extLst>
                  <a:ext uri="{FF2B5EF4-FFF2-40B4-BE49-F238E27FC236}">
                    <a16:creationId xmlns:a16="http://schemas.microsoft.com/office/drawing/2014/main" id="{67512885-332E-4DFB-8DB8-BB9DC3E9E0A7}"/>
                  </a:ext>
                </a:extLst>
              </p:cNvPr>
              <p:cNvSpPr>
                <a:spLocks noRot="1" noChangeAspect="1" noMove="1" noResize="1" noEditPoints="1" noAdjustHandles="1" noChangeArrowheads="1" noChangeShapeType="1" noTextEdit="1"/>
              </p:cNvSpPr>
              <p:nvPr/>
            </p:nvSpPr>
            <p:spPr>
              <a:xfrm>
                <a:off x="304800" y="610612"/>
                <a:ext cx="9144000" cy="2677656"/>
              </a:xfrm>
              <a:prstGeom prst="rect">
                <a:avLst/>
              </a:prstGeom>
              <a:blipFill>
                <a:blip r:embed="rId4"/>
                <a:stretch>
                  <a:fillRect t="-1822" b="-4328"/>
                </a:stretch>
              </a:blipFill>
            </p:spPr>
            <p:txBody>
              <a:bodyPr/>
              <a:lstStyle/>
              <a:p>
                <a:r>
                  <a:rPr lang="en-US">
                    <a:noFill/>
                  </a:rPr>
                  <a:t> </a:t>
                </a:r>
              </a:p>
            </p:txBody>
          </p:sp>
        </mc:Fallback>
      </mc:AlternateContent>
      <p:sp>
        <p:nvSpPr>
          <p:cNvPr id="30" name="Rectangle 63">
            <a:extLst>
              <a:ext uri="{FF2B5EF4-FFF2-40B4-BE49-F238E27FC236}">
                <a16:creationId xmlns:a16="http://schemas.microsoft.com/office/drawing/2014/main" id="{20FE8A7A-3999-4835-A5A5-EBFB8242B97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ea typeface="+mn-ea"/>
                <a:cs typeface="Arial" charset="0"/>
              </a:rPr>
              <a:t>Bayesian Statistics</a:t>
            </a:r>
            <a:endParaRPr kumimoji="0" lang="en-US" alt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0AD500-E930-4D60-9D05-9D76753EAB49}"/>
                  </a:ext>
                </a:extLst>
              </p:cNvPr>
              <p:cNvSpPr/>
              <p:nvPr/>
            </p:nvSpPr>
            <p:spPr>
              <a:xfrm>
                <a:off x="4686300" y="1143000"/>
                <a:ext cx="44544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0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oMath>
                </a14:m>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BA0AD500-E930-4D60-9D05-9D76753EAB49}"/>
                  </a:ext>
                </a:extLst>
              </p:cNvPr>
              <p:cNvSpPr>
                <a:spLocks noRot="1" noChangeAspect="1" noMove="1" noResize="1" noEditPoints="1" noAdjustHandles="1" noChangeArrowheads="1" noChangeShapeType="1" noTextEdit="1"/>
              </p:cNvSpPr>
              <p:nvPr/>
            </p:nvSpPr>
            <p:spPr>
              <a:xfrm>
                <a:off x="4686300" y="1143000"/>
                <a:ext cx="44544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E753DFE-B708-4070-A993-26A765B97841}"/>
                  </a:ext>
                </a:extLst>
              </p:cNvPr>
              <p:cNvSpPr/>
              <p:nvPr/>
            </p:nvSpPr>
            <p:spPr>
              <a:xfrm>
                <a:off x="862754" y="4408247"/>
                <a:ext cx="4572000" cy="756426"/>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 </a:t>
                </a:r>
                <a14:m>
                  <m:oMath xmlns:m="http://schemas.openxmlformats.org/officeDocument/2006/math">
                    <m:f>
                      <m:fPr>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fPr>
                      <m:num>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num>
                      <m:den>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r>
                          <m:rPr>
                            <m:nor/>
                          </m:rP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 )</m:t>
                        </m:r>
                      </m:den>
                    </m:f>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p:txBody>
          </p:sp>
        </mc:Choice>
        <mc:Fallback xmlns="">
          <p:sp>
            <p:nvSpPr>
              <p:cNvPr id="9" name="Rectangle 8">
                <a:extLst>
                  <a:ext uri="{FF2B5EF4-FFF2-40B4-BE49-F238E27FC236}">
                    <a16:creationId xmlns:a16="http://schemas.microsoft.com/office/drawing/2014/main" id="{1E753DFE-B708-4070-A993-26A765B97841}"/>
                  </a:ext>
                </a:extLst>
              </p:cNvPr>
              <p:cNvSpPr>
                <a:spLocks noRot="1" noChangeAspect="1" noMove="1" noResize="1" noEditPoints="1" noAdjustHandles="1" noChangeArrowheads="1" noChangeShapeType="1" noTextEdit="1"/>
              </p:cNvSpPr>
              <p:nvPr/>
            </p:nvSpPr>
            <p:spPr>
              <a:xfrm>
                <a:off x="862754" y="4408247"/>
                <a:ext cx="4572000" cy="75642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2B7E151-731C-4D21-90E8-C9AA64E18D99}"/>
                  </a:ext>
                </a:extLst>
              </p:cNvPr>
              <p:cNvSpPr/>
              <p:nvPr/>
            </p:nvSpPr>
            <p:spPr>
              <a:xfrm>
                <a:off x="685800" y="3270331"/>
                <a:ext cx="7315200" cy="1200329"/>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24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Pr</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sym typeface="Symbol" panose="05050102010706020507" pitchFamily="18" charset="2"/>
                      </a:rPr>
                      <m:t>⁡(</m:t>
                    </m:r>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is a plot of the prob of getting </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not as a function of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#heads </a:t>
                </a:r>
              </a:p>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but as a function of </a:t>
                </a:r>
                <a:r>
                  <a:rPr kumimoji="0" lang="en-US" altLang="en-US" sz="2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mc:Choice>
        <mc:Fallback xmlns="">
          <p:sp>
            <p:nvSpPr>
              <p:cNvPr id="10" name="Rectangle 9">
                <a:extLst>
                  <a:ext uri="{FF2B5EF4-FFF2-40B4-BE49-F238E27FC236}">
                    <a16:creationId xmlns:a16="http://schemas.microsoft.com/office/drawing/2014/main" id="{D2B7E151-731C-4D21-90E8-C9AA64E18D99}"/>
                  </a:ext>
                </a:extLst>
              </p:cNvPr>
              <p:cNvSpPr>
                <a:spLocks noRot="1" noChangeAspect="1" noMove="1" noResize="1" noEditPoints="1" noAdjustHandles="1" noChangeArrowheads="1" noChangeShapeType="1" noTextEdit="1"/>
              </p:cNvSpPr>
              <p:nvPr/>
            </p:nvSpPr>
            <p:spPr>
              <a:xfrm>
                <a:off x="685800" y="3270331"/>
                <a:ext cx="7315200" cy="1200329"/>
              </a:xfrm>
              <a:prstGeom prst="rect">
                <a:avLst/>
              </a:prstGeom>
              <a:blipFill>
                <a:blip r:embed="rId7"/>
                <a:stretch>
                  <a:fillRect t="-7107" b="-10660"/>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AB7C50A-8BC5-4F9E-93AD-9529FF4E5DCD}"/>
              </a:ext>
            </a:extLst>
          </p:cNvPr>
          <p:cNvGrpSpPr/>
          <p:nvPr/>
        </p:nvGrpSpPr>
        <p:grpSpPr>
          <a:xfrm>
            <a:off x="7328630" y="1964407"/>
            <a:ext cx="1739170" cy="1159793"/>
            <a:chOff x="6388100" y="1964407"/>
            <a:chExt cx="1739170" cy="1159793"/>
          </a:xfrm>
        </p:grpSpPr>
        <p:pic>
          <p:nvPicPr>
            <p:cNvPr id="7" name="Picture 6">
              <a:extLst>
                <a:ext uri="{FF2B5EF4-FFF2-40B4-BE49-F238E27FC236}">
                  <a16:creationId xmlns:a16="http://schemas.microsoft.com/office/drawing/2014/main" id="{15BA8E91-074D-4A3F-A859-81648E4341D4}"/>
                </a:ext>
              </a:extLst>
            </p:cNvPr>
            <p:cNvPicPr>
              <a:picLocks noChangeAspect="1"/>
            </p:cNvPicPr>
            <p:nvPr/>
          </p:nvPicPr>
          <p:blipFill>
            <a:blip r:embed="rId8"/>
            <a:stretch>
              <a:fillRect/>
            </a:stretch>
          </p:blipFill>
          <p:spPr>
            <a:xfrm>
              <a:off x="6388100" y="2025622"/>
              <a:ext cx="1662676" cy="1068434"/>
            </a:xfrm>
            <a:prstGeom prst="rect">
              <a:avLst/>
            </a:prstGeom>
          </p:spPr>
        </p:pic>
        <p:sp>
          <p:nvSpPr>
            <p:cNvPr id="11" name="Rectangle 10">
              <a:extLst>
                <a:ext uri="{FF2B5EF4-FFF2-40B4-BE49-F238E27FC236}">
                  <a16:creationId xmlns:a16="http://schemas.microsoft.com/office/drawing/2014/main" id="{E602E168-0B26-49FA-9B02-F9B7DB66A398}"/>
                </a:ext>
              </a:extLst>
            </p:cNvPr>
            <p:cNvSpPr/>
            <p:nvPr/>
          </p:nvSpPr>
          <p:spPr>
            <a:xfrm>
              <a:off x="7086600" y="1964407"/>
              <a:ext cx="104067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Prior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9" name="Rectangle 18">
              <a:extLst>
                <a:ext uri="{FF2B5EF4-FFF2-40B4-BE49-F238E27FC236}">
                  <a16:creationId xmlns:a16="http://schemas.microsoft.com/office/drawing/2014/main" id="{132600FA-ACFA-40CE-98C5-31F05FE174E5}"/>
                </a:ext>
              </a:extLst>
            </p:cNvPr>
            <p:cNvSpPr/>
            <p:nvPr/>
          </p:nvSpPr>
          <p:spPr>
            <a:xfrm>
              <a:off x="7775391" y="28164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4" name="Group 13">
            <a:extLst>
              <a:ext uri="{FF2B5EF4-FFF2-40B4-BE49-F238E27FC236}">
                <a16:creationId xmlns:a16="http://schemas.microsoft.com/office/drawing/2014/main" id="{99C1ADA9-B815-48B5-A073-0722082DF3A4}"/>
              </a:ext>
            </a:extLst>
          </p:cNvPr>
          <p:cNvGrpSpPr/>
          <p:nvPr/>
        </p:nvGrpSpPr>
        <p:grpSpPr>
          <a:xfrm>
            <a:off x="7328630" y="3048000"/>
            <a:ext cx="1698809" cy="1143173"/>
            <a:chOff x="6388100" y="3048000"/>
            <a:chExt cx="1698809" cy="1143173"/>
          </a:xfrm>
        </p:grpSpPr>
        <p:pic>
          <p:nvPicPr>
            <p:cNvPr id="2" name="Picture 1">
              <a:extLst>
                <a:ext uri="{FF2B5EF4-FFF2-40B4-BE49-F238E27FC236}">
                  <a16:creationId xmlns:a16="http://schemas.microsoft.com/office/drawing/2014/main" id="{FEEBA879-0AE9-415D-B644-618FA4CF6A96}"/>
                </a:ext>
              </a:extLst>
            </p:cNvPr>
            <p:cNvPicPr>
              <a:picLocks noChangeAspect="1"/>
            </p:cNvPicPr>
            <p:nvPr/>
          </p:nvPicPr>
          <p:blipFill rotWithShape="1">
            <a:blip r:embed="rId9"/>
            <a:srcRect l="5524" t="30071"/>
            <a:stretch/>
          </p:blipFill>
          <p:spPr>
            <a:xfrm>
              <a:off x="6388100" y="3117469"/>
              <a:ext cx="1662676" cy="1073704"/>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44297AA-5F9A-4B2E-920A-35764B786D82}"/>
                    </a:ext>
                  </a:extLst>
                </p:cNvPr>
                <p:cNvSpPr/>
                <p:nvPr/>
              </p:nvSpPr>
              <p:spPr>
                <a:xfrm>
                  <a:off x="7183519" y="3048000"/>
                  <a:ext cx="899092"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kumimoji="0" lang="en-US" alt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sym typeface="Symbol" panose="05050102010706020507" pitchFamily="18" charset="2"/>
                        </a:rPr>
                        <m:t>Pr</m:t>
                      </m:r>
                      <m:r>
                        <a:rPr kumimoji="0" lang="en-US" alt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sym typeface="Symbol" panose="05050102010706020507" pitchFamily="18" charset="2"/>
                        </a:rPr>
                        <m:t>⁡( </m:t>
                      </m:r>
                      <m:acc>
                        <m:accPr>
                          <m:chr m:val="⃗"/>
                          <m:ctrlPr>
                            <a:rPr kumimoji="0" lang="en-US" altLang="en-US" sz="1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US" altLang="en-US" sz="1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 | </a:t>
                  </a:r>
                  <a14:m>
                    <m:oMath xmlns:m="http://schemas.openxmlformats.org/officeDocument/2006/math">
                      <m:r>
                        <a:rPr kumimoji="0" lang="en-US" altLang="en-US" sz="1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oMath>
                  </a14:m>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8" name="Rectangle 17">
                  <a:extLst>
                    <a:ext uri="{FF2B5EF4-FFF2-40B4-BE49-F238E27FC236}">
                      <a16:creationId xmlns:a16="http://schemas.microsoft.com/office/drawing/2014/main" id="{B44297AA-5F9A-4B2E-920A-35764B786D82}"/>
                    </a:ext>
                  </a:extLst>
                </p:cNvPr>
                <p:cNvSpPr>
                  <a:spLocks noRot="1" noChangeAspect="1" noMove="1" noResize="1" noEditPoints="1" noAdjustHandles="1" noChangeArrowheads="1" noChangeShapeType="1" noTextEdit="1"/>
                </p:cNvSpPr>
                <p:nvPr/>
              </p:nvSpPr>
              <p:spPr>
                <a:xfrm>
                  <a:off x="7183519" y="3048000"/>
                  <a:ext cx="899092" cy="307777"/>
                </a:xfrm>
                <a:prstGeom prst="rect">
                  <a:avLst/>
                </a:prstGeom>
                <a:blipFill>
                  <a:blip r:embed="rId10"/>
                  <a:stretch>
                    <a:fillRect t="-10000" r="-1361" b="-2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B7C3CCF9-223B-431F-A59B-55DE71C8A33C}"/>
                </a:ext>
              </a:extLst>
            </p:cNvPr>
            <p:cNvSpPr/>
            <p:nvPr/>
          </p:nvSpPr>
          <p:spPr>
            <a:xfrm>
              <a:off x="7772400" y="38578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16" name="Group 15">
            <a:extLst>
              <a:ext uri="{FF2B5EF4-FFF2-40B4-BE49-F238E27FC236}">
                <a16:creationId xmlns:a16="http://schemas.microsoft.com/office/drawing/2014/main" id="{0AD1F069-E5BB-4961-8E98-17F50ADE477D}"/>
              </a:ext>
            </a:extLst>
          </p:cNvPr>
          <p:cNvGrpSpPr/>
          <p:nvPr/>
        </p:nvGrpSpPr>
        <p:grpSpPr>
          <a:xfrm>
            <a:off x="7328630" y="4140200"/>
            <a:ext cx="1731084" cy="1120120"/>
            <a:chOff x="6388100" y="4175780"/>
            <a:chExt cx="1731084" cy="1120120"/>
          </a:xfrm>
        </p:grpSpPr>
        <p:pic>
          <p:nvPicPr>
            <p:cNvPr id="8" name="Picture 7">
              <a:extLst>
                <a:ext uri="{FF2B5EF4-FFF2-40B4-BE49-F238E27FC236}">
                  <a16:creationId xmlns:a16="http://schemas.microsoft.com/office/drawing/2014/main" id="{CD6808C7-C7F6-401A-A811-FB709C404EEF}"/>
                </a:ext>
              </a:extLst>
            </p:cNvPr>
            <p:cNvPicPr>
              <a:picLocks noChangeAspect="1"/>
            </p:cNvPicPr>
            <p:nvPr/>
          </p:nvPicPr>
          <p:blipFill>
            <a:blip r:embed="rId11"/>
            <a:stretch>
              <a:fillRect/>
            </a:stretch>
          </p:blipFill>
          <p:spPr>
            <a:xfrm>
              <a:off x="6388100" y="4239688"/>
              <a:ext cx="1675791" cy="1034400"/>
            </a:xfrm>
            <a:prstGeom prst="rect">
              <a:avLst/>
            </a:prstGeom>
          </p:spPr>
        </p:pic>
        <p:sp>
          <p:nvSpPr>
            <p:cNvPr id="17" name="Rectangle 16">
              <a:extLst>
                <a:ext uri="{FF2B5EF4-FFF2-40B4-BE49-F238E27FC236}">
                  <a16:creationId xmlns:a16="http://schemas.microsoft.com/office/drawing/2014/main" id="{D25EE2D4-2B1B-4DDE-82C1-DF474D6A4ACB}"/>
                </a:ext>
              </a:extLst>
            </p:cNvPr>
            <p:cNvSpPr/>
            <p:nvPr/>
          </p:nvSpPr>
          <p:spPr>
            <a:xfrm>
              <a:off x="7096147" y="4175780"/>
              <a:ext cx="1023037"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New belief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about </a:t>
              </a: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1" name="Rectangle 20">
              <a:extLst>
                <a:ext uri="{FF2B5EF4-FFF2-40B4-BE49-F238E27FC236}">
                  <a16:creationId xmlns:a16="http://schemas.microsoft.com/office/drawing/2014/main" id="{A1C6C10E-5A6D-40B8-B5B6-860BBD8CAF32}"/>
                </a:ext>
              </a:extLst>
            </p:cNvPr>
            <p:cNvSpPr/>
            <p:nvPr/>
          </p:nvSpPr>
          <p:spPr>
            <a:xfrm>
              <a:off x="7769409" y="4988123"/>
              <a:ext cx="31450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66FF66"/>
                  </a:solidFill>
                  <a:effectLst/>
                  <a:uLnTx/>
                  <a:uFillTx/>
                  <a:latin typeface="Times New Roman" pitchFamily="18" charset="0"/>
                  <a:ea typeface="+mn-ea"/>
                  <a:cs typeface="Arial" charset="0"/>
                  <a:sym typeface="Symbol" panose="05050102010706020507" pitchFamily="18" charset="2"/>
                </a:rPr>
                <a:t>w</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pic>
        <p:nvPicPr>
          <p:cNvPr id="23" name="Picture 22">
            <a:extLst>
              <a:ext uri="{FF2B5EF4-FFF2-40B4-BE49-F238E27FC236}">
                <a16:creationId xmlns:a16="http://schemas.microsoft.com/office/drawing/2014/main" id="{2598B6EB-0F0A-476E-8B74-58AD7BECA9B2}"/>
              </a:ext>
            </a:extLst>
          </p:cNvPr>
          <p:cNvPicPr>
            <a:picLocks noChangeAspect="1"/>
          </p:cNvPicPr>
          <p:nvPr/>
        </p:nvPicPr>
        <p:blipFill>
          <a:blip r:embed="rId12"/>
          <a:stretch>
            <a:fillRect/>
          </a:stretch>
        </p:blipFill>
        <p:spPr>
          <a:xfrm>
            <a:off x="6337769" y="3106595"/>
            <a:ext cx="1666875" cy="485775"/>
          </a:xfrm>
          <a:prstGeom prst="rect">
            <a:avLst/>
          </a:prstGeom>
        </p:spPr>
      </p:pic>
      <p:sp>
        <p:nvSpPr>
          <p:cNvPr id="32" name="Rectangle 31">
            <a:extLst>
              <a:ext uri="{FF2B5EF4-FFF2-40B4-BE49-F238E27FC236}">
                <a16:creationId xmlns:a16="http://schemas.microsoft.com/office/drawing/2014/main" id="{13E3CF41-4335-41FE-96BE-F1D1FC73836C}"/>
              </a:ext>
            </a:extLst>
          </p:cNvPr>
          <p:cNvSpPr/>
          <p:nvPr/>
        </p:nvSpPr>
        <p:spPr>
          <a:xfrm>
            <a:off x="3527864" y="5761432"/>
            <a:ext cx="28244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24" name="Group 23">
            <a:extLst>
              <a:ext uri="{FF2B5EF4-FFF2-40B4-BE49-F238E27FC236}">
                <a16:creationId xmlns:a16="http://schemas.microsoft.com/office/drawing/2014/main" id="{F917B0D4-5653-4C23-845D-36198969018C}"/>
              </a:ext>
            </a:extLst>
          </p:cNvPr>
          <p:cNvGrpSpPr/>
          <p:nvPr/>
        </p:nvGrpSpPr>
        <p:grpSpPr>
          <a:xfrm>
            <a:off x="6324600" y="5257800"/>
            <a:ext cx="2777362" cy="1056212"/>
            <a:chOff x="6324600" y="5257800"/>
            <a:chExt cx="2777362" cy="1056212"/>
          </a:xfrm>
        </p:grpSpPr>
        <p:pic>
          <p:nvPicPr>
            <p:cNvPr id="29" name="Picture 28">
              <a:extLst>
                <a:ext uri="{FF2B5EF4-FFF2-40B4-BE49-F238E27FC236}">
                  <a16:creationId xmlns:a16="http://schemas.microsoft.com/office/drawing/2014/main" id="{2A3D25E3-8FBD-476A-BF68-46C6BC81D33D}"/>
                </a:ext>
              </a:extLst>
            </p:cNvPr>
            <p:cNvPicPr>
              <a:picLocks noChangeAspect="1"/>
            </p:cNvPicPr>
            <p:nvPr/>
          </p:nvPicPr>
          <p:blipFill>
            <a:blip r:embed="rId3"/>
            <a:stretch>
              <a:fillRect/>
            </a:stretch>
          </p:blipFill>
          <p:spPr>
            <a:xfrm>
              <a:off x="6454012" y="5742512"/>
              <a:ext cx="2647950" cy="571500"/>
            </a:xfrm>
            <a:prstGeom prst="rect">
              <a:avLst/>
            </a:prstGeom>
          </p:spPr>
        </p:pic>
        <p:pic>
          <p:nvPicPr>
            <p:cNvPr id="31" name="Picture 30">
              <a:extLst>
                <a:ext uri="{FF2B5EF4-FFF2-40B4-BE49-F238E27FC236}">
                  <a16:creationId xmlns:a16="http://schemas.microsoft.com/office/drawing/2014/main" id="{AAD2A216-4866-46A4-9D70-526F0850F9F4}"/>
                </a:ext>
              </a:extLst>
            </p:cNvPr>
            <p:cNvPicPr>
              <a:picLocks noChangeAspect="1"/>
            </p:cNvPicPr>
            <p:nvPr/>
          </p:nvPicPr>
          <p:blipFill>
            <a:blip r:embed="rId12"/>
            <a:stretch>
              <a:fillRect/>
            </a:stretch>
          </p:blipFill>
          <p:spPr>
            <a:xfrm>
              <a:off x="6324600" y="5257800"/>
              <a:ext cx="1666875" cy="485775"/>
            </a:xfrm>
            <a:prstGeom prst="rect">
              <a:avLst/>
            </a:prstGeom>
          </p:spPr>
        </p:pic>
        <p:sp>
          <p:nvSpPr>
            <p:cNvPr id="33" name="Rectangle 32">
              <a:extLst>
                <a:ext uri="{FF2B5EF4-FFF2-40B4-BE49-F238E27FC236}">
                  <a16:creationId xmlns:a16="http://schemas.microsoft.com/office/drawing/2014/main" id="{B73C94C7-ED44-4BD8-8AB6-F9353C44B02A}"/>
                </a:ext>
              </a:extLst>
            </p:cNvPr>
            <p:cNvSpPr/>
            <p:nvPr/>
          </p:nvSpPr>
          <p:spPr>
            <a:xfrm>
              <a:off x="6366001" y="5943600"/>
              <a:ext cx="28244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itchFamily="18" charset="2"/>
                </a:rPr>
                <a:t></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nvGrpSpPr>
          <p:cNvPr id="34" name="Group 33">
            <a:extLst>
              <a:ext uri="{FF2B5EF4-FFF2-40B4-BE49-F238E27FC236}">
                <a16:creationId xmlns:a16="http://schemas.microsoft.com/office/drawing/2014/main" id="{186B5AF2-ADEB-465C-92B4-731AA1C77D54}"/>
              </a:ext>
            </a:extLst>
          </p:cNvPr>
          <p:cNvGrpSpPr/>
          <p:nvPr/>
        </p:nvGrpSpPr>
        <p:grpSpPr>
          <a:xfrm>
            <a:off x="7208318" y="2179616"/>
            <a:ext cx="411682" cy="2087584"/>
            <a:chOff x="2560118" y="2895600"/>
            <a:chExt cx="411682" cy="2087584"/>
          </a:xfrm>
        </p:grpSpPr>
        <p:cxnSp>
          <p:nvCxnSpPr>
            <p:cNvPr id="35" name="Straight Connector 34">
              <a:extLst>
                <a:ext uri="{FF2B5EF4-FFF2-40B4-BE49-F238E27FC236}">
                  <a16:creationId xmlns:a16="http://schemas.microsoft.com/office/drawing/2014/main" id="{0178611B-7572-4CE3-BE93-9B3D2F0CD6D4}"/>
                </a:ext>
              </a:extLst>
            </p:cNvPr>
            <p:cNvCxnSpPr/>
            <p:nvPr/>
          </p:nvCxnSpPr>
          <p:spPr bwMode="auto">
            <a:xfrm>
              <a:off x="2667000" y="2895600"/>
              <a:ext cx="0" cy="1923207"/>
            </a:xfrm>
            <a:prstGeom prst="line">
              <a:avLst/>
            </a:prstGeom>
            <a:noFill/>
            <a:ln w="38100" cap="sq" cmpd="sng" algn="ctr">
              <a:solidFill>
                <a:schemeClr val="hlink"/>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B813DA89-7654-4675-B502-6AB7718D4366}"/>
                </a:ext>
              </a:extLst>
            </p:cNvPr>
            <p:cNvSpPr/>
            <p:nvPr/>
          </p:nvSpPr>
          <p:spPr>
            <a:xfrm>
              <a:off x="2560118" y="4521519"/>
              <a:ext cx="389850"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w</a:t>
              </a:r>
            </a:p>
          </p:txBody>
        </p:sp>
        <p:sp>
          <p:nvSpPr>
            <p:cNvPr id="37" name="Rectangle 36">
              <a:extLst>
                <a:ext uri="{FF2B5EF4-FFF2-40B4-BE49-F238E27FC236}">
                  <a16:creationId xmlns:a16="http://schemas.microsoft.com/office/drawing/2014/main" id="{55C96F09-D37F-4F9A-853A-243261F5568B}"/>
                </a:ext>
              </a:extLst>
            </p:cNvPr>
            <p:cNvSpPr/>
            <p:nvPr/>
          </p:nvSpPr>
          <p:spPr>
            <a:xfrm>
              <a:off x="2618818" y="3792835"/>
              <a:ext cx="352982"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itchFamily="18" charset="2"/>
                </a:rPr>
                <a:t></a:t>
              </a:r>
              <a:endPar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endParaRPr>
            </a:p>
          </p:txBody>
        </p:sp>
      </p:grpSp>
      <p:pic>
        <p:nvPicPr>
          <p:cNvPr id="38" name="Picture 2" descr="Coin flip stock photo. Image of play, currency, isolated - 17245568">
            <a:extLst>
              <a:ext uri="{FF2B5EF4-FFF2-40B4-BE49-F238E27FC236}">
                <a16:creationId xmlns:a16="http://schemas.microsoft.com/office/drawing/2014/main" id="{F55DD979-C0CC-4543-8256-D95244F0B42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49703" y="40363"/>
            <a:ext cx="853353" cy="1280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556D6621-F16E-4719-9BB6-3B52535219B0}"/>
                  </a:ext>
                </a:extLst>
              </p:cNvPr>
              <p:cNvSpPr/>
              <p:nvPr/>
            </p:nvSpPr>
            <p:spPr>
              <a:xfrm>
                <a:off x="5026845" y="4757394"/>
                <a:ext cx="2512710" cy="461665"/>
              </a:xfrm>
              <a:prstGeom prst="rect">
                <a:avLst/>
              </a:prstGeom>
            </p:spPr>
            <p:txBody>
              <a:bodyPr wrap="square">
                <a:spAutoFit/>
              </a:bodyPr>
              <a:lstStyle/>
              <a:p>
                <a:pPr marL="1143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Pr(</a:t>
                </a:r>
                <a14:m>
                  <m:oMath xmlns:m="http://schemas.openxmlformats.org/officeDocument/2006/math">
                    <m:r>
                      <a:rPr kumimoji="0" lang="en-US" altLang="en-US" sz="2400" b="0" i="1" u="none" strike="noStrike" kern="1200" cap="none" spc="0" normalizeH="0" baseline="0" noProof="0" dirty="0" smtClean="0">
                        <a:ln>
                          <a:noFill/>
                        </a:ln>
                        <a:solidFill>
                          <a:srgbClr val="66FF66"/>
                        </a:solidFill>
                        <a:effectLst/>
                        <a:uLnTx/>
                        <a:uFillTx/>
                        <a:latin typeface="Cambria Math" panose="02040503050406030204" pitchFamily="18" charset="0"/>
                        <a:ea typeface="+mn-ea"/>
                        <a:cs typeface="+mn-cs"/>
                        <a:sym typeface="Symbol" panose="05050102010706020507" pitchFamily="18" charset="2"/>
                      </a:rPr>
                      <m:t>𝑤</m:t>
                    </m:r>
                  </m:oMath>
                </a14:m>
                <a:r>
                  <a:rPr kumimoji="0" lang="el-GR"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[0,1]) = 0</a:t>
                </a:r>
              </a:p>
            </p:txBody>
          </p:sp>
        </mc:Choice>
        <mc:Fallback xmlns="">
          <p:sp>
            <p:nvSpPr>
              <p:cNvPr id="39" name="Rectangle 38">
                <a:extLst>
                  <a:ext uri="{FF2B5EF4-FFF2-40B4-BE49-F238E27FC236}">
                    <a16:creationId xmlns:a16="http://schemas.microsoft.com/office/drawing/2014/main" id="{556D6621-F16E-4719-9BB6-3B52535219B0}"/>
                  </a:ext>
                </a:extLst>
              </p:cNvPr>
              <p:cNvSpPr>
                <a:spLocks noRot="1" noChangeAspect="1" noMove="1" noResize="1" noEditPoints="1" noAdjustHandles="1" noChangeArrowheads="1" noChangeShapeType="1" noTextEdit="1"/>
              </p:cNvSpPr>
              <p:nvPr/>
            </p:nvSpPr>
            <p:spPr>
              <a:xfrm>
                <a:off x="5026845" y="4757394"/>
                <a:ext cx="2512710" cy="461665"/>
              </a:xfrm>
              <a:prstGeom prst="rect">
                <a:avLst/>
              </a:prstGeom>
              <a:blipFill>
                <a:blip r:embed="rId14"/>
                <a:stretch>
                  <a:fillRect t="-11842" b="-28947"/>
                </a:stretch>
              </a:blipFill>
            </p:spPr>
            <p:txBody>
              <a:bodyPr/>
              <a:lstStyle/>
              <a:p>
                <a:r>
                  <a:rPr lang="en-US">
                    <a:noFill/>
                  </a:rPr>
                  <a:t> </a:t>
                </a:r>
              </a:p>
            </p:txBody>
          </p:sp>
        </mc:Fallback>
      </mc:AlternateContent>
    </p:spTree>
    <p:extLst>
      <p:ext uri="{BB962C8B-B14F-4D97-AF65-F5344CB8AC3E}">
        <p14:creationId xmlns:p14="http://schemas.microsoft.com/office/powerpoint/2010/main" val="9851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anim calcmode="lin" valueType="num">
                                      <p:cBhvr additive="base">
                                        <p:cTn id="11" dur="500" fill="hold"/>
                                        <p:tgtEl>
                                          <p:spTgt spid="5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
                                            <p:txEl>
                                              <p:pRg st="2" end="2"/>
                                            </p:txEl>
                                          </p:spTgt>
                                        </p:tgtEl>
                                        <p:attrNameLst>
                                          <p:attrName>style.visibility</p:attrName>
                                        </p:attrNameLst>
                                      </p:cBhvr>
                                      <p:to>
                                        <p:strVal val="visible"/>
                                      </p:to>
                                    </p:set>
                                    <p:anim calcmode="lin" valueType="num">
                                      <p:cBhvr additive="base">
                                        <p:cTn id="25" dur="500" fill="hold"/>
                                        <p:tgtEl>
                                          <p:spTgt spid="5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0">
                                            <p:txEl>
                                              <p:pRg st="3" end="3"/>
                                            </p:txEl>
                                          </p:spTgt>
                                        </p:tgtEl>
                                        <p:attrNameLst>
                                          <p:attrName>style.visibility</p:attrName>
                                        </p:attrNameLst>
                                      </p:cBhvr>
                                      <p:to>
                                        <p:strVal val="visible"/>
                                      </p:to>
                                    </p:set>
                                    <p:anim calcmode="lin" valueType="num">
                                      <p:cBhvr additive="base">
                                        <p:cTn id="35" dur="500" fill="hold"/>
                                        <p:tgtEl>
                                          <p:spTgt spid="5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0">
                                            <p:txEl>
                                              <p:pRg st="4" end="4"/>
                                            </p:txEl>
                                          </p:spTgt>
                                        </p:tgtEl>
                                        <p:attrNameLst>
                                          <p:attrName>style.visibility</p:attrName>
                                        </p:attrNameLst>
                                      </p:cBhvr>
                                      <p:to>
                                        <p:strVal val="visible"/>
                                      </p:to>
                                    </p:set>
                                    <p:anim calcmode="lin" valueType="num">
                                      <p:cBhvr additive="base">
                                        <p:cTn id="41" dur="500" fill="hold"/>
                                        <p:tgtEl>
                                          <p:spTgt spid="50">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0">
                                            <p:txEl>
                                              <p:pRg st="5" end="5"/>
                                            </p:txEl>
                                          </p:spTgt>
                                        </p:tgtEl>
                                        <p:attrNameLst>
                                          <p:attrName>style.visibility</p:attrName>
                                        </p:attrNameLst>
                                      </p:cBhvr>
                                      <p:to>
                                        <p:strVal val="visible"/>
                                      </p:to>
                                    </p:set>
                                    <p:anim calcmode="lin" valueType="num">
                                      <p:cBhvr additive="base">
                                        <p:cTn id="47" dur="500" fill="hold"/>
                                        <p:tgtEl>
                                          <p:spTgt spid="50">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additive="base">
                                        <p:cTn id="59"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additive="base">
                                        <p:cTn id="6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0-#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0-#ppt_w/2"/>
                                          </p:val>
                                        </p:tav>
                                        <p:tav tm="100000">
                                          <p:val>
                                            <p:strVal val="#ppt_x"/>
                                          </p:val>
                                        </p:tav>
                                      </p:tavLst>
                                    </p:anim>
                                    <p:anim calcmode="lin" valueType="num">
                                      <p:cBhvr additive="base">
                                        <p:cTn id="8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9">
                                            <p:txEl>
                                              <p:pRg st="0" end="0"/>
                                            </p:txEl>
                                          </p:spTgt>
                                        </p:tgtEl>
                                        <p:attrNameLst>
                                          <p:attrName>style.visibility</p:attrName>
                                        </p:attrNameLst>
                                      </p:cBhvr>
                                      <p:to>
                                        <p:strVal val="visible"/>
                                      </p:to>
                                    </p:set>
                                    <p:anim calcmode="lin" valueType="num">
                                      <p:cBhvr additive="base">
                                        <p:cTn id="9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9">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0-#ppt_w/2"/>
                                          </p:val>
                                        </p:tav>
                                        <p:tav tm="100000">
                                          <p:val>
                                            <p:strVal val="#ppt_x"/>
                                          </p:val>
                                        </p:tav>
                                      </p:tavLst>
                                    </p:anim>
                                    <p:anim calcmode="lin" valueType="num">
                                      <p:cBhvr additive="base">
                                        <p:cTn id="98" dur="500" fill="hold"/>
                                        <p:tgtEl>
                                          <p:spTgt spid="16"/>
                                        </p:tgtEl>
                                        <p:attrNameLst>
                                          <p:attrName>ppt_y</p:attrName>
                                        </p:attrNameLst>
                                      </p:cBhvr>
                                      <p:tavLst>
                                        <p:tav tm="0">
                                          <p:val>
                                            <p:strVal val="#ppt_y"/>
                                          </p:val>
                                        </p:tav>
                                        <p:tav tm="100000">
                                          <p:val>
                                            <p:strVal val="#ppt_y"/>
                                          </p:val>
                                        </p:tav>
                                      </p:tavLst>
                                    </p:anim>
                                  </p:childTnLst>
                                </p:cTn>
                              </p:par>
                              <p:par>
                                <p:cTn id="99" presetID="1" presetClass="exit" presetSubtype="0" fill="hold"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0-#ppt_w/2"/>
                                          </p:val>
                                        </p:tav>
                                        <p:tav tm="100000">
                                          <p:val>
                                            <p:strVal val="#ppt_x"/>
                                          </p:val>
                                        </p:tav>
                                      </p:tavLst>
                                    </p:anim>
                                    <p:anim calcmode="lin" valueType="num">
                                      <p:cBhvr additive="base">
                                        <p:cTn id="1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nodeType="clickEffect">
                                  <p:stCondLst>
                                    <p:cond delay="0"/>
                                  </p:stCondLst>
                                  <p:childTnLst>
                                    <p:animMotion origin="layout" path="M -0.00468 0.00764 L 0.18004 0.00347 " pathEditMode="relative" rAng="0" ptsTypes="AA">
                                      <p:cBhvr>
                                        <p:cTn id="120" dur="2000" fill="hold"/>
                                        <p:tgtEl>
                                          <p:spTgt spid="34"/>
                                        </p:tgtEl>
                                        <p:attrNameLst>
                                          <p:attrName>ppt_x</p:attrName>
                                          <p:attrName>ppt_y</p:attrName>
                                        </p:attrNameLst>
                                      </p:cBhvr>
                                      <p:rCtr x="923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39" grpId="1"/>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179037</TotalTime>
  <Words>6764</Words>
  <Application>Microsoft Office PowerPoint</Application>
  <PresentationFormat>On-screen Show (4:3)</PresentationFormat>
  <Paragraphs>1309</Paragraphs>
  <Slides>94</Slides>
  <Notes>46</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94</vt:i4>
      </vt:variant>
      <vt:variant>
        <vt:lpstr>Custom Shows</vt:lpstr>
      </vt:variant>
      <vt:variant>
        <vt:i4>1</vt:i4>
      </vt:variant>
    </vt:vector>
  </HeadingPairs>
  <TitlesOfParts>
    <vt:vector size="103" baseType="lpstr">
      <vt:lpstr>Trebuchet MS</vt:lpstr>
      <vt:lpstr>Arial</vt:lpstr>
      <vt:lpstr>Comic Sans MS</vt:lpstr>
      <vt:lpstr>Cambria Math</vt:lpstr>
      <vt:lpstr>Times New Roman</vt:lpstr>
      <vt:lpstr>Arial Rounded MT Bold</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Probabilities</vt:lpstr>
      <vt:lpstr>PowerPoint Presentation</vt:lpstr>
      <vt:lpstr>Probabilities</vt:lpstr>
      <vt:lpstr>Probabilities</vt:lpstr>
      <vt:lpstr>Probabilities</vt:lpstr>
      <vt:lpstr>Probabilities</vt:lpstr>
      <vt:lpstr>Maximum Likelihood = Machine Learning</vt:lpstr>
      <vt:lpstr>Maximum Likelihood = 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Probabilities</vt:lpstr>
      <vt:lpstr>Probabilities</vt:lpstr>
      <vt:lpstr>Probabilities</vt:lpstr>
      <vt:lpstr>Probabilities</vt:lpstr>
      <vt:lpstr>Probabilities</vt:lpstr>
      <vt:lpstr>Probabilities</vt:lpstr>
      <vt:lpstr>Probabilities</vt:lpstr>
      <vt:lpstr>Probabilities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3435</cp:revision>
  <cp:lastPrinted>1998-01-22T22:42:46Z</cp:lastPrinted>
  <dcterms:created xsi:type="dcterms:W3CDTF">1996-09-30T18:28:10Z</dcterms:created>
  <dcterms:modified xsi:type="dcterms:W3CDTF">2023-03-11T20:39:58Z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